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ags/tag2.xml" ContentType="application/vnd.openxmlformats-officedocument.presentationml.tags+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4" r:id="rId2"/>
    <p:sldMasterId id="2147483693" r:id="rId3"/>
    <p:sldMasterId id="2147483719" r:id="rId4"/>
  </p:sldMasterIdLst>
  <p:notesMasterIdLst>
    <p:notesMasterId r:id="rId27"/>
  </p:notesMasterIdLst>
  <p:sldIdLst>
    <p:sldId id="335" r:id="rId5"/>
    <p:sldId id="518" r:id="rId6"/>
    <p:sldId id="372" r:id="rId7"/>
    <p:sldId id="509" r:id="rId8"/>
    <p:sldId id="519" r:id="rId9"/>
    <p:sldId id="526" r:id="rId10"/>
    <p:sldId id="522" r:id="rId11"/>
    <p:sldId id="511" r:id="rId12"/>
    <p:sldId id="523" r:id="rId13"/>
    <p:sldId id="524" r:id="rId14"/>
    <p:sldId id="284" r:id="rId15"/>
    <p:sldId id="503" r:id="rId16"/>
    <p:sldId id="530" r:id="rId17"/>
    <p:sldId id="515" r:id="rId18"/>
    <p:sldId id="529" r:id="rId19"/>
    <p:sldId id="528" r:id="rId20"/>
    <p:sldId id="516" r:id="rId21"/>
    <p:sldId id="525" r:id="rId22"/>
    <p:sldId id="527" r:id="rId23"/>
    <p:sldId id="328" r:id="rId24"/>
    <p:sldId id="517" r:id="rId25"/>
    <p:sldId id="279" r:id="rId26"/>
  </p:sldIdLst>
  <p:sldSz cx="12192000" cy="6858000"/>
  <p:notesSz cx="6858000" cy="9144000"/>
  <p:custDataLst>
    <p:tags r:id="rId2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7599AAE-84A7-4FF5-B7E6-8ADA563BD602}">
          <p14:sldIdLst>
            <p14:sldId id="335"/>
            <p14:sldId id="518"/>
            <p14:sldId id="372"/>
            <p14:sldId id="509"/>
            <p14:sldId id="519"/>
            <p14:sldId id="526"/>
            <p14:sldId id="522"/>
            <p14:sldId id="511"/>
            <p14:sldId id="523"/>
            <p14:sldId id="524"/>
            <p14:sldId id="284"/>
            <p14:sldId id="503"/>
            <p14:sldId id="530"/>
            <p14:sldId id="515"/>
            <p14:sldId id="529"/>
            <p14:sldId id="528"/>
            <p14:sldId id="516"/>
            <p14:sldId id="525"/>
            <p14:sldId id="527"/>
            <p14:sldId id="328"/>
            <p14:sldId id="517"/>
            <p14:sldId id="279"/>
          </p14:sldIdLst>
        </p14:section>
      </p14:sectionLst>
    </p:ext>
    <p:ext uri="{EFAFB233-063F-42B5-8137-9DF3F51BA10A}">
      <p15:sldGuideLst xmlns:p15="http://schemas.microsoft.com/office/powerpoint/2012/main">
        <p15:guide id="1" orient="horz" pos="2632"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8595D"/>
    <a:srgbClr val="FFFFFF"/>
    <a:srgbClr val="D9185C"/>
    <a:srgbClr val="06B4E6"/>
    <a:srgbClr val="15458F"/>
    <a:srgbClr val="DA1A5A"/>
    <a:srgbClr val="00B4E6"/>
    <a:srgbClr val="00B4E7"/>
    <a:srgbClr val="16468F"/>
    <a:srgbClr val="1744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7" autoAdjust="0"/>
    <p:restoredTop sz="97866" autoAdjust="0"/>
  </p:normalViewPr>
  <p:slideViewPr>
    <p:cSldViewPr snapToGrid="0" showGuides="1">
      <p:cViewPr varScale="1">
        <p:scale>
          <a:sx n="106" d="100"/>
          <a:sy n="106" d="100"/>
        </p:scale>
        <p:origin x="792" y="-66"/>
      </p:cViewPr>
      <p:guideLst>
        <p:guide orient="horz" pos="2632"/>
        <p:guide pos="3840"/>
      </p:guideLst>
    </p:cSldViewPr>
  </p:slideViewPr>
  <p:outlineViewPr>
    <p:cViewPr>
      <p:scale>
        <a:sx n="33" d="100"/>
        <a:sy n="33" d="100"/>
      </p:scale>
      <p:origin x="0" y="-2064"/>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50" d="100"/>
          <a:sy n="50" d="100"/>
        </p:scale>
        <p:origin x="2640" y="2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69E1D0-3ED6-43BF-A1EB-47C832A5F8D9}"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6EB83CC9-0B59-4CA1-BB74-D47BDEB59833}">
      <dgm:prSet/>
      <dgm:spPr/>
      <dgm:t>
        <a:bodyPr/>
        <a:lstStyle/>
        <a:p>
          <a:pPr>
            <a:lnSpc>
              <a:spcPct val="100000"/>
            </a:lnSpc>
          </a:pPr>
          <a:r>
            <a:rPr lang="en-US"/>
            <a:t>Provide guidance for the club to thrive</a:t>
          </a:r>
        </a:p>
      </dgm:t>
    </dgm:pt>
    <dgm:pt modelId="{F0B497A6-5E43-4016-B90F-6B323EE29E02}" type="parTrans" cxnId="{14B7F375-DAE2-4088-B179-72D217F0B0F9}">
      <dgm:prSet/>
      <dgm:spPr/>
      <dgm:t>
        <a:bodyPr/>
        <a:lstStyle/>
        <a:p>
          <a:endParaRPr lang="en-US"/>
        </a:p>
      </dgm:t>
    </dgm:pt>
    <dgm:pt modelId="{E0319FFE-2EE5-41AE-9E36-EC245E1A6D6D}" type="sibTrans" cxnId="{14B7F375-DAE2-4088-B179-72D217F0B0F9}">
      <dgm:prSet/>
      <dgm:spPr/>
      <dgm:t>
        <a:bodyPr/>
        <a:lstStyle/>
        <a:p>
          <a:pPr>
            <a:lnSpc>
              <a:spcPct val="100000"/>
            </a:lnSpc>
          </a:pPr>
          <a:endParaRPr lang="en-US"/>
        </a:p>
      </dgm:t>
    </dgm:pt>
    <dgm:pt modelId="{FC69775B-638F-4FAF-95B2-566A2CF3F21D}">
      <dgm:prSet/>
      <dgm:spPr/>
      <dgm:t>
        <a:bodyPr/>
        <a:lstStyle/>
        <a:p>
          <a:pPr>
            <a:lnSpc>
              <a:spcPct val="100000"/>
            </a:lnSpc>
          </a:pPr>
          <a:r>
            <a:rPr lang="en-US"/>
            <a:t>Connect people to each other, to the community and to Rotary International</a:t>
          </a:r>
        </a:p>
      </dgm:t>
    </dgm:pt>
    <dgm:pt modelId="{81EDBF99-58B1-4370-8B6D-61C2A36022C6}" type="parTrans" cxnId="{74A02BEB-78EA-4CE7-ACED-B740932DED4B}">
      <dgm:prSet/>
      <dgm:spPr/>
      <dgm:t>
        <a:bodyPr/>
        <a:lstStyle/>
        <a:p>
          <a:endParaRPr lang="en-US"/>
        </a:p>
      </dgm:t>
    </dgm:pt>
    <dgm:pt modelId="{568849ED-DC61-4880-85A3-375BDF5FE1E2}" type="sibTrans" cxnId="{74A02BEB-78EA-4CE7-ACED-B740932DED4B}">
      <dgm:prSet/>
      <dgm:spPr/>
      <dgm:t>
        <a:bodyPr/>
        <a:lstStyle/>
        <a:p>
          <a:pPr>
            <a:lnSpc>
              <a:spcPct val="100000"/>
            </a:lnSpc>
          </a:pPr>
          <a:endParaRPr lang="en-US"/>
        </a:p>
      </dgm:t>
    </dgm:pt>
    <dgm:pt modelId="{9E1D4175-E160-479B-8F96-CDEFF3D031AB}">
      <dgm:prSet/>
      <dgm:spPr/>
      <dgm:t>
        <a:bodyPr/>
        <a:lstStyle/>
        <a:p>
          <a:pPr>
            <a:lnSpc>
              <a:spcPct val="100000"/>
            </a:lnSpc>
          </a:pPr>
          <a:r>
            <a:rPr lang="en-US"/>
            <a:t>Is responsible for overseeing the general direction of the club</a:t>
          </a:r>
        </a:p>
      </dgm:t>
    </dgm:pt>
    <dgm:pt modelId="{E43EEE6A-8393-4B3F-B72A-D13F941E17AB}" type="parTrans" cxnId="{8F223A59-9045-48EB-986B-4E0AB1ECC4DE}">
      <dgm:prSet/>
      <dgm:spPr/>
      <dgm:t>
        <a:bodyPr/>
        <a:lstStyle/>
        <a:p>
          <a:endParaRPr lang="en-US"/>
        </a:p>
      </dgm:t>
    </dgm:pt>
    <dgm:pt modelId="{6195921F-A2C4-4344-972D-D142B790E4F1}" type="sibTrans" cxnId="{8F223A59-9045-48EB-986B-4E0AB1ECC4DE}">
      <dgm:prSet/>
      <dgm:spPr/>
      <dgm:t>
        <a:bodyPr/>
        <a:lstStyle/>
        <a:p>
          <a:pPr>
            <a:lnSpc>
              <a:spcPct val="100000"/>
            </a:lnSpc>
          </a:pPr>
          <a:endParaRPr lang="en-US"/>
        </a:p>
      </dgm:t>
    </dgm:pt>
    <dgm:pt modelId="{C579AAA8-E30C-4743-8DAE-8C5D911CD23A}">
      <dgm:prSet/>
      <dgm:spPr/>
      <dgm:t>
        <a:bodyPr/>
        <a:lstStyle/>
        <a:p>
          <a:pPr>
            <a:lnSpc>
              <a:spcPct val="100000"/>
            </a:lnSpc>
          </a:pPr>
          <a:r>
            <a:rPr lang="en-US"/>
            <a:t>Represents the interests of the members</a:t>
          </a:r>
        </a:p>
      </dgm:t>
    </dgm:pt>
    <dgm:pt modelId="{C0EA71D9-A361-40E1-B50D-055C537B3241}" type="parTrans" cxnId="{6DABCFC6-F9E1-468B-82BF-68478B580F1F}">
      <dgm:prSet/>
      <dgm:spPr/>
      <dgm:t>
        <a:bodyPr/>
        <a:lstStyle/>
        <a:p>
          <a:endParaRPr lang="en-US"/>
        </a:p>
      </dgm:t>
    </dgm:pt>
    <dgm:pt modelId="{92C3DB1B-DF18-4C6E-85E8-CA08239E68AF}" type="sibTrans" cxnId="{6DABCFC6-F9E1-468B-82BF-68478B580F1F}">
      <dgm:prSet/>
      <dgm:spPr/>
      <dgm:t>
        <a:bodyPr/>
        <a:lstStyle/>
        <a:p>
          <a:endParaRPr lang="en-US"/>
        </a:p>
      </dgm:t>
    </dgm:pt>
    <dgm:pt modelId="{A6D7F00D-513D-48A5-BFD2-5FB46C0EDEF9}" type="pres">
      <dgm:prSet presAssocID="{DE69E1D0-3ED6-43BF-A1EB-47C832A5F8D9}" presName="root" presStyleCnt="0">
        <dgm:presLayoutVars>
          <dgm:dir/>
          <dgm:resizeHandles val="exact"/>
        </dgm:presLayoutVars>
      </dgm:prSet>
      <dgm:spPr/>
    </dgm:pt>
    <dgm:pt modelId="{88722BCF-A108-458B-857C-6E15328E695E}" type="pres">
      <dgm:prSet presAssocID="{DE69E1D0-3ED6-43BF-A1EB-47C832A5F8D9}" presName="container" presStyleCnt="0">
        <dgm:presLayoutVars>
          <dgm:dir/>
          <dgm:resizeHandles val="exact"/>
        </dgm:presLayoutVars>
      </dgm:prSet>
      <dgm:spPr/>
    </dgm:pt>
    <dgm:pt modelId="{16EE4F99-02FC-4F0F-89CA-E45020B08BAB}" type="pres">
      <dgm:prSet presAssocID="{6EB83CC9-0B59-4CA1-BB74-D47BDEB59833}" presName="compNode" presStyleCnt="0"/>
      <dgm:spPr/>
    </dgm:pt>
    <dgm:pt modelId="{4A24ECF1-368A-442F-B20F-037B39DD78EF}" type="pres">
      <dgm:prSet presAssocID="{6EB83CC9-0B59-4CA1-BB74-D47BDEB59833}" presName="iconBgRect" presStyleLbl="bgShp" presStyleIdx="0" presStyleCnt="4"/>
      <dgm:spPr/>
    </dgm:pt>
    <dgm:pt modelId="{92A4DB99-B5DB-4471-9563-84F3EFCCC9B4}" type="pres">
      <dgm:prSet presAssocID="{6EB83CC9-0B59-4CA1-BB74-D47BDEB59833}"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andshake"/>
        </a:ext>
      </dgm:extLst>
    </dgm:pt>
    <dgm:pt modelId="{5E339933-2A08-44B0-B398-7EBCDA74D57D}" type="pres">
      <dgm:prSet presAssocID="{6EB83CC9-0B59-4CA1-BB74-D47BDEB59833}" presName="spaceRect" presStyleCnt="0"/>
      <dgm:spPr/>
    </dgm:pt>
    <dgm:pt modelId="{9DFAECBA-8189-4EFC-A038-A771B8784880}" type="pres">
      <dgm:prSet presAssocID="{6EB83CC9-0B59-4CA1-BB74-D47BDEB59833}" presName="textRect" presStyleLbl="revTx" presStyleIdx="0" presStyleCnt="4">
        <dgm:presLayoutVars>
          <dgm:chMax val="1"/>
          <dgm:chPref val="1"/>
        </dgm:presLayoutVars>
      </dgm:prSet>
      <dgm:spPr/>
    </dgm:pt>
    <dgm:pt modelId="{32A2EDC6-7C1F-434B-A8CC-F037F24F630B}" type="pres">
      <dgm:prSet presAssocID="{E0319FFE-2EE5-41AE-9E36-EC245E1A6D6D}" presName="sibTrans" presStyleLbl="sibTrans2D1" presStyleIdx="0" presStyleCnt="0"/>
      <dgm:spPr/>
    </dgm:pt>
    <dgm:pt modelId="{5D34620A-6096-487C-889E-25635A4E443E}" type="pres">
      <dgm:prSet presAssocID="{FC69775B-638F-4FAF-95B2-566A2CF3F21D}" presName="compNode" presStyleCnt="0"/>
      <dgm:spPr/>
    </dgm:pt>
    <dgm:pt modelId="{3AD413FE-1836-4479-AE6F-A6C3D9FF1C06}" type="pres">
      <dgm:prSet presAssocID="{FC69775B-638F-4FAF-95B2-566A2CF3F21D}" presName="iconBgRect" presStyleLbl="bgShp" presStyleIdx="1" presStyleCnt="4"/>
      <dgm:spPr/>
    </dgm:pt>
    <dgm:pt modelId="{22F1192E-F0F6-4407-B060-883DBC1365E4}" type="pres">
      <dgm:prSet presAssocID="{FC69775B-638F-4FAF-95B2-566A2CF3F21D}"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onnections"/>
        </a:ext>
      </dgm:extLst>
    </dgm:pt>
    <dgm:pt modelId="{35EA8479-EB04-4517-AF9F-A81108FDF635}" type="pres">
      <dgm:prSet presAssocID="{FC69775B-638F-4FAF-95B2-566A2CF3F21D}" presName="spaceRect" presStyleCnt="0"/>
      <dgm:spPr/>
    </dgm:pt>
    <dgm:pt modelId="{B97C3A60-E2BF-4FFD-A57E-1D1261C81927}" type="pres">
      <dgm:prSet presAssocID="{FC69775B-638F-4FAF-95B2-566A2CF3F21D}" presName="textRect" presStyleLbl="revTx" presStyleIdx="1" presStyleCnt="4">
        <dgm:presLayoutVars>
          <dgm:chMax val="1"/>
          <dgm:chPref val="1"/>
        </dgm:presLayoutVars>
      </dgm:prSet>
      <dgm:spPr/>
    </dgm:pt>
    <dgm:pt modelId="{4E635973-B5C8-4BDC-A96A-CD63AAC9926C}" type="pres">
      <dgm:prSet presAssocID="{568849ED-DC61-4880-85A3-375BDF5FE1E2}" presName="sibTrans" presStyleLbl="sibTrans2D1" presStyleIdx="0" presStyleCnt="0"/>
      <dgm:spPr/>
    </dgm:pt>
    <dgm:pt modelId="{A1940403-7CCE-42FC-8D44-2C503C612F14}" type="pres">
      <dgm:prSet presAssocID="{9E1D4175-E160-479B-8F96-CDEFF3D031AB}" presName="compNode" presStyleCnt="0"/>
      <dgm:spPr/>
    </dgm:pt>
    <dgm:pt modelId="{ECE24771-66E6-4276-9C44-D6C31A123CE3}" type="pres">
      <dgm:prSet presAssocID="{9E1D4175-E160-479B-8F96-CDEFF3D031AB}" presName="iconBgRect" presStyleLbl="bgShp" presStyleIdx="2" presStyleCnt="4"/>
      <dgm:spPr/>
    </dgm:pt>
    <dgm:pt modelId="{925D9254-EEE4-4F8C-B4D3-9F23C7666072}" type="pres">
      <dgm:prSet presAssocID="{9E1D4175-E160-479B-8F96-CDEFF3D031AB}"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User"/>
        </a:ext>
      </dgm:extLst>
    </dgm:pt>
    <dgm:pt modelId="{C313B4AE-11E7-4FC8-B1F5-D54D8B3EA60D}" type="pres">
      <dgm:prSet presAssocID="{9E1D4175-E160-479B-8F96-CDEFF3D031AB}" presName="spaceRect" presStyleCnt="0"/>
      <dgm:spPr/>
    </dgm:pt>
    <dgm:pt modelId="{AEB43CE1-1BB4-4C5F-BFD5-891061F4B8DA}" type="pres">
      <dgm:prSet presAssocID="{9E1D4175-E160-479B-8F96-CDEFF3D031AB}" presName="textRect" presStyleLbl="revTx" presStyleIdx="2" presStyleCnt="4">
        <dgm:presLayoutVars>
          <dgm:chMax val="1"/>
          <dgm:chPref val="1"/>
        </dgm:presLayoutVars>
      </dgm:prSet>
      <dgm:spPr/>
    </dgm:pt>
    <dgm:pt modelId="{AB051F3D-C244-4AC8-8E6E-1E142E43BCE0}" type="pres">
      <dgm:prSet presAssocID="{6195921F-A2C4-4344-972D-D142B790E4F1}" presName="sibTrans" presStyleLbl="sibTrans2D1" presStyleIdx="0" presStyleCnt="0"/>
      <dgm:spPr/>
    </dgm:pt>
    <dgm:pt modelId="{2402D377-06DC-4B95-9ABE-5DFD6CCD2ECE}" type="pres">
      <dgm:prSet presAssocID="{C579AAA8-E30C-4743-8DAE-8C5D911CD23A}" presName="compNode" presStyleCnt="0"/>
      <dgm:spPr/>
    </dgm:pt>
    <dgm:pt modelId="{E7745D62-191A-4EF3-9C9C-2DF658A8F0DA}" type="pres">
      <dgm:prSet presAssocID="{C579AAA8-E30C-4743-8DAE-8C5D911CD23A}" presName="iconBgRect" presStyleLbl="bgShp" presStyleIdx="3" presStyleCnt="4"/>
      <dgm:spPr/>
    </dgm:pt>
    <dgm:pt modelId="{4EAE8514-A72B-47EC-8826-0DE9DFFE4B7F}" type="pres">
      <dgm:prSet presAssocID="{C579AAA8-E30C-4743-8DAE-8C5D911CD23A}"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Users"/>
        </a:ext>
      </dgm:extLst>
    </dgm:pt>
    <dgm:pt modelId="{20738155-BBB1-441A-A8B2-AB6F73FA6D78}" type="pres">
      <dgm:prSet presAssocID="{C579AAA8-E30C-4743-8DAE-8C5D911CD23A}" presName="spaceRect" presStyleCnt="0"/>
      <dgm:spPr/>
    </dgm:pt>
    <dgm:pt modelId="{523DB4A2-82BB-4CCB-BDCD-37019FC2B19F}" type="pres">
      <dgm:prSet presAssocID="{C579AAA8-E30C-4743-8DAE-8C5D911CD23A}" presName="textRect" presStyleLbl="revTx" presStyleIdx="3" presStyleCnt="4">
        <dgm:presLayoutVars>
          <dgm:chMax val="1"/>
          <dgm:chPref val="1"/>
        </dgm:presLayoutVars>
      </dgm:prSet>
      <dgm:spPr/>
    </dgm:pt>
  </dgm:ptLst>
  <dgm:cxnLst>
    <dgm:cxn modelId="{4DF5A271-936D-4F97-AAD3-D6CBAE5E481E}" type="presOf" srcId="{E0319FFE-2EE5-41AE-9E36-EC245E1A6D6D}" destId="{32A2EDC6-7C1F-434B-A8CC-F037F24F630B}" srcOrd="0" destOrd="0" presId="urn:microsoft.com/office/officeart/2018/2/layout/IconCircleList"/>
    <dgm:cxn modelId="{2E1AD451-B553-4217-9B69-10B86522AE62}" type="presOf" srcId="{9E1D4175-E160-479B-8F96-CDEFF3D031AB}" destId="{AEB43CE1-1BB4-4C5F-BFD5-891061F4B8DA}" srcOrd="0" destOrd="0" presId="urn:microsoft.com/office/officeart/2018/2/layout/IconCircleList"/>
    <dgm:cxn modelId="{14B7F375-DAE2-4088-B179-72D217F0B0F9}" srcId="{DE69E1D0-3ED6-43BF-A1EB-47C832A5F8D9}" destId="{6EB83CC9-0B59-4CA1-BB74-D47BDEB59833}" srcOrd="0" destOrd="0" parTransId="{F0B497A6-5E43-4016-B90F-6B323EE29E02}" sibTransId="{E0319FFE-2EE5-41AE-9E36-EC245E1A6D6D}"/>
    <dgm:cxn modelId="{8F223A59-9045-48EB-986B-4E0AB1ECC4DE}" srcId="{DE69E1D0-3ED6-43BF-A1EB-47C832A5F8D9}" destId="{9E1D4175-E160-479B-8F96-CDEFF3D031AB}" srcOrd="2" destOrd="0" parTransId="{E43EEE6A-8393-4B3F-B72A-D13F941E17AB}" sibTransId="{6195921F-A2C4-4344-972D-D142B790E4F1}"/>
    <dgm:cxn modelId="{B22B02B5-766C-4555-8987-DE9122501BCC}" type="presOf" srcId="{6195921F-A2C4-4344-972D-D142B790E4F1}" destId="{AB051F3D-C244-4AC8-8E6E-1E142E43BCE0}" srcOrd="0" destOrd="0" presId="urn:microsoft.com/office/officeart/2018/2/layout/IconCircleList"/>
    <dgm:cxn modelId="{811E26BD-9046-40D1-94BF-59AA166FE5F5}" type="presOf" srcId="{FC69775B-638F-4FAF-95B2-566A2CF3F21D}" destId="{B97C3A60-E2BF-4FFD-A57E-1D1261C81927}" srcOrd="0" destOrd="0" presId="urn:microsoft.com/office/officeart/2018/2/layout/IconCircleList"/>
    <dgm:cxn modelId="{6DABCFC6-F9E1-468B-82BF-68478B580F1F}" srcId="{DE69E1D0-3ED6-43BF-A1EB-47C832A5F8D9}" destId="{C579AAA8-E30C-4743-8DAE-8C5D911CD23A}" srcOrd="3" destOrd="0" parTransId="{C0EA71D9-A361-40E1-B50D-055C537B3241}" sibTransId="{92C3DB1B-DF18-4C6E-85E8-CA08239E68AF}"/>
    <dgm:cxn modelId="{A6E7E6D6-F77D-41ED-BA5B-24B750C22978}" type="presOf" srcId="{C579AAA8-E30C-4743-8DAE-8C5D911CD23A}" destId="{523DB4A2-82BB-4CCB-BDCD-37019FC2B19F}" srcOrd="0" destOrd="0" presId="urn:microsoft.com/office/officeart/2018/2/layout/IconCircleList"/>
    <dgm:cxn modelId="{562A9FEA-AE6D-404F-8E9D-6ADEE80FF1BA}" type="presOf" srcId="{568849ED-DC61-4880-85A3-375BDF5FE1E2}" destId="{4E635973-B5C8-4BDC-A96A-CD63AAC9926C}" srcOrd="0" destOrd="0" presId="urn:microsoft.com/office/officeart/2018/2/layout/IconCircleList"/>
    <dgm:cxn modelId="{74A02BEB-78EA-4CE7-ACED-B740932DED4B}" srcId="{DE69E1D0-3ED6-43BF-A1EB-47C832A5F8D9}" destId="{FC69775B-638F-4FAF-95B2-566A2CF3F21D}" srcOrd="1" destOrd="0" parTransId="{81EDBF99-58B1-4370-8B6D-61C2A36022C6}" sibTransId="{568849ED-DC61-4880-85A3-375BDF5FE1E2}"/>
    <dgm:cxn modelId="{CAFC19F2-1CD5-4B32-9D66-E9A9CAA4FFAC}" type="presOf" srcId="{DE69E1D0-3ED6-43BF-A1EB-47C832A5F8D9}" destId="{A6D7F00D-513D-48A5-BFD2-5FB46C0EDEF9}" srcOrd="0" destOrd="0" presId="urn:microsoft.com/office/officeart/2018/2/layout/IconCircleList"/>
    <dgm:cxn modelId="{DEBBFFF3-59CB-4C2E-A7A7-6B240C3AE85E}" type="presOf" srcId="{6EB83CC9-0B59-4CA1-BB74-D47BDEB59833}" destId="{9DFAECBA-8189-4EFC-A038-A771B8784880}" srcOrd="0" destOrd="0" presId="urn:microsoft.com/office/officeart/2018/2/layout/IconCircleList"/>
    <dgm:cxn modelId="{70C66E47-55B5-43AC-9F11-40EF36014A1A}" type="presParOf" srcId="{A6D7F00D-513D-48A5-BFD2-5FB46C0EDEF9}" destId="{88722BCF-A108-458B-857C-6E15328E695E}" srcOrd="0" destOrd="0" presId="urn:microsoft.com/office/officeart/2018/2/layout/IconCircleList"/>
    <dgm:cxn modelId="{5CD4AC27-126F-4F42-BA15-F2676B28FAE1}" type="presParOf" srcId="{88722BCF-A108-458B-857C-6E15328E695E}" destId="{16EE4F99-02FC-4F0F-89CA-E45020B08BAB}" srcOrd="0" destOrd="0" presId="urn:microsoft.com/office/officeart/2018/2/layout/IconCircleList"/>
    <dgm:cxn modelId="{DDA4D2F1-5913-4E36-93D3-1DECF28815F1}" type="presParOf" srcId="{16EE4F99-02FC-4F0F-89CA-E45020B08BAB}" destId="{4A24ECF1-368A-442F-B20F-037B39DD78EF}" srcOrd="0" destOrd="0" presId="urn:microsoft.com/office/officeart/2018/2/layout/IconCircleList"/>
    <dgm:cxn modelId="{839C0B97-7FA8-491E-BA9A-96DD8FED933B}" type="presParOf" srcId="{16EE4F99-02FC-4F0F-89CA-E45020B08BAB}" destId="{92A4DB99-B5DB-4471-9563-84F3EFCCC9B4}" srcOrd="1" destOrd="0" presId="urn:microsoft.com/office/officeart/2018/2/layout/IconCircleList"/>
    <dgm:cxn modelId="{59EDAE02-D319-4F1F-809D-F49FAF89C0AE}" type="presParOf" srcId="{16EE4F99-02FC-4F0F-89CA-E45020B08BAB}" destId="{5E339933-2A08-44B0-B398-7EBCDA74D57D}" srcOrd="2" destOrd="0" presId="urn:microsoft.com/office/officeart/2018/2/layout/IconCircleList"/>
    <dgm:cxn modelId="{880249D5-6D36-46D9-9251-51488AEFBD0B}" type="presParOf" srcId="{16EE4F99-02FC-4F0F-89CA-E45020B08BAB}" destId="{9DFAECBA-8189-4EFC-A038-A771B8784880}" srcOrd="3" destOrd="0" presId="urn:microsoft.com/office/officeart/2018/2/layout/IconCircleList"/>
    <dgm:cxn modelId="{073C6BBD-65ED-4CD8-8CBC-AB7373FC5513}" type="presParOf" srcId="{88722BCF-A108-458B-857C-6E15328E695E}" destId="{32A2EDC6-7C1F-434B-A8CC-F037F24F630B}" srcOrd="1" destOrd="0" presId="urn:microsoft.com/office/officeart/2018/2/layout/IconCircleList"/>
    <dgm:cxn modelId="{3997B873-D959-47A2-AAA9-83005AFE8F40}" type="presParOf" srcId="{88722BCF-A108-458B-857C-6E15328E695E}" destId="{5D34620A-6096-487C-889E-25635A4E443E}" srcOrd="2" destOrd="0" presId="urn:microsoft.com/office/officeart/2018/2/layout/IconCircleList"/>
    <dgm:cxn modelId="{0F04849B-9748-4792-A001-A0A4E124C1AE}" type="presParOf" srcId="{5D34620A-6096-487C-889E-25635A4E443E}" destId="{3AD413FE-1836-4479-AE6F-A6C3D9FF1C06}" srcOrd="0" destOrd="0" presId="urn:microsoft.com/office/officeart/2018/2/layout/IconCircleList"/>
    <dgm:cxn modelId="{78C55741-9559-4B2A-A055-EEC391E53062}" type="presParOf" srcId="{5D34620A-6096-487C-889E-25635A4E443E}" destId="{22F1192E-F0F6-4407-B060-883DBC1365E4}" srcOrd="1" destOrd="0" presId="urn:microsoft.com/office/officeart/2018/2/layout/IconCircleList"/>
    <dgm:cxn modelId="{5A8DDC90-469E-494C-9770-1A8F9CAEFDBE}" type="presParOf" srcId="{5D34620A-6096-487C-889E-25635A4E443E}" destId="{35EA8479-EB04-4517-AF9F-A81108FDF635}" srcOrd="2" destOrd="0" presId="urn:microsoft.com/office/officeart/2018/2/layout/IconCircleList"/>
    <dgm:cxn modelId="{6235A4EB-778B-46E9-9806-6EB982836722}" type="presParOf" srcId="{5D34620A-6096-487C-889E-25635A4E443E}" destId="{B97C3A60-E2BF-4FFD-A57E-1D1261C81927}" srcOrd="3" destOrd="0" presId="urn:microsoft.com/office/officeart/2018/2/layout/IconCircleList"/>
    <dgm:cxn modelId="{A73E9545-2DD9-443B-B01D-792C74F1F6CD}" type="presParOf" srcId="{88722BCF-A108-458B-857C-6E15328E695E}" destId="{4E635973-B5C8-4BDC-A96A-CD63AAC9926C}" srcOrd="3" destOrd="0" presId="urn:microsoft.com/office/officeart/2018/2/layout/IconCircleList"/>
    <dgm:cxn modelId="{0A403DF5-1911-40DD-AF73-5591994E02DA}" type="presParOf" srcId="{88722BCF-A108-458B-857C-6E15328E695E}" destId="{A1940403-7CCE-42FC-8D44-2C503C612F14}" srcOrd="4" destOrd="0" presId="urn:microsoft.com/office/officeart/2018/2/layout/IconCircleList"/>
    <dgm:cxn modelId="{43B45433-AA06-4195-A03A-25AA8DABCD86}" type="presParOf" srcId="{A1940403-7CCE-42FC-8D44-2C503C612F14}" destId="{ECE24771-66E6-4276-9C44-D6C31A123CE3}" srcOrd="0" destOrd="0" presId="urn:microsoft.com/office/officeart/2018/2/layout/IconCircleList"/>
    <dgm:cxn modelId="{11A8A1F0-DE9E-4502-BAE9-4881A1519D3A}" type="presParOf" srcId="{A1940403-7CCE-42FC-8D44-2C503C612F14}" destId="{925D9254-EEE4-4F8C-B4D3-9F23C7666072}" srcOrd="1" destOrd="0" presId="urn:microsoft.com/office/officeart/2018/2/layout/IconCircleList"/>
    <dgm:cxn modelId="{E2D0A59E-EA7C-4B01-B1EF-70C07AF18A8A}" type="presParOf" srcId="{A1940403-7CCE-42FC-8D44-2C503C612F14}" destId="{C313B4AE-11E7-4FC8-B1F5-D54D8B3EA60D}" srcOrd="2" destOrd="0" presId="urn:microsoft.com/office/officeart/2018/2/layout/IconCircleList"/>
    <dgm:cxn modelId="{6B692F9B-F0FF-430F-8CE9-46E627CF0875}" type="presParOf" srcId="{A1940403-7CCE-42FC-8D44-2C503C612F14}" destId="{AEB43CE1-1BB4-4C5F-BFD5-891061F4B8DA}" srcOrd="3" destOrd="0" presId="urn:microsoft.com/office/officeart/2018/2/layout/IconCircleList"/>
    <dgm:cxn modelId="{CDB88020-6258-4DFE-85D0-0E0476D810C8}" type="presParOf" srcId="{88722BCF-A108-458B-857C-6E15328E695E}" destId="{AB051F3D-C244-4AC8-8E6E-1E142E43BCE0}" srcOrd="5" destOrd="0" presId="urn:microsoft.com/office/officeart/2018/2/layout/IconCircleList"/>
    <dgm:cxn modelId="{55157CFC-497B-464B-BB6F-F96C51D20E71}" type="presParOf" srcId="{88722BCF-A108-458B-857C-6E15328E695E}" destId="{2402D377-06DC-4B95-9ABE-5DFD6CCD2ECE}" srcOrd="6" destOrd="0" presId="urn:microsoft.com/office/officeart/2018/2/layout/IconCircleList"/>
    <dgm:cxn modelId="{8840C2B2-A100-44F8-BC01-AD456BB8922D}" type="presParOf" srcId="{2402D377-06DC-4B95-9ABE-5DFD6CCD2ECE}" destId="{E7745D62-191A-4EF3-9C9C-2DF658A8F0DA}" srcOrd="0" destOrd="0" presId="urn:microsoft.com/office/officeart/2018/2/layout/IconCircleList"/>
    <dgm:cxn modelId="{3C4FE34C-68F0-447C-9142-C52B876C7629}" type="presParOf" srcId="{2402D377-06DC-4B95-9ABE-5DFD6CCD2ECE}" destId="{4EAE8514-A72B-47EC-8826-0DE9DFFE4B7F}" srcOrd="1" destOrd="0" presId="urn:microsoft.com/office/officeart/2018/2/layout/IconCircleList"/>
    <dgm:cxn modelId="{1302DB31-99B6-4A08-8271-92A966253264}" type="presParOf" srcId="{2402D377-06DC-4B95-9ABE-5DFD6CCD2ECE}" destId="{20738155-BBB1-441A-A8B2-AB6F73FA6D78}" srcOrd="2" destOrd="0" presId="urn:microsoft.com/office/officeart/2018/2/layout/IconCircleList"/>
    <dgm:cxn modelId="{20235836-D9A5-44DA-AC95-0E1A374AF058}" type="presParOf" srcId="{2402D377-06DC-4B95-9ABE-5DFD6CCD2ECE}" destId="{523DB4A2-82BB-4CCB-BDCD-37019FC2B19F}"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24ECF1-368A-442F-B20F-037B39DD78EF}">
      <dsp:nvSpPr>
        <dsp:cNvPr id="0" name=""/>
        <dsp:cNvSpPr/>
      </dsp:nvSpPr>
      <dsp:spPr>
        <a:xfrm>
          <a:off x="71410" y="170110"/>
          <a:ext cx="1504371" cy="1504371"/>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2A4DB99-B5DB-4471-9563-84F3EFCCC9B4}">
      <dsp:nvSpPr>
        <dsp:cNvPr id="0" name=""/>
        <dsp:cNvSpPr/>
      </dsp:nvSpPr>
      <dsp:spPr>
        <a:xfrm>
          <a:off x="387328" y="486028"/>
          <a:ext cx="872535" cy="87253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FAECBA-8189-4EFC-A038-A771B8784880}">
      <dsp:nvSpPr>
        <dsp:cNvPr id="0" name=""/>
        <dsp:cNvSpPr/>
      </dsp:nvSpPr>
      <dsp:spPr>
        <a:xfrm>
          <a:off x="1898147" y="170110"/>
          <a:ext cx="3546018" cy="1504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a:t>Provide guidance for the club to thrive</a:t>
          </a:r>
        </a:p>
      </dsp:txBody>
      <dsp:txXfrm>
        <a:off x="1898147" y="170110"/>
        <a:ext cx="3546018" cy="1504371"/>
      </dsp:txXfrm>
    </dsp:sp>
    <dsp:sp modelId="{3AD413FE-1836-4479-AE6F-A6C3D9FF1C06}">
      <dsp:nvSpPr>
        <dsp:cNvPr id="0" name=""/>
        <dsp:cNvSpPr/>
      </dsp:nvSpPr>
      <dsp:spPr>
        <a:xfrm>
          <a:off x="6062032" y="170110"/>
          <a:ext cx="1504371" cy="1504371"/>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2F1192E-F0F6-4407-B060-883DBC1365E4}">
      <dsp:nvSpPr>
        <dsp:cNvPr id="0" name=""/>
        <dsp:cNvSpPr/>
      </dsp:nvSpPr>
      <dsp:spPr>
        <a:xfrm>
          <a:off x="6377951" y="486028"/>
          <a:ext cx="872535" cy="87253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7C3A60-E2BF-4FFD-A57E-1D1261C81927}">
      <dsp:nvSpPr>
        <dsp:cNvPr id="0" name=""/>
        <dsp:cNvSpPr/>
      </dsp:nvSpPr>
      <dsp:spPr>
        <a:xfrm>
          <a:off x="7888769" y="170110"/>
          <a:ext cx="3546018" cy="1504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a:t>Connect people to each other, to the community and to Rotary International</a:t>
          </a:r>
        </a:p>
      </dsp:txBody>
      <dsp:txXfrm>
        <a:off x="7888769" y="170110"/>
        <a:ext cx="3546018" cy="1504371"/>
      </dsp:txXfrm>
    </dsp:sp>
    <dsp:sp modelId="{ECE24771-66E6-4276-9C44-D6C31A123CE3}">
      <dsp:nvSpPr>
        <dsp:cNvPr id="0" name=""/>
        <dsp:cNvSpPr/>
      </dsp:nvSpPr>
      <dsp:spPr>
        <a:xfrm>
          <a:off x="71410" y="2360414"/>
          <a:ext cx="1504371" cy="1504371"/>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25D9254-EEE4-4F8C-B4D3-9F23C7666072}">
      <dsp:nvSpPr>
        <dsp:cNvPr id="0" name=""/>
        <dsp:cNvSpPr/>
      </dsp:nvSpPr>
      <dsp:spPr>
        <a:xfrm>
          <a:off x="387328" y="2676332"/>
          <a:ext cx="872535" cy="87253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B43CE1-1BB4-4C5F-BFD5-891061F4B8DA}">
      <dsp:nvSpPr>
        <dsp:cNvPr id="0" name=""/>
        <dsp:cNvSpPr/>
      </dsp:nvSpPr>
      <dsp:spPr>
        <a:xfrm>
          <a:off x="1898147" y="2360414"/>
          <a:ext cx="3546018" cy="1504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a:t>Is responsible for overseeing the general direction of the club</a:t>
          </a:r>
        </a:p>
      </dsp:txBody>
      <dsp:txXfrm>
        <a:off x="1898147" y="2360414"/>
        <a:ext cx="3546018" cy="1504371"/>
      </dsp:txXfrm>
    </dsp:sp>
    <dsp:sp modelId="{E7745D62-191A-4EF3-9C9C-2DF658A8F0DA}">
      <dsp:nvSpPr>
        <dsp:cNvPr id="0" name=""/>
        <dsp:cNvSpPr/>
      </dsp:nvSpPr>
      <dsp:spPr>
        <a:xfrm>
          <a:off x="6062032" y="2360414"/>
          <a:ext cx="1504371" cy="1504371"/>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EAE8514-A72B-47EC-8826-0DE9DFFE4B7F}">
      <dsp:nvSpPr>
        <dsp:cNvPr id="0" name=""/>
        <dsp:cNvSpPr/>
      </dsp:nvSpPr>
      <dsp:spPr>
        <a:xfrm>
          <a:off x="6377951" y="2676332"/>
          <a:ext cx="872535" cy="87253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23DB4A2-82BB-4CCB-BDCD-37019FC2B19F}">
      <dsp:nvSpPr>
        <dsp:cNvPr id="0" name=""/>
        <dsp:cNvSpPr/>
      </dsp:nvSpPr>
      <dsp:spPr>
        <a:xfrm>
          <a:off x="7888769" y="2360414"/>
          <a:ext cx="3546018" cy="1504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a:t>Represents the interests of the members</a:t>
          </a:r>
        </a:p>
      </dsp:txBody>
      <dsp:txXfrm>
        <a:off x="7888769" y="2360414"/>
        <a:ext cx="3546018" cy="1504371"/>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03E561-A38A-4A22-8215-F855A52BC5B1}" type="datetimeFigureOut">
              <a:rPr lang="en-US" smtClean="0"/>
              <a:t>6/8/2024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827055-821E-4F6B-AAA9-2685E1493D9C}" type="slidenum">
              <a:rPr lang="en-US" smtClean="0"/>
              <a:t>‹#›</a:t>
            </a:fld>
            <a:endParaRPr lang="en-US" dirty="0"/>
          </a:p>
        </p:txBody>
      </p:sp>
    </p:spTree>
    <p:extLst>
      <p:ext uri="{BB962C8B-B14F-4D97-AF65-F5344CB8AC3E}">
        <p14:creationId xmlns:p14="http://schemas.microsoft.com/office/powerpoint/2010/main" val="2726859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 you want your club to be?  How do you get there if it isn’t there yet?  Do you have a strategic plan?</a:t>
            </a:r>
          </a:p>
        </p:txBody>
      </p:sp>
      <p:sp>
        <p:nvSpPr>
          <p:cNvPr id="4" name="Slide Number Placeholder 3"/>
          <p:cNvSpPr>
            <a:spLocks noGrp="1"/>
          </p:cNvSpPr>
          <p:nvPr>
            <p:ph type="sldNum" sz="quarter" idx="5"/>
          </p:nvPr>
        </p:nvSpPr>
        <p:spPr/>
        <p:txBody>
          <a:bodyPr/>
          <a:lstStyle/>
          <a:p>
            <a:fld id="{DB827055-821E-4F6B-AAA9-2685E1493D9C}" type="slidenum">
              <a:rPr lang="en-US" smtClean="0"/>
              <a:t>2</a:t>
            </a:fld>
            <a:endParaRPr lang="en-US" dirty="0"/>
          </a:p>
        </p:txBody>
      </p:sp>
    </p:spTree>
    <p:extLst>
      <p:ext uri="{BB962C8B-B14F-4D97-AF65-F5344CB8AC3E}">
        <p14:creationId xmlns:p14="http://schemas.microsoft.com/office/powerpoint/2010/main" val="20351659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of you are having strategic planning meeting or retreats to talk about club operations and plans for the upcoming year.  You may want to dedicate a chunk of time to do this, not just 1 hour at a club meeting. Exchange ideas, improve communication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827055-821E-4F6B-AAA9-2685E1493D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86358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Slide Image Placeholder 1">
            <a:extLst>
              <a:ext uri="{FF2B5EF4-FFF2-40B4-BE49-F238E27FC236}">
                <a16:creationId xmlns:a16="http://schemas.microsoft.com/office/drawing/2014/main" id="{9D96A2BE-0C83-FD54-EC19-B48546032811}"/>
              </a:ext>
            </a:extLst>
          </p:cNvPr>
          <p:cNvSpPr>
            <a:spLocks noGrp="1" noRot="1" noChangeAspect="1" noChangeArrowheads="1" noTextEdit="1"/>
          </p:cNvSpPr>
          <p:nvPr>
            <p:ph type="sldImg"/>
          </p:nvPr>
        </p:nvSpPr>
        <p:spPr>
          <a:ln/>
        </p:spPr>
      </p:sp>
      <p:sp>
        <p:nvSpPr>
          <p:cNvPr id="232451" name="Notes Placeholder 2">
            <a:extLst>
              <a:ext uri="{FF2B5EF4-FFF2-40B4-BE49-F238E27FC236}">
                <a16:creationId xmlns:a16="http://schemas.microsoft.com/office/drawing/2014/main" id="{A590B3F4-EAE8-90A4-BD24-C1FE3F7E186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cs typeface="ヒラギノ角ゴ Pro W3"/>
              </a:rPr>
              <a:t>The RI Learning &amp; Development team have done an excellent job in creating the online Learning Center. Many of the manuals you may be familiar with have been transformed into online, interactive courses. Take them at your own speed and keep track of your achievements. With more courses being added and updated, there’s something for everyone!    If you know of someone who would be good on a committee or in a leadership role, encourage them to sign up for DLA and take courses in the Learning Center.</a:t>
            </a:r>
          </a:p>
        </p:txBody>
      </p:sp>
      <p:sp>
        <p:nvSpPr>
          <p:cNvPr id="4" name="Slide Number Placeholder 3">
            <a:extLst>
              <a:ext uri="{FF2B5EF4-FFF2-40B4-BE49-F238E27FC236}">
                <a16:creationId xmlns:a16="http://schemas.microsoft.com/office/drawing/2014/main" id="{C420BACD-6A2C-2E65-DE44-CC24CD78833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90B0B2-C94E-48D0-9CAA-A864A176E1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ヒラギノ角ゴ Pro W3"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ヒラギノ角ゴ Pro W3" charset="-128"/>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a:extLst>
              <a:ext uri="{FF2B5EF4-FFF2-40B4-BE49-F238E27FC236}">
                <a16:creationId xmlns:a16="http://schemas.microsoft.com/office/drawing/2014/main" id="{A3E75E6D-0270-4A0A-7530-933F5905F791}"/>
              </a:ext>
            </a:extLst>
          </p:cNvPr>
          <p:cNvSpPr>
            <a:spLocks noGrp="1" noRot="1" noChangeAspect="1" noChangeArrowheads="1" noTextEdit="1"/>
          </p:cNvSpPr>
          <p:nvPr>
            <p:ph type="sldImg"/>
          </p:nvPr>
        </p:nvSpPr>
        <p:spPr>
          <a:ln/>
        </p:spPr>
      </p:sp>
      <p:sp>
        <p:nvSpPr>
          <p:cNvPr id="104451" name="Notes Placeholder 2">
            <a:extLst>
              <a:ext uri="{FF2B5EF4-FFF2-40B4-BE49-F238E27FC236}">
                <a16:creationId xmlns:a16="http://schemas.microsoft.com/office/drawing/2014/main" id="{FD1CDE3C-9096-CCC0-3100-B7C11EA2C7D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cs typeface="ヒラギノ角ゴ Pro W3"/>
              </a:rPr>
              <a:t>Rotary adopted this vision statement in June of 2017 as a first step in our 2019-2022 strategic plan.   The new RI Strategic Plan was approved in 2019  and went into effect as of 1 July 2019.</a:t>
            </a:r>
          </a:p>
        </p:txBody>
      </p:sp>
      <p:sp>
        <p:nvSpPr>
          <p:cNvPr id="104452" name="Slide Number Placeholder 3">
            <a:extLst>
              <a:ext uri="{FF2B5EF4-FFF2-40B4-BE49-F238E27FC236}">
                <a16:creationId xmlns:a16="http://schemas.microsoft.com/office/drawing/2014/main" id="{0BDAB4D1-8998-0ECF-68E8-91075366D66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1388">
              <a:defRPr sz="2400">
                <a:solidFill>
                  <a:schemeClr val="tx1"/>
                </a:solidFill>
                <a:latin typeface="Arial" panose="020B0604020202020204" pitchFamily="34" charset="0"/>
                <a:ea typeface="MS PGothic" panose="020B0600070205080204" pitchFamily="34" charset="-128"/>
              </a:defRPr>
            </a:lvl1pPr>
            <a:lvl2pPr marL="742950" indent="-285750" defTabSz="941388">
              <a:defRPr sz="2400">
                <a:solidFill>
                  <a:schemeClr val="tx1"/>
                </a:solidFill>
                <a:latin typeface="Arial" panose="020B0604020202020204" pitchFamily="34" charset="0"/>
                <a:ea typeface="MS PGothic" panose="020B0600070205080204" pitchFamily="34" charset="-128"/>
              </a:defRPr>
            </a:lvl2pPr>
            <a:lvl3pPr marL="1143000" indent="-228600" defTabSz="941388">
              <a:defRPr sz="2400">
                <a:solidFill>
                  <a:schemeClr val="tx1"/>
                </a:solidFill>
                <a:latin typeface="Arial" panose="020B0604020202020204" pitchFamily="34" charset="0"/>
                <a:ea typeface="MS PGothic" panose="020B0600070205080204" pitchFamily="34" charset="-128"/>
              </a:defRPr>
            </a:lvl3pPr>
            <a:lvl4pPr marL="1600200" indent="-228600" defTabSz="941388">
              <a:defRPr sz="2400">
                <a:solidFill>
                  <a:schemeClr val="tx1"/>
                </a:solidFill>
                <a:latin typeface="Arial" panose="020B0604020202020204" pitchFamily="34" charset="0"/>
                <a:ea typeface="MS PGothic" panose="020B0600070205080204" pitchFamily="34" charset="-128"/>
              </a:defRPr>
            </a:lvl4pPr>
            <a:lvl5pPr marL="2057400" indent="-228600" defTabSz="941388">
              <a:defRPr sz="2400">
                <a:solidFill>
                  <a:schemeClr val="tx1"/>
                </a:solidFill>
                <a:latin typeface="Arial" panose="020B0604020202020204" pitchFamily="34" charset="0"/>
                <a:ea typeface="MS PGothic" panose="020B0600070205080204" pitchFamily="34" charset="-128"/>
              </a:defRPr>
            </a:lvl5pPr>
            <a:lvl6pPr marL="2514600" indent="-228600" defTabSz="941388"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41388"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41388"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41388"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941388" rtl="0" eaLnBrk="0" fontAlgn="base" latinLnBrk="0" hangingPunct="0">
              <a:lnSpc>
                <a:spcPct val="100000"/>
              </a:lnSpc>
              <a:spcBef>
                <a:spcPct val="0"/>
              </a:spcBef>
              <a:spcAft>
                <a:spcPct val="0"/>
              </a:spcAft>
              <a:buClrTx/>
              <a:buSzTx/>
              <a:buFontTx/>
              <a:buNone/>
              <a:tabLst/>
              <a:defRPr/>
            </a:pPr>
            <a:fld id="{5775C9D2-368C-4977-A530-E07C21D82C5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ヒラギノ角ゴ Pro W3"/>
                <a:cs typeface="ヒラギノ角ゴ Pro W3"/>
              </a:rPr>
              <a:pPr marL="0" marR="0" lvl="0" indent="0" algn="r" defTabSz="941388" rtl="0" eaLnBrk="0" fontAlgn="base" latinLnBrk="0" hangingPunct="0">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ヒラギノ角ゴ Pro W3"/>
              <a:cs typeface="ヒラギノ角ゴ Pro W3"/>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skills do you need on the board?  </a:t>
            </a:r>
          </a:p>
        </p:txBody>
      </p:sp>
      <p:sp>
        <p:nvSpPr>
          <p:cNvPr id="4" name="Slide Number Placeholder 3"/>
          <p:cNvSpPr>
            <a:spLocks noGrp="1"/>
          </p:cNvSpPr>
          <p:nvPr>
            <p:ph type="sldNum" sz="quarter" idx="5"/>
          </p:nvPr>
        </p:nvSpPr>
        <p:spPr/>
        <p:txBody>
          <a:bodyPr/>
          <a:lstStyle/>
          <a:p>
            <a:fld id="{DB827055-821E-4F6B-AAA9-2685E1493D9C}" type="slidenum">
              <a:rPr lang="en-US" smtClean="0"/>
              <a:t>5</a:t>
            </a:fld>
            <a:endParaRPr lang="en-US" dirty="0"/>
          </a:p>
        </p:txBody>
      </p:sp>
    </p:spTree>
    <p:extLst>
      <p:ext uri="{BB962C8B-B14F-4D97-AF65-F5344CB8AC3E}">
        <p14:creationId xmlns:p14="http://schemas.microsoft.com/office/powerpoint/2010/main" val="9077868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recommended By-Laws does not have the 7 day challenge period from the club members. The club can opt to keep the method of admitting members, but you should be consistent.  Anyone have someone who wanted to join, but there were members who did not feel that person didn’t fit? What did you do?</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827055-821E-4F6B-AAA9-2685E1493D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916458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7">
            <a:extLst>
              <a:ext uri="{FF2B5EF4-FFF2-40B4-BE49-F238E27FC236}">
                <a16:creationId xmlns:a16="http://schemas.microsoft.com/office/drawing/2014/main" id="{038B9E22-194C-4CFE-848C-D319A801C14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1388">
              <a:defRPr sz="2400">
                <a:solidFill>
                  <a:schemeClr val="tx1"/>
                </a:solidFill>
                <a:latin typeface="Arial" panose="020B0604020202020204" pitchFamily="34" charset="0"/>
                <a:ea typeface="MS PGothic" panose="020B0600070205080204" pitchFamily="34" charset="-128"/>
              </a:defRPr>
            </a:lvl1pPr>
            <a:lvl2pPr marL="742950" indent="-285750" defTabSz="941388">
              <a:defRPr sz="2400">
                <a:solidFill>
                  <a:schemeClr val="tx1"/>
                </a:solidFill>
                <a:latin typeface="Arial" panose="020B0604020202020204" pitchFamily="34" charset="0"/>
                <a:ea typeface="MS PGothic" panose="020B0600070205080204" pitchFamily="34" charset="-128"/>
              </a:defRPr>
            </a:lvl2pPr>
            <a:lvl3pPr marL="1143000" indent="-228600" defTabSz="941388">
              <a:defRPr sz="2400">
                <a:solidFill>
                  <a:schemeClr val="tx1"/>
                </a:solidFill>
                <a:latin typeface="Arial" panose="020B0604020202020204" pitchFamily="34" charset="0"/>
                <a:ea typeface="MS PGothic" panose="020B0600070205080204" pitchFamily="34" charset="-128"/>
              </a:defRPr>
            </a:lvl3pPr>
            <a:lvl4pPr marL="1600200" indent="-228600" defTabSz="941388">
              <a:defRPr sz="2400">
                <a:solidFill>
                  <a:schemeClr val="tx1"/>
                </a:solidFill>
                <a:latin typeface="Arial" panose="020B0604020202020204" pitchFamily="34" charset="0"/>
                <a:ea typeface="MS PGothic" panose="020B0600070205080204" pitchFamily="34" charset="-128"/>
              </a:defRPr>
            </a:lvl4pPr>
            <a:lvl5pPr marL="2057400" indent="-228600" defTabSz="941388">
              <a:defRPr sz="2400">
                <a:solidFill>
                  <a:schemeClr val="tx1"/>
                </a:solidFill>
                <a:latin typeface="Arial" panose="020B0604020202020204" pitchFamily="34" charset="0"/>
                <a:ea typeface="MS PGothic" panose="020B0600070205080204" pitchFamily="34" charset="-128"/>
              </a:defRPr>
            </a:lvl5pPr>
            <a:lvl6pPr marL="2514600" indent="-228600" defTabSz="941388"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41388"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41388"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41388"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941388" rtl="0" eaLnBrk="0" fontAlgn="base" latinLnBrk="0" hangingPunct="0">
              <a:lnSpc>
                <a:spcPct val="100000"/>
              </a:lnSpc>
              <a:spcBef>
                <a:spcPct val="0"/>
              </a:spcBef>
              <a:spcAft>
                <a:spcPct val="0"/>
              </a:spcAft>
              <a:buClrTx/>
              <a:buSzTx/>
              <a:buFontTx/>
              <a:buNone/>
              <a:tabLst/>
              <a:defRPr/>
            </a:pPr>
            <a:fld id="{B37B6ACC-F687-4CAD-98FB-29C4C955DC1E}" type="slidenum">
              <a:rPr kumimoji="0" lang="en-GB" altLang="en-US" sz="1200" b="0" i="0" u="none" strike="noStrike" kern="1200" cap="none" spc="0" normalizeH="0" baseline="0" noProof="0" smtClean="0">
                <a:ln>
                  <a:noFill/>
                </a:ln>
                <a:solidFill>
                  <a:srgbClr val="FFFF00"/>
                </a:solidFill>
                <a:effectLst/>
                <a:uLnTx/>
                <a:uFillTx/>
                <a:latin typeface="Times New Roman" panose="02020603050405020304" pitchFamily="18" charset="0"/>
                <a:ea typeface="MS PGothic" panose="020B0600070205080204" pitchFamily="34" charset="-128"/>
                <a:cs typeface="+mn-cs"/>
              </a:rPr>
              <a:pPr marL="0" marR="0" lvl="0" indent="0" algn="r" defTabSz="941388" rtl="0" eaLnBrk="0" fontAlgn="base" latinLnBrk="0" hangingPunct="0">
                <a:lnSpc>
                  <a:spcPct val="100000"/>
                </a:lnSpc>
                <a:spcBef>
                  <a:spcPct val="0"/>
                </a:spcBef>
                <a:spcAft>
                  <a:spcPct val="0"/>
                </a:spcAft>
                <a:buClrTx/>
                <a:buSzTx/>
                <a:buFontTx/>
                <a:buNone/>
                <a:tabLst/>
                <a:defRPr/>
              </a:pPr>
              <a:t>11</a:t>
            </a:fld>
            <a:endParaRPr kumimoji="0" lang="en-GB" altLang="en-US" sz="1200" b="0" i="0" u="none" strike="noStrike" kern="1200" cap="none" spc="0" normalizeH="0" baseline="0" noProof="0">
              <a:ln>
                <a:noFill/>
              </a:ln>
              <a:solidFill>
                <a:srgbClr val="FFFF00"/>
              </a:solidFill>
              <a:effectLst/>
              <a:uLnTx/>
              <a:uFillTx/>
              <a:latin typeface="Times New Roman" panose="02020603050405020304" pitchFamily="18" charset="0"/>
              <a:ea typeface="MS PGothic" panose="020B0600070205080204" pitchFamily="34" charset="-128"/>
              <a:cs typeface="+mn-cs"/>
            </a:endParaRPr>
          </a:p>
        </p:txBody>
      </p:sp>
      <p:sp>
        <p:nvSpPr>
          <p:cNvPr id="194563" name="Rectangle 2">
            <a:extLst>
              <a:ext uri="{FF2B5EF4-FFF2-40B4-BE49-F238E27FC236}">
                <a16:creationId xmlns:a16="http://schemas.microsoft.com/office/drawing/2014/main" id="{8A94C7FA-5D3F-47E2-A2EB-E44BA6E78DD9}"/>
              </a:ext>
            </a:extLst>
          </p:cNvPr>
          <p:cNvSpPr>
            <a:spLocks noGrp="1" noRot="1" noChangeAspect="1" noChangeArrowheads="1" noTextEdit="1"/>
          </p:cNvSpPr>
          <p:nvPr>
            <p:ph type="sldImg"/>
          </p:nvPr>
        </p:nvSpPr>
        <p:spPr>
          <a:ln/>
        </p:spPr>
      </p:sp>
      <p:sp>
        <p:nvSpPr>
          <p:cNvPr id="194564" name="Rectangle 3">
            <a:extLst>
              <a:ext uri="{FF2B5EF4-FFF2-40B4-BE49-F238E27FC236}">
                <a16:creationId xmlns:a16="http://schemas.microsoft.com/office/drawing/2014/main" id="{62FBCA98-B87A-46DA-9A21-7A40CE380EC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cs typeface="Times New Roman" panose="02020603050405020304" pitchFamily="18" charset="0"/>
              </a:rPr>
              <a:t>By having an effective board, the club will be able to grow membership, execute successful projects, support the Foundation and develop leaders.  By developing leaders, you have more hands to do Rotary business, but also have a succession plan to sustain the club.</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Important to run meetings effectively, with no time waster.  The chair is responsible for facilitating the meeting.</a:t>
            </a:r>
          </a:p>
          <a:p>
            <a:r>
              <a:rPr lang="en-US" dirty="0"/>
              <a:t>Don’t delay the start of meetings. Don’t let someone dominate the discussion or have it wander off the subject.</a:t>
            </a:r>
          </a:p>
          <a:p>
            <a:r>
              <a:rPr lang="en-US" dirty="0"/>
              <a:t>A good practice is to have time limits on the agenda and the presenter knows how much time they have.  Can have reports sent ahead of time, which will help the secretary too.  Table any discussions that may take more time to discuss or send to a committee to iron it out.  </a:t>
            </a:r>
          </a:p>
        </p:txBody>
      </p:sp>
      <p:sp>
        <p:nvSpPr>
          <p:cNvPr id="4" name="Slide Number Placeholder 3"/>
          <p:cNvSpPr>
            <a:spLocks noGrp="1"/>
          </p:cNvSpPr>
          <p:nvPr>
            <p:ph type="sldNum" sz="quarter" idx="5"/>
          </p:nvPr>
        </p:nvSpPr>
        <p:spPr/>
        <p:txBody>
          <a:bodyPr/>
          <a:lstStyle/>
          <a:p>
            <a:fld id="{DB827055-821E-4F6B-AAA9-2685E1493D9C}" type="slidenum">
              <a:rPr lang="en-US" smtClean="0"/>
              <a:t>14</a:t>
            </a:fld>
            <a:endParaRPr lang="en-US" dirty="0"/>
          </a:p>
        </p:txBody>
      </p:sp>
    </p:spTree>
    <p:extLst>
      <p:ext uri="{BB962C8B-B14F-4D97-AF65-F5344CB8AC3E}">
        <p14:creationId xmlns:p14="http://schemas.microsoft.com/office/powerpoint/2010/main" val="25991740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have a club, you have members, their families and work schedules.  To reduce stress and achieve goals, When everyone</a:t>
            </a:r>
          </a:p>
        </p:txBody>
      </p:sp>
      <p:sp>
        <p:nvSpPr>
          <p:cNvPr id="4" name="Slide Number Placeholder 3"/>
          <p:cNvSpPr>
            <a:spLocks noGrp="1"/>
          </p:cNvSpPr>
          <p:nvPr>
            <p:ph type="sldNum" sz="quarter" idx="5"/>
          </p:nvPr>
        </p:nvSpPr>
        <p:spPr/>
        <p:txBody>
          <a:bodyPr/>
          <a:lstStyle/>
          <a:p>
            <a:fld id="{DB827055-821E-4F6B-AAA9-2685E1493D9C}" type="slidenum">
              <a:rPr lang="en-US" smtClean="0"/>
              <a:t>15</a:t>
            </a:fld>
            <a:endParaRPr lang="en-US" dirty="0"/>
          </a:p>
        </p:txBody>
      </p:sp>
    </p:spTree>
    <p:extLst>
      <p:ext uri="{BB962C8B-B14F-4D97-AF65-F5344CB8AC3E}">
        <p14:creationId xmlns:p14="http://schemas.microsoft.com/office/powerpoint/2010/main" val="5791855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Same as parliamentary procedures. Basically, someone makes a motion, another seconds it and then there is discussion before the vote. Remember that a motion needs a 2</a:t>
            </a:r>
            <a:r>
              <a:rPr lang="en-US" baseline="30000" dirty="0"/>
              <a:t>nd</a:t>
            </a:r>
            <a:r>
              <a:rPr lang="en-US" dirty="0"/>
              <a:t>. If no 2</a:t>
            </a:r>
            <a:r>
              <a:rPr lang="en-US" baseline="30000" dirty="0"/>
              <a:t>nd</a:t>
            </a:r>
            <a:r>
              <a:rPr lang="en-US" dirty="0"/>
              <a:t>, motion dies. And remember to call for the vote.</a:t>
            </a:r>
          </a:p>
        </p:txBody>
      </p:sp>
      <p:sp>
        <p:nvSpPr>
          <p:cNvPr id="4" name="Slide Number Placeholder 3"/>
          <p:cNvSpPr>
            <a:spLocks noGrp="1"/>
          </p:cNvSpPr>
          <p:nvPr>
            <p:ph type="sldNum" sz="quarter" idx="5"/>
          </p:nvPr>
        </p:nvSpPr>
        <p:spPr/>
        <p:txBody>
          <a:bodyPr/>
          <a:lstStyle/>
          <a:p>
            <a:fld id="{DB827055-821E-4F6B-AAA9-2685E1493D9C}" type="slidenum">
              <a:rPr lang="en-US" smtClean="0"/>
              <a:t>16</a:t>
            </a:fld>
            <a:endParaRPr lang="en-US" dirty="0"/>
          </a:p>
        </p:txBody>
      </p:sp>
    </p:spTree>
    <p:extLst>
      <p:ext uri="{BB962C8B-B14F-4D97-AF65-F5344CB8AC3E}">
        <p14:creationId xmlns:p14="http://schemas.microsoft.com/office/powerpoint/2010/main" val="41399301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Chairman is not a dictator. They are there to guide the discussion and help the group accomplish its purpose</a:t>
            </a:r>
          </a:p>
        </p:txBody>
      </p:sp>
      <p:sp>
        <p:nvSpPr>
          <p:cNvPr id="4" name="Slide Number Placeholder 3"/>
          <p:cNvSpPr>
            <a:spLocks noGrp="1"/>
          </p:cNvSpPr>
          <p:nvPr>
            <p:ph type="sldNum" sz="quarter" idx="5"/>
          </p:nvPr>
        </p:nvSpPr>
        <p:spPr/>
        <p:txBody>
          <a:bodyPr/>
          <a:lstStyle/>
          <a:p>
            <a:fld id="{DB827055-821E-4F6B-AAA9-2685E1493D9C}" type="slidenum">
              <a:rPr lang="en-US" smtClean="0"/>
              <a:t>17</a:t>
            </a:fld>
            <a:endParaRPr lang="en-US" dirty="0"/>
          </a:p>
        </p:txBody>
      </p:sp>
    </p:spTree>
    <p:extLst>
      <p:ext uri="{BB962C8B-B14F-4D97-AF65-F5344CB8AC3E}">
        <p14:creationId xmlns:p14="http://schemas.microsoft.com/office/powerpoint/2010/main" val="30175302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6_Title and Content">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ADB7AFEE-FCFA-EE44-A6ED-641CA589F619}"/>
              </a:ext>
            </a:extLst>
          </p:cNvPr>
          <p:cNvSpPr>
            <a:spLocks noGrp="1"/>
          </p:cNvSpPr>
          <p:nvPr>
            <p:ph type="subTitle" idx="1" hasCustomPrompt="1"/>
          </p:nvPr>
        </p:nvSpPr>
        <p:spPr>
          <a:xfrm>
            <a:off x="342900" y="4120063"/>
            <a:ext cx="11506200" cy="465667"/>
          </a:xfrm>
        </p:spPr>
        <p:txBody>
          <a:bodyPr>
            <a:noAutofit/>
          </a:bodyPr>
          <a:lstStyle>
            <a:lvl1pPr marL="0" indent="0" algn="ctr">
              <a:buNone/>
              <a:defRPr lang="en-US" sz="3200" b="1" kern="1200" dirty="0">
                <a:solidFill>
                  <a:srgbClr val="005DAA"/>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Type your Rotary club name here</a:t>
            </a:r>
          </a:p>
        </p:txBody>
      </p:sp>
      <p:sp>
        <p:nvSpPr>
          <p:cNvPr id="6" name="Title 1">
            <a:extLst>
              <a:ext uri="{FF2B5EF4-FFF2-40B4-BE49-F238E27FC236}">
                <a16:creationId xmlns:a16="http://schemas.microsoft.com/office/drawing/2014/main" id="{BED87DAF-6E20-BA44-8FD5-867BBA6281A9}"/>
              </a:ext>
            </a:extLst>
          </p:cNvPr>
          <p:cNvSpPr>
            <a:spLocks noGrp="1"/>
          </p:cNvSpPr>
          <p:nvPr>
            <p:ph type="title"/>
          </p:nvPr>
        </p:nvSpPr>
        <p:spPr>
          <a:xfrm>
            <a:off x="342900" y="3298132"/>
            <a:ext cx="11506200" cy="821931"/>
          </a:xfrm>
        </p:spPr>
        <p:txBody>
          <a:bodyPr tIns="0" bIns="91440" anchor="b">
            <a:normAutofit/>
          </a:bodyPr>
          <a:lstStyle>
            <a:lvl1pPr marL="0" indent="0" algn="ctr" defTabSz="914400" rtl="0" eaLnBrk="1" latinLnBrk="0" hangingPunct="1">
              <a:buNone/>
              <a:defRPr lang="en-US" sz="4800" b="1" kern="1200" cap="all" baseline="0" dirty="0">
                <a:solidFill>
                  <a:srgbClr val="005DAA"/>
                </a:solidFill>
                <a:latin typeface="Arial" panose="020B0604020202020204" pitchFamily="34" charset="0"/>
                <a:ea typeface="+mn-ea"/>
                <a:cs typeface="Arial" panose="020B0604020202020204" pitchFamily="34" charset="0"/>
              </a:defRPr>
            </a:lvl1pPr>
          </a:lstStyle>
          <a:p>
            <a:r>
              <a:rPr lang="en-US"/>
              <a:t>Click to edit Master title style</a:t>
            </a:r>
            <a:endParaRPr lang="en-US" dirty="0"/>
          </a:p>
        </p:txBody>
      </p:sp>
      <p:pic>
        <p:nvPicPr>
          <p:cNvPr id="2" name="Picture 1">
            <a:extLst>
              <a:ext uri="{FF2B5EF4-FFF2-40B4-BE49-F238E27FC236}">
                <a16:creationId xmlns:a16="http://schemas.microsoft.com/office/drawing/2014/main" id="{E5365F1A-2611-CD4E-A266-B14CF06F42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19503" y="5818393"/>
            <a:ext cx="1883773" cy="716364"/>
          </a:xfrm>
          <a:prstGeom prst="rect">
            <a:avLst/>
          </a:prstGeom>
        </p:spPr>
      </p:pic>
      <p:pic>
        <p:nvPicPr>
          <p:cNvPr id="5" name="Picture 4">
            <a:extLst>
              <a:ext uri="{FF2B5EF4-FFF2-40B4-BE49-F238E27FC236}">
                <a16:creationId xmlns:a16="http://schemas.microsoft.com/office/drawing/2014/main" id="{92F61008-5AFF-634D-9011-6DE20E46D6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503" y="323243"/>
            <a:ext cx="2609627" cy="2619982"/>
          </a:xfrm>
          <a:prstGeom prst="rect">
            <a:avLst/>
          </a:prstGeom>
        </p:spPr>
      </p:pic>
    </p:spTree>
    <p:extLst>
      <p:ext uri="{BB962C8B-B14F-4D97-AF65-F5344CB8AC3E}">
        <p14:creationId xmlns:p14="http://schemas.microsoft.com/office/powerpoint/2010/main" val="34839553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B15CEA-7F4D-4111-91E1-C24BB8942014}"/>
              </a:ext>
            </a:extLst>
          </p:cNvPr>
          <p:cNvSpPr/>
          <p:nvPr userDrawn="1"/>
        </p:nvSpPr>
        <p:spPr>
          <a:xfrm flipV="1">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B110B65-104E-48DA-9FDA-01FF9A48E841}"/>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dirty="0"/>
              <a:t>Click to edit Master title style</a:t>
            </a:r>
          </a:p>
        </p:txBody>
      </p:sp>
      <p:sp>
        <p:nvSpPr>
          <p:cNvPr id="10" name="Content Placeholder 2">
            <a:extLst>
              <a:ext uri="{FF2B5EF4-FFF2-40B4-BE49-F238E27FC236}">
                <a16:creationId xmlns:a16="http://schemas.microsoft.com/office/drawing/2014/main" id="{9A633E9E-2A95-4274-8C9E-B12F3C8F05DB}"/>
              </a:ext>
            </a:extLst>
          </p:cNvPr>
          <p:cNvSpPr>
            <a:spLocks noGrp="1"/>
          </p:cNvSpPr>
          <p:nvPr>
            <p:ph idx="1"/>
          </p:nvPr>
        </p:nvSpPr>
        <p:spPr>
          <a:xfrm>
            <a:off x="380999" y="2436811"/>
            <a:ext cx="11506199" cy="3836989"/>
          </a:xfrm>
        </p:spPr>
        <p:txBody>
          <a:bodyPr>
            <a:normAutofit/>
          </a:bodyPr>
          <a:lstStyle>
            <a:lvl1pPr>
              <a:defRPr sz="2400">
                <a:solidFill>
                  <a:srgbClr val="333333"/>
                </a:solidFill>
              </a:defRPr>
            </a:lvl1pPr>
            <a:lvl2pPr marL="457200" indent="-228600">
              <a:defRPr sz="2000">
                <a:solidFill>
                  <a:srgbClr val="333333"/>
                </a:solidFill>
              </a:defRPr>
            </a:lvl2pPr>
            <a:lvl3pPr marL="685800" indent="-228600">
              <a:defRPr sz="1800">
                <a:solidFill>
                  <a:srgbClr val="333333"/>
                </a:solidFill>
              </a:defRPr>
            </a:lvl3pPr>
            <a:lvl4pPr marL="914400" indent="-228600">
              <a:defRPr sz="1600">
                <a:solidFill>
                  <a:srgbClr val="333333"/>
                </a:solidFill>
              </a:defRPr>
            </a:lvl4pPr>
            <a:lvl5pPr marL="1143000" indent="-228600">
              <a:defRPr sz="1600">
                <a:solidFill>
                  <a:srgbClr val="33333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ubtitle 2">
            <a:extLst>
              <a:ext uri="{FF2B5EF4-FFF2-40B4-BE49-F238E27FC236}">
                <a16:creationId xmlns:a16="http://schemas.microsoft.com/office/drawing/2014/main" id="{11B1EC5A-E690-43D2-A0E3-D50BD6A53AFE}"/>
              </a:ext>
            </a:extLst>
          </p:cNvPr>
          <p:cNvSpPr>
            <a:spLocks noGrp="1"/>
          </p:cNvSpPr>
          <p:nvPr>
            <p:ph type="subTitle" idx="13"/>
          </p:nvPr>
        </p:nvSpPr>
        <p:spPr>
          <a:xfrm>
            <a:off x="380999" y="1796132"/>
            <a:ext cx="11506199" cy="615279"/>
          </a:xfrm>
        </p:spPr>
        <p:txBody>
          <a:bodyPr>
            <a:normAutofit/>
          </a:bodyPr>
          <a:lstStyle>
            <a:lvl1pPr marL="0" indent="0" algn="l">
              <a:buNone/>
              <a:defRPr sz="2400" b="1" cap="all" baseline="0">
                <a:solidFill>
                  <a:srgbClr val="33333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TextBox 6" hidden="1">
            <a:extLst>
              <a:ext uri="{FF2B5EF4-FFF2-40B4-BE49-F238E27FC236}">
                <a16:creationId xmlns:a16="http://schemas.microsoft.com/office/drawing/2014/main" id="{C429B5C5-40F0-413F-82DE-781C809F82A3}"/>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FD10926E-D815-4592-97B7-8EE7A9786ACB}"/>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874722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1540042"/>
            <a:ext cx="12192000" cy="5317958"/>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9" name="Slide Number Placeholder 5">
            <a:extLst>
              <a:ext uri="{FF2B5EF4-FFF2-40B4-BE49-F238E27FC236}">
                <a16:creationId xmlns:a16="http://schemas.microsoft.com/office/drawing/2014/main" id="{3720C02A-46A0-4BE0-B1BF-F34465AC270B}"/>
              </a:ext>
            </a:extLst>
          </p:cNvPr>
          <p:cNvSpPr>
            <a:spLocks noGrp="1"/>
          </p:cNvSpPr>
          <p:nvPr>
            <p:ph type="sldNum" sz="quarter" idx="12"/>
          </p:nvPr>
        </p:nvSpPr>
        <p:spPr>
          <a:xfrm>
            <a:off x="11650133" y="6356350"/>
            <a:ext cx="423334" cy="365125"/>
          </a:xfrm>
        </p:spPr>
        <p:txBody>
          <a:bodyPr/>
          <a:lstStyle/>
          <a:p>
            <a:fld id="{97A94E25-127B-4C48-AF96-44BA7B823777}" type="slidenum">
              <a:rPr lang="en-US" smtClean="0"/>
              <a:t>‹#›</a:t>
            </a:fld>
            <a:endParaRPr lang="en-US" dirty="0"/>
          </a:p>
        </p:txBody>
      </p:sp>
      <p:sp>
        <p:nvSpPr>
          <p:cNvPr id="8" name="Title 1">
            <a:extLst>
              <a:ext uri="{FF2B5EF4-FFF2-40B4-BE49-F238E27FC236}">
                <a16:creationId xmlns:a16="http://schemas.microsoft.com/office/drawing/2014/main" id="{C48881AF-761E-4663-9A5E-BC34236BC1FE}"/>
              </a:ext>
            </a:extLst>
          </p:cNvPr>
          <p:cNvSpPr>
            <a:spLocks noGrp="1"/>
          </p:cNvSpPr>
          <p:nvPr>
            <p:ph type="title"/>
          </p:nvPr>
        </p:nvSpPr>
        <p:spPr>
          <a:xfrm>
            <a:off x="381000" y="1"/>
            <a:ext cx="11506200" cy="1540042"/>
          </a:xfrm>
        </p:spPr>
        <p:txBody>
          <a:bodyPr tIns="0" bIns="91440" anchor="b"/>
          <a:lstStyle>
            <a:lvl1pPr>
              <a:defRPr cap="all" baseline="0">
                <a:solidFill>
                  <a:srgbClr val="48595D"/>
                </a:solidFill>
              </a:defRPr>
            </a:lvl1pPr>
          </a:lstStyle>
          <a:p>
            <a:r>
              <a:rPr lang="en-US" dirty="0"/>
              <a:t>Click to edit Master title style</a:t>
            </a:r>
          </a:p>
        </p:txBody>
      </p:sp>
      <p:sp>
        <p:nvSpPr>
          <p:cNvPr id="5" name="TextBox 4" hidden="1">
            <a:extLst>
              <a:ext uri="{FF2B5EF4-FFF2-40B4-BE49-F238E27FC236}">
                <a16:creationId xmlns:a16="http://schemas.microsoft.com/office/drawing/2014/main" id="{31265F87-D1A9-4FC6-9F13-66361C11DF35}"/>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50000"/>
                  </a:schemeClr>
                </a:solidFill>
              </a:rPr>
              <a:t>© 2019 Rotary International. Internal Use Only. Not For Distribution. Private and Confidential.</a:t>
            </a:r>
          </a:p>
        </p:txBody>
      </p:sp>
      <p:sp>
        <p:nvSpPr>
          <p:cNvPr id="10" name="Slide Number Placeholder 5">
            <a:extLst>
              <a:ext uri="{FF2B5EF4-FFF2-40B4-BE49-F238E27FC236}">
                <a16:creationId xmlns:a16="http://schemas.microsoft.com/office/drawing/2014/main" id="{28D424E8-3A20-4BF1-B53F-7A284F46F6A4}"/>
              </a:ext>
            </a:extLst>
          </p:cNvPr>
          <p:cNvSpPr txBox="1">
            <a:spLocks/>
          </p:cNvSpPr>
          <p:nvPr userDrawn="1"/>
        </p:nvSpPr>
        <p:spPr>
          <a:xfrm>
            <a:off x="11650133" y="115570"/>
            <a:ext cx="423334" cy="365125"/>
          </a:xfrm>
          <a:prstGeom prst="rect">
            <a:avLst/>
          </a:prstGeom>
        </p:spPr>
        <p:txBody>
          <a:bodyPr vert="horz" lIns="91440" tIns="45720" rIns="91440" bIns="45720" rtlCol="0" anchor="ctr"/>
          <a:lstStyle>
            <a:defPPr>
              <a:defRPr lang="en-US"/>
            </a:defPPr>
            <a:lvl1pPr marL="0" algn="r" defTabSz="914400" rtl="0" eaLnBrk="1" latinLnBrk="0" hangingPunct="1">
              <a:defRPr lang="en-US" sz="1200"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A94E25-127B-4C48-AF96-44BA7B823777}" type="slidenum">
              <a:rPr lang="en-US" smtClean="0">
                <a:solidFill>
                  <a:schemeClr val="tx1"/>
                </a:solidFill>
              </a:rPr>
              <a:pPr/>
              <a:t>‹#›</a:t>
            </a:fld>
            <a:endParaRPr lang="en-US" dirty="0">
              <a:solidFill>
                <a:schemeClr val="tx1"/>
              </a:solidFill>
            </a:endParaRPr>
          </a:p>
        </p:txBody>
      </p:sp>
    </p:spTree>
    <p:extLst>
      <p:ext uri="{BB962C8B-B14F-4D97-AF65-F5344CB8AC3E}">
        <p14:creationId xmlns:p14="http://schemas.microsoft.com/office/powerpoint/2010/main" val="40268157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5" name="Title 1">
            <a:extLst>
              <a:ext uri="{FF2B5EF4-FFF2-40B4-BE49-F238E27FC236}">
                <a16:creationId xmlns:a16="http://schemas.microsoft.com/office/drawing/2014/main" id="{3C0EF89B-F057-4EA3-BC61-71F9D7BF9FC4}"/>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dirty="0"/>
              <a:t>Click to edit Master title style</a:t>
            </a:r>
          </a:p>
        </p:txBody>
      </p:sp>
      <p:sp>
        <p:nvSpPr>
          <p:cNvPr id="6" name="TextBox 5" hidden="1">
            <a:extLst>
              <a:ext uri="{FF2B5EF4-FFF2-40B4-BE49-F238E27FC236}">
                <a16:creationId xmlns:a16="http://schemas.microsoft.com/office/drawing/2014/main" id="{3F6A0DDC-8464-4003-BDFD-127BB593AA78}"/>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8" name="Slide Number Placeholder 5">
            <a:extLst>
              <a:ext uri="{FF2B5EF4-FFF2-40B4-BE49-F238E27FC236}">
                <a16:creationId xmlns:a16="http://schemas.microsoft.com/office/drawing/2014/main" id="{FF64A36E-6351-44F5-8371-4CD912E77164}"/>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17365050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FE6C60-BD51-4C06-972B-D598C068A30B}"/>
              </a:ext>
            </a:extLst>
          </p:cNvPr>
          <p:cNvSpPr/>
          <p:nvPr userDrawn="1"/>
        </p:nvSpPr>
        <p:spPr>
          <a:xfrm>
            <a:off x="0" y="0"/>
            <a:ext cx="6096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11">
            <a:extLst>
              <a:ext uri="{FF2B5EF4-FFF2-40B4-BE49-F238E27FC236}">
                <a16:creationId xmlns:a16="http://schemas.microsoft.com/office/drawing/2014/main" id="{E8702E8D-AEBF-49D4-9D69-00802EFEB718}"/>
              </a:ext>
            </a:extLst>
          </p:cNvPr>
          <p:cNvSpPr>
            <a:spLocks noGrp="1"/>
          </p:cNvSpPr>
          <p:nvPr>
            <p:ph type="body" sz="quarter" idx="12"/>
          </p:nvPr>
        </p:nvSpPr>
        <p:spPr>
          <a:xfrm>
            <a:off x="6350000" y="2141538"/>
            <a:ext cx="5537200" cy="3141662"/>
          </a:xfrm>
        </p:spPr>
        <p:txBody>
          <a:bodyPr>
            <a:normAutofit/>
          </a:bodyPr>
          <a:lstStyle>
            <a:lvl1pPr marL="0" indent="0">
              <a:buNone/>
              <a:defRPr sz="2200"/>
            </a:lvl1pPr>
            <a:lvl2pPr marL="228600" indent="-169863">
              <a:lnSpc>
                <a:spcPct val="100000"/>
              </a:lnSpc>
              <a:spcBef>
                <a:spcPts val="1200"/>
              </a:spcBef>
              <a:spcAft>
                <a:spcPts val="1200"/>
              </a:spcAft>
              <a:defRPr sz="1800"/>
            </a:lvl2pPr>
            <a:lvl3pPr>
              <a:defRPr sz="1800"/>
            </a:lvl3pPr>
            <a:lvl4pPr>
              <a:defRPr sz="1600"/>
            </a:lvl4pPr>
            <a:lvl5pPr>
              <a:defRPr sz="1600"/>
            </a:lvl5pPr>
          </a:lstStyle>
          <a:p>
            <a:pPr lvl="0"/>
            <a:r>
              <a:rPr lang="en-US" dirty="0"/>
              <a:t>Click to edit Master text styles</a:t>
            </a:r>
          </a:p>
          <a:p>
            <a:pPr lvl="1"/>
            <a:r>
              <a:rPr lang="en-US" dirty="0"/>
              <a:t>Second level</a:t>
            </a:r>
          </a:p>
        </p:txBody>
      </p:sp>
      <p:sp>
        <p:nvSpPr>
          <p:cNvPr id="21" name="Text Placeholder 11">
            <a:extLst>
              <a:ext uri="{FF2B5EF4-FFF2-40B4-BE49-F238E27FC236}">
                <a16:creationId xmlns:a16="http://schemas.microsoft.com/office/drawing/2014/main" id="{573E487D-389A-425E-93B1-6E466DB120CE}"/>
              </a:ext>
            </a:extLst>
          </p:cNvPr>
          <p:cNvSpPr>
            <a:spLocks noGrp="1"/>
          </p:cNvSpPr>
          <p:nvPr>
            <p:ph type="body" sz="quarter" idx="14" hasCustomPrompt="1"/>
          </p:nvPr>
        </p:nvSpPr>
        <p:spPr>
          <a:xfrm>
            <a:off x="558800"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2" name="Subtitle 2">
            <a:extLst>
              <a:ext uri="{FF2B5EF4-FFF2-40B4-BE49-F238E27FC236}">
                <a16:creationId xmlns:a16="http://schemas.microsoft.com/office/drawing/2014/main" id="{08ACE488-B9EE-4F80-9093-0D25C49D3C1D}"/>
              </a:ext>
            </a:extLst>
          </p:cNvPr>
          <p:cNvSpPr>
            <a:spLocks noGrp="1"/>
          </p:cNvSpPr>
          <p:nvPr>
            <p:ph type="subTitle" idx="1"/>
          </p:nvPr>
        </p:nvSpPr>
        <p:spPr>
          <a:xfrm>
            <a:off x="554567"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Slide Number Placeholder 5">
            <a:extLst>
              <a:ext uri="{FF2B5EF4-FFF2-40B4-BE49-F238E27FC236}">
                <a16:creationId xmlns:a16="http://schemas.microsoft.com/office/drawing/2014/main" id="{A5D6F820-5DA9-442B-93E8-9740D3002517}"/>
              </a:ext>
            </a:extLst>
          </p:cNvPr>
          <p:cNvSpPr>
            <a:spLocks noGrp="1"/>
          </p:cNvSpPr>
          <p:nvPr>
            <p:ph type="sldNum" sz="quarter" idx="15"/>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
        <p:nvSpPr>
          <p:cNvPr id="6" name="TextBox 5" hidden="1">
            <a:extLst>
              <a:ext uri="{FF2B5EF4-FFF2-40B4-BE49-F238E27FC236}">
                <a16:creationId xmlns:a16="http://schemas.microsoft.com/office/drawing/2014/main" id="{39D2C925-BE4C-4057-86A9-05FBB940D62D}"/>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50000"/>
                  </a:schemeClr>
                </a:solidFill>
              </a:rPr>
              <a:t>© 2019 Rotary International. Internal Use Only. Not For Distribution. Private and Confidential.</a:t>
            </a:r>
          </a:p>
        </p:txBody>
      </p:sp>
    </p:spTree>
    <p:extLst>
      <p:ext uri="{BB962C8B-B14F-4D97-AF65-F5344CB8AC3E}">
        <p14:creationId xmlns:p14="http://schemas.microsoft.com/office/powerpoint/2010/main" val="698122187"/>
      </p:ext>
    </p:extLst>
  </p:cSld>
  <p:clrMapOvr>
    <a:masterClrMapping/>
  </p:clrMapOvr>
  <p:extLst>
    <p:ext uri="{DCECCB84-F9BA-43D5-87BE-67443E8EF086}">
      <p15:sldGuideLst xmlns:p15="http://schemas.microsoft.com/office/powerpoint/2012/main">
        <p15:guide id="1" pos="381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FE6C60-BD51-4C06-972B-D598C068A30B}"/>
              </a:ext>
            </a:extLst>
          </p:cNvPr>
          <p:cNvSpPr/>
          <p:nvPr userDrawn="1"/>
        </p:nvSpPr>
        <p:spPr>
          <a:xfrm>
            <a:off x="6096000" y="0"/>
            <a:ext cx="6096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a:extLst>
              <a:ext uri="{FF2B5EF4-FFF2-40B4-BE49-F238E27FC236}">
                <a16:creationId xmlns:a16="http://schemas.microsoft.com/office/drawing/2014/main" id="{24D0FBAC-275F-4558-B592-D14B0D074268}"/>
              </a:ext>
            </a:extLst>
          </p:cNvPr>
          <p:cNvSpPr>
            <a:spLocks noGrp="1"/>
          </p:cNvSpPr>
          <p:nvPr>
            <p:ph type="pic" sz="quarter" idx="15"/>
          </p:nvPr>
        </p:nvSpPr>
        <p:spPr>
          <a:xfrm>
            <a:off x="6519863" y="398463"/>
            <a:ext cx="5265737" cy="6019800"/>
          </a:xfrm>
        </p:spPr>
        <p:txBody>
          <a:bodyPr/>
          <a:lstStyle/>
          <a:p>
            <a:endParaRPr lang="en-US" dirty="0"/>
          </a:p>
        </p:txBody>
      </p:sp>
      <p:sp>
        <p:nvSpPr>
          <p:cNvPr id="10" name="Text Placeholder 11">
            <a:extLst>
              <a:ext uri="{FF2B5EF4-FFF2-40B4-BE49-F238E27FC236}">
                <a16:creationId xmlns:a16="http://schemas.microsoft.com/office/drawing/2014/main" id="{F4016360-4C79-4F76-A938-3BBB6229913D}"/>
              </a:ext>
            </a:extLst>
          </p:cNvPr>
          <p:cNvSpPr>
            <a:spLocks noGrp="1"/>
          </p:cNvSpPr>
          <p:nvPr>
            <p:ph type="body" sz="quarter" idx="14" hasCustomPrompt="1"/>
          </p:nvPr>
        </p:nvSpPr>
        <p:spPr>
          <a:xfrm>
            <a:off x="558800" y="2141538"/>
            <a:ext cx="4978400" cy="1135062"/>
          </a:xfrm>
          <a:ln w="25400">
            <a:gradFill flip="none" rotWithShape="1">
              <a:gsLst>
                <a:gs pos="100000">
                  <a:srgbClr val="333333"/>
                </a:gs>
                <a:gs pos="97000">
                  <a:schemeClr val="bg1">
                    <a:alpha val="0"/>
                  </a:schemeClr>
                </a:gs>
              </a:gsLst>
              <a:lin ang="5400000" scaled="1"/>
              <a:tileRect/>
            </a:gradFill>
          </a:ln>
        </p:spPr>
        <p:txBody>
          <a:bodyPr anchor="b">
            <a:noAutofit/>
          </a:bodyPr>
          <a:lstStyle>
            <a:lvl1pPr marL="0" indent="0">
              <a:buNone/>
              <a:defRPr sz="4400" b="1" cap="all" baseline="0">
                <a:solidFill>
                  <a:srgbClr val="333333"/>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11" name="Subtitle 2">
            <a:extLst>
              <a:ext uri="{FF2B5EF4-FFF2-40B4-BE49-F238E27FC236}">
                <a16:creationId xmlns:a16="http://schemas.microsoft.com/office/drawing/2014/main" id="{E1D181C7-949B-4052-9076-6B318782A374}"/>
              </a:ext>
            </a:extLst>
          </p:cNvPr>
          <p:cNvSpPr>
            <a:spLocks noGrp="1"/>
          </p:cNvSpPr>
          <p:nvPr>
            <p:ph type="subTitle" idx="1"/>
          </p:nvPr>
        </p:nvSpPr>
        <p:spPr>
          <a:xfrm>
            <a:off x="554567" y="3383632"/>
            <a:ext cx="4986867" cy="1975764"/>
          </a:xfrm>
        </p:spPr>
        <p:txBody>
          <a:bodyPr>
            <a:normAutofit/>
          </a:bodyPr>
          <a:lstStyle>
            <a:lvl1pPr marL="0" indent="0" algn="l">
              <a:buNone/>
              <a:defRPr sz="2200">
                <a:solidFill>
                  <a:srgbClr val="33333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TextBox 5" hidden="1">
            <a:extLst>
              <a:ext uri="{FF2B5EF4-FFF2-40B4-BE49-F238E27FC236}">
                <a16:creationId xmlns:a16="http://schemas.microsoft.com/office/drawing/2014/main" id="{3F4EF337-F8F4-4151-B616-10707ECBE95F}"/>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7" name="Slide Number Placeholder 5">
            <a:extLst>
              <a:ext uri="{FF2B5EF4-FFF2-40B4-BE49-F238E27FC236}">
                <a16:creationId xmlns:a16="http://schemas.microsoft.com/office/drawing/2014/main" id="{CEA03AD6-A795-41C0-B0E9-C5E66A8C8FF8}"/>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4991654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0FD90A5B-A048-4B19-8F52-8094F1D3050B}"/>
              </a:ext>
            </a:extLst>
          </p:cNvPr>
          <p:cNvSpPr>
            <a:spLocks noGrp="1"/>
          </p:cNvSpPr>
          <p:nvPr>
            <p:ph type="pic" sz="quarter" idx="13"/>
          </p:nvPr>
        </p:nvSpPr>
        <p:spPr>
          <a:xfrm>
            <a:off x="0" y="0"/>
            <a:ext cx="6096001" cy="6858000"/>
          </a:xfrm>
          <a:custGeom>
            <a:avLst/>
            <a:gdLst>
              <a:gd name="connsiteX0" fmla="*/ 1 w 6096001"/>
              <a:gd name="connsiteY0" fmla="*/ 0 h 6858000"/>
              <a:gd name="connsiteX1" fmla="*/ 6096001 w 6096001"/>
              <a:gd name="connsiteY1" fmla="*/ 0 h 6858000"/>
              <a:gd name="connsiteX2" fmla="*/ 6096001 w 6096001"/>
              <a:gd name="connsiteY2" fmla="*/ 6858000 h 6858000"/>
              <a:gd name="connsiteX3" fmla="*/ 4539049 w 6096001"/>
              <a:gd name="connsiteY3" fmla="*/ 6858000 h 6858000"/>
              <a:gd name="connsiteX4" fmla="*/ 1 w 6096001"/>
              <a:gd name="connsiteY4" fmla="*/ 6858000 h 6858000"/>
              <a:gd name="connsiteX5" fmla="*/ 0 w 6096001"/>
              <a:gd name="connsiteY5" fmla="*/ 6858000 h 6858000"/>
              <a:gd name="connsiteX6" fmla="*/ 0 w 6096001"/>
              <a:gd name="connsiteY6" fmla="*/ 6273113 h 6858000"/>
              <a:gd name="connsiteX7" fmla="*/ 1 w 6096001"/>
              <a:gd name="connsiteY7"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1" h="6858000">
                <a:moveTo>
                  <a:pt x="1" y="0"/>
                </a:moveTo>
                <a:lnTo>
                  <a:pt x="6096001" y="0"/>
                </a:lnTo>
                <a:lnTo>
                  <a:pt x="6096001" y="6858000"/>
                </a:lnTo>
                <a:lnTo>
                  <a:pt x="4539049" y="6858000"/>
                </a:lnTo>
                <a:lnTo>
                  <a:pt x="1" y="6858000"/>
                </a:lnTo>
                <a:lnTo>
                  <a:pt x="0" y="6858000"/>
                </a:lnTo>
                <a:lnTo>
                  <a:pt x="0" y="6273113"/>
                </a:lnTo>
                <a:lnTo>
                  <a:pt x="1" y="6273113"/>
                </a:lnTo>
                <a:close/>
              </a:path>
            </a:pathLst>
          </a:custGeom>
        </p:spPr>
        <p:txBody>
          <a:bodyPr wrap="square">
            <a:noAutofit/>
          </a:bodyPr>
          <a:lstStyle/>
          <a:p>
            <a:endParaRPr lang="en-US" dirty="0"/>
          </a:p>
        </p:txBody>
      </p:sp>
      <p:sp>
        <p:nvSpPr>
          <p:cNvPr id="19" name="Text Placeholder 18">
            <a:extLst>
              <a:ext uri="{FF2B5EF4-FFF2-40B4-BE49-F238E27FC236}">
                <a16:creationId xmlns:a16="http://schemas.microsoft.com/office/drawing/2014/main" id="{7E3D8B2A-F4E2-4C5C-8C97-DF59F5F89A17}"/>
              </a:ext>
            </a:extLst>
          </p:cNvPr>
          <p:cNvSpPr>
            <a:spLocks noGrp="1"/>
          </p:cNvSpPr>
          <p:nvPr>
            <p:ph type="body" sz="quarter" idx="16" hasCustomPrompt="1"/>
          </p:nvPr>
        </p:nvSpPr>
        <p:spPr>
          <a:xfrm>
            <a:off x="6096001" y="0"/>
            <a:ext cx="6096000" cy="6858000"/>
          </a:xfrm>
          <a:solidFill>
            <a:srgbClr val="48595D"/>
          </a:solidFill>
        </p:spPr>
        <p:txBody>
          <a:bodyPr anchor="b"/>
          <a:lstStyle>
            <a:lvl1pPr marL="0" indent="0" algn="r">
              <a:buNone/>
              <a:defRPr>
                <a:solidFill>
                  <a:schemeClr val="tx1">
                    <a:alpha val="0"/>
                  </a:schemeClr>
                </a:solidFill>
              </a:defRPr>
            </a:lvl1pPr>
          </a:lstStyle>
          <a:p>
            <a:pPr lvl="0"/>
            <a:r>
              <a:rPr lang="en-US" dirty="0"/>
              <a:t>c</a:t>
            </a:r>
          </a:p>
        </p:txBody>
      </p:sp>
      <p:sp>
        <p:nvSpPr>
          <p:cNvPr id="7" name="Text Placeholder 11">
            <a:extLst>
              <a:ext uri="{FF2B5EF4-FFF2-40B4-BE49-F238E27FC236}">
                <a16:creationId xmlns:a16="http://schemas.microsoft.com/office/drawing/2014/main" id="{1E089F70-69C6-4742-888F-F432A72B657B}"/>
              </a:ext>
            </a:extLst>
          </p:cNvPr>
          <p:cNvSpPr>
            <a:spLocks noGrp="1"/>
          </p:cNvSpPr>
          <p:nvPr>
            <p:ph type="body" sz="quarter" idx="14" hasCustomPrompt="1"/>
          </p:nvPr>
        </p:nvSpPr>
        <p:spPr>
          <a:xfrm>
            <a:off x="6879771"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hasCustomPrompt="1"/>
          </p:nvPr>
        </p:nvSpPr>
        <p:spPr>
          <a:xfrm>
            <a:off x="6871304"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 few lines can go here. If you put a picture on the left, the caption can go here.</a:t>
            </a:r>
          </a:p>
          <a:p>
            <a:endParaRPr lang="en-US" dirty="0"/>
          </a:p>
        </p:txBody>
      </p:sp>
      <p:sp>
        <p:nvSpPr>
          <p:cNvPr id="11" name="Slide Number Placeholder 5">
            <a:extLst>
              <a:ext uri="{FF2B5EF4-FFF2-40B4-BE49-F238E27FC236}">
                <a16:creationId xmlns:a16="http://schemas.microsoft.com/office/drawing/2014/main" id="{2C81BA61-2441-45F0-AE3C-5DEA9583002B}"/>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3164242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0FD90A5B-A048-4B19-8F52-8094F1D3050B}"/>
              </a:ext>
            </a:extLst>
          </p:cNvPr>
          <p:cNvSpPr>
            <a:spLocks noGrp="1"/>
          </p:cNvSpPr>
          <p:nvPr>
            <p:ph type="pic" sz="quarter" idx="13"/>
          </p:nvPr>
        </p:nvSpPr>
        <p:spPr>
          <a:xfrm>
            <a:off x="0" y="0"/>
            <a:ext cx="6096001" cy="6858000"/>
          </a:xfrm>
          <a:custGeom>
            <a:avLst/>
            <a:gdLst>
              <a:gd name="connsiteX0" fmla="*/ 1 w 6096001"/>
              <a:gd name="connsiteY0" fmla="*/ 0 h 6858000"/>
              <a:gd name="connsiteX1" fmla="*/ 6096001 w 6096001"/>
              <a:gd name="connsiteY1" fmla="*/ 0 h 6858000"/>
              <a:gd name="connsiteX2" fmla="*/ 6096001 w 6096001"/>
              <a:gd name="connsiteY2" fmla="*/ 6858000 h 6858000"/>
              <a:gd name="connsiteX3" fmla="*/ 4539049 w 6096001"/>
              <a:gd name="connsiteY3" fmla="*/ 6858000 h 6858000"/>
              <a:gd name="connsiteX4" fmla="*/ 1 w 6096001"/>
              <a:gd name="connsiteY4" fmla="*/ 6858000 h 6858000"/>
              <a:gd name="connsiteX5" fmla="*/ 0 w 6096001"/>
              <a:gd name="connsiteY5" fmla="*/ 6858000 h 6858000"/>
              <a:gd name="connsiteX6" fmla="*/ 0 w 6096001"/>
              <a:gd name="connsiteY6" fmla="*/ 6273113 h 6858000"/>
              <a:gd name="connsiteX7" fmla="*/ 1 w 6096001"/>
              <a:gd name="connsiteY7"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1" h="6858000">
                <a:moveTo>
                  <a:pt x="1" y="0"/>
                </a:moveTo>
                <a:lnTo>
                  <a:pt x="6096001" y="0"/>
                </a:lnTo>
                <a:lnTo>
                  <a:pt x="6096001" y="6858000"/>
                </a:lnTo>
                <a:lnTo>
                  <a:pt x="4539049" y="6858000"/>
                </a:lnTo>
                <a:lnTo>
                  <a:pt x="1" y="6858000"/>
                </a:lnTo>
                <a:lnTo>
                  <a:pt x="0" y="6858000"/>
                </a:lnTo>
                <a:lnTo>
                  <a:pt x="0" y="6273113"/>
                </a:lnTo>
                <a:lnTo>
                  <a:pt x="1" y="6273113"/>
                </a:lnTo>
                <a:close/>
              </a:path>
            </a:pathLst>
          </a:custGeom>
        </p:spPr>
        <p:txBody>
          <a:bodyPr wrap="square">
            <a:noAutofit/>
          </a:bodyPr>
          <a:lstStyle/>
          <a:p>
            <a:endParaRPr lang="en-US" dirty="0"/>
          </a:p>
        </p:txBody>
      </p:sp>
      <p:sp>
        <p:nvSpPr>
          <p:cNvPr id="19" name="Text Placeholder 18">
            <a:extLst>
              <a:ext uri="{FF2B5EF4-FFF2-40B4-BE49-F238E27FC236}">
                <a16:creationId xmlns:a16="http://schemas.microsoft.com/office/drawing/2014/main" id="{7E3D8B2A-F4E2-4C5C-8C97-DF59F5F89A17}"/>
              </a:ext>
            </a:extLst>
          </p:cNvPr>
          <p:cNvSpPr>
            <a:spLocks noGrp="1"/>
          </p:cNvSpPr>
          <p:nvPr>
            <p:ph type="body" sz="quarter" idx="16" hasCustomPrompt="1"/>
          </p:nvPr>
        </p:nvSpPr>
        <p:spPr>
          <a:xfrm>
            <a:off x="6096001" y="0"/>
            <a:ext cx="6096000" cy="6858000"/>
          </a:xfrm>
          <a:solidFill>
            <a:srgbClr val="00B4E6"/>
          </a:solidFill>
        </p:spPr>
        <p:txBody>
          <a:bodyPr anchor="b"/>
          <a:lstStyle>
            <a:lvl1pPr marL="0" indent="0" algn="r">
              <a:buNone/>
              <a:defRPr>
                <a:solidFill>
                  <a:schemeClr val="tx1">
                    <a:alpha val="0"/>
                  </a:schemeClr>
                </a:solidFill>
              </a:defRPr>
            </a:lvl1pPr>
          </a:lstStyle>
          <a:p>
            <a:pPr lvl="0"/>
            <a:r>
              <a:rPr lang="en-US" dirty="0"/>
              <a:t>c</a:t>
            </a:r>
          </a:p>
        </p:txBody>
      </p:sp>
      <p:sp>
        <p:nvSpPr>
          <p:cNvPr id="7" name="Text Placeholder 11">
            <a:extLst>
              <a:ext uri="{FF2B5EF4-FFF2-40B4-BE49-F238E27FC236}">
                <a16:creationId xmlns:a16="http://schemas.microsoft.com/office/drawing/2014/main" id="{1E089F70-69C6-4742-888F-F432A72B657B}"/>
              </a:ext>
            </a:extLst>
          </p:cNvPr>
          <p:cNvSpPr>
            <a:spLocks noGrp="1"/>
          </p:cNvSpPr>
          <p:nvPr>
            <p:ph type="body" sz="quarter" idx="14" hasCustomPrompt="1"/>
          </p:nvPr>
        </p:nvSpPr>
        <p:spPr>
          <a:xfrm>
            <a:off x="6879771"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hasCustomPrompt="1"/>
          </p:nvPr>
        </p:nvSpPr>
        <p:spPr>
          <a:xfrm>
            <a:off x="6871304"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 few lines can go here. If you put a picture on the left, the caption can go here.</a:t>
            </a:r>
          </a:p>
          <a:p>
            <a:endParaRPr lang="en-US" dirty="0"/>
          </a:p>
        </p:txBody>
      </p:sp>
      <p:sp>
        <p:nvSpPr>
          <p:cNvPr id="11" name="Slide Number Placeholder 5">
            <a:extLst>
              <a:ext uri="{FF2B5EF4-FFF2-40B4-BE49-F238E27FC236}">
                <a16:creationId xmlns:a16="http://schemas.microsoft.com/office/drawing/2014/main" id="{2C81BA61-2441-45F0-AE3C-5DEA9583002B}"/>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6841644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C7DB56AF-4B87-40BA-AACA-91EF23DAEF6B}"/>
              </a:ext>
            </a:extLst>
          </p:cNvPr>
          <p:cNvSpPr/>
          <p:nvPr userDrawn="1"/>
        </p:nvSpPr>
        <p:spPr>
          <a:xfrm>
            <a:off x="0" y="1540042"/>
            <a:ext cx="12192000" cy="5317958"/>
          </a:xfrm>
          <a:custGeom>
            <a:avLst/>
            <a:gdLst>
              <a:gd name="connsiteX0" fmla="*/ 0 w 12192000"/>
              <a:gd name="connsiteY0" fmla="*/ 0 h 5317958"/>
              <a:gd name="connsiteX1" fmla="*/ 12192000 w 12192000"/>
              <a:gd name="connsiteY1" fmla="*/ 0 h 5317958"/>
              <a:gd name="connsiteX2" fmla="*/ 12192000 w 12192000"/>
              <a:gd name="connsiteY2" fmla="*/ 5317958 h 5317958"/>
              <a:gd name="connsiteX3" fmla="*/ 4539049 w 12192000"/>
              <a:gd name="connsiteY3" fmla="*/ 5317958 h 5317958"/>
              <a:gd name="connsiteX4" fmla="*/ 0 w 12192000"/>
              <a:gd name="connsiteY4" fmla="*/ 5317958 h 5317958"/>
              <a:gd name="connsiteX5" fmla="*/ 0 w 12192000"/>
              <a:gd name="connsiteY5" fmla="*/ 4733071 h 531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5317958">
                <a:moveTo>
                  <a:pt x="0" y="0"/>
                </a:moveTo>
                <a:lnTo>
                  <a:pt x="12192000" y="0"/>
                </a:lnTo>
                <a:lnTo>
                  <a:pt x="12192000" y="5317958"/>
                </a:lnTo>
                <a:lnTo>
                  <a:pt x="4539049" y="5317958"/>
                </a:lnTo>
                <a:lnTo>
                  <a:pt x="0" y="5317958"/>
                </a:lnTo>
                <a:lnTo>
                  <a:pt x="0" y="4733071"/>
                </a:lnTo>
                <a:close/>
              </a:path>
            </a:pathLst>
          </a:cu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142067"/>
            <a:ext cx="11506199" cy="4034896"/>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a:extLst>
              <a:ext uri="{FF2B5EF4-FFF2-40B4-BE49-F238E27FC236}">
                <a16:creationId xmlns:a16="http://schemas.microsoft.com/office/drawing/2014/main" id="{AA8D5CE7-BEF2-4FE4-B11E-5B9925320D00}"/>
              </a:ext>
            </a:extLst>
          </p:cNvPr>
          <p:cNvSpPr>
            <a:spLocks noGrp="1"/>
          </p:cNvSpPr>
          <p:nvPr>
            <p:ph type="title"/>
          </p:nvPr>
        </p:nvSpPr>
        <p:spPr>
          <a:xfrm>
            <a:off x="381000" y="1"/>
            <a:ext cx="11506200" cy="1540042"/>
          </a:xfrm>
        </p:spPr>
        <p:txBody>
          <a:bodyPr tIns="0" bIns="91440" anchor="b"/>
          <a:lstStyle>
            <a:lvl1pPr>
              <a:defRPr cap="all" baseline="0">
                <a:solidFill>
                  <a:srgbClr val="48595D"/>
                </a:solidFill>
              </a:defRPr>
            </a:lvl1pPr>
          </a:lstStyle>
          <a:p>
            <a:r>
              <a:rPr lang="en-US" dirty="0"/>
              <a:t>Click to edit Master title style</a:t>
            </a:r>
          </a:p>
        </p:txBody>
      </p:sp>
      <p:sp>
        <p:nvSpPr>
          <p:cNvPr id="6" name="TextBox 5" hidden="1">
            <a:extLst>
              <a:ext uri="{FF2B5EF4-FFF2-40B4-BE49-F238E27FC236}">
                <a16:creationId xmlns:a16="http://schemas.microsoft.com/office/drawing/2014/main" id="{F881E11F-8C40-406B-8C33-2D779A9666EE}"/>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8" name="Slide Number Placeholder 5">
            <a:extLst>
              <a:ext uri="{FF2B5EF4-FFF2-40B4-BE49-F238E27FC236}">
                <a16:creationId xmlns:a16="http://schemas.microsoft.com/office/drawing/2014/main" id="{2AEE185A-70FF-4A55-93AA-EBBF90E6E524}"/>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
        <p:nvSpPr>
          <p:cNvPr id="11" name="Rectangle 10" hidden="1">
            <a:extLst>
              <a:ext uri="{FF2B5EF4-FFF2-40B4-BE49-F238E27FC236}">
                <a16:creationId xmlns:a16="http://schemas.microsoft.com/office/drawing/2014/main" id="{E89C1C0D-FEFF-4DBE-B7EB-C7C2E923BA77}"/>
              </a:ext>
            </a:extLst>
          </p:cNvPr>
          <p:cNvSpPr/>
          <p:nvPr userDrawn="1"/>
        </p:nvSpPr>
        <p:spPr>
          <a:xfrm>
            <a:off x="0" y="6273113"/>
            <a:ext cx="4539049" cy="5848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496747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0"/>
            <a:ext cx="12192000" cy="6858000"/>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142067"/>
            <a:ext cx="11506199" cy="4034896"/>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
            <a:extLst>
              <a:ext uri="{FF2B5EF4-FFF2-40B4-BE49-F238E27FC236}">
                <a16:creationId xmlns:a16="http://schemas.microsoft.com/office/drawing/2014/main" id="{AEE19C2C-CAF3-4741-8F52-00E4422A13F8}"/>
              </a:ext>
            </a:extLst>
          </p:cNvPr>
          <p:cNvSpPr>
            <a:spLocks noGrp="1"/>
          </p:cNvSpPr>
          <p:nvPr>
            <p:ph type="title" hasCustomPrompt="1"/>
          </p:nvPr>
        </p:nvSpPr>
        <p:spPr>
          <a:xfrm>
            <a:off x="0" y="1"/>
            <a:ext cx="12192000" cy="939799"/>
          </a:xfrm>
          <a:noFill/>
        </p:spPr>
        <p:txBody>
          <a:bodyPr tIns="274320" bIns="91440" anchor="t">
            <a:normAutofit/>
          </a:bodyPr>
          <a:lstStyle>
            <a:lvl1pPr marL="398463" indent="0">
              <a:defRPr sz="4400" cap="all" baseline="0">
                <a:solidFill>
                  <a:srgbClr val="01B4E7"/>
                </a:solidFill>
              </a:defRPr>
            </a:lvl1pPr>
          </a:lstStyle>
          <a:p>
            <a:r>
              <a:rPr lang="en-US" dirty="0"/>
              <a:t>PHOTO HEADER WITH TEXT Subhead</a:t>
            </a:r>
          </a:p>
        </p:txBody>
      </p:sp>
      <p:sp>
        <p:nvSpPr>
          <p:cNvPr id="10" name="Subtitle 2">
            <a:extLst>
              <a:ext uri="{FF2B5EF4-FFF2-40B4-BE49-F238E27FC236}">
                <a16:creationId xmlns:a16="http://schemas.microsoft.com/office/drawing/2014/main" id="{3B73BEBA-ADDE-40D0-AC62-4FF8FDDBEAA5}"/>
              </a:ext>
            </a:extLst>
          </p:cNvPr>
          <p:cNvSpPr>
            <a:spLocks noGrp="1"/>
          </p:cNvSpPr>
          <p:nvPr>
            <p:ph type="subTitle" idx="13"/>
          </p:nvPr>
        </p:nvSpPr>
        <p:spPr>
          <a:xfrm>
            <a:off x="380999" y="1012898"/>
            <a:ext cx="11365894" cy="600002"/>
          </a:xfrm>
        </p:spPr>
        <p:txBody>
          <a:bodyPr>
            <a:normAutofit/>
          </a:bodyPr>
          <a:lstStyle>
            <a:lvl1pPr marL="0" indent="0" algn="l">
              <a:buNone/>
              <a:defRPr sz="28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extBox 7" hidden="1">
            <a:extLst>
              <a:ext uri="{FF2B5EF4-FFF2-40B4-BE49-F238E27FC236}">
                <a16:creationId xmlns:a16="http://schemas.microsoft.com/office/drawing/2014/main" id="{C74794E8-6A05-4ADA-8C35-21FE1E2A9FCB}"/>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12" name="Slide Number Placeholder 5">
            <a:extLst>
              <a:ext uri="{FF2B5EF4-FFF2-40B4-BE49-F238E27FC236}">
                <a16:creationId xmlns:a16="http://schemas.microsoft.com/office/drawing/2014/main" id="{E616CDF5-DE71-477B-89CA-ABAF0CD39BE6}"/>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9363660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AD84134-AF73-4C60-A1A9-43F1411D04B1}"/>
              </a:ext>
            </a:extLst>
          </p:cNvPr>
          <p:cNvSpPr>
            <a:spLocks noGrp="1"/>
          </p:cNvSpPr>
          <p:nvPr>
            <p:ph type="pic" sz="quarter" idx="13"/>
          </p:nvPr>
        </p:nvSpPr>
        <p:spPr>
          <a:xfrm>
            <a:off x="1" y="1"/>
            <a:ext cx="12192000" cy="2403334"/>
          </a:xfrm>
        </p:spPr>
        <p:txBody>
          <a:bodyPr/>
          <a:lstStyle/>
          <a:p>
            <a:endParaRPr lang="en-US" dirty="0"/>
          </a:p>
        </p:txBody>
      </p:sp>
      <p:sp>
        <p:nvSpPr>
          <p:cNvPr id="7" name="Rectangle 6">
            <a:extLst>
              <a:ext uri="{FF2B5EF4-FFF2-40B4-BE49-F238E27FC236}">
                <a16:creationId xmlns:a16="http://schemas.microsoft.com/office/drawing/2014/main" id="{88A776E0-39A8-48D5-80F8-035E16384242}"/>
              </a:ext>
            </a:extLst>
          </p:cNvPr>
          <p:cNvSpPr/>
          <p:nvPr userDrawn="1"/>
        </p:nvSpPr>
        <p:spPr>
          <a:xfrm>
            <a:off x="0" y="2403335"/>
            <a:ext cx="12192000" cy="4454664"/>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667653"/>
            <a:ext cx="11506199" cy="3773628"/>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a:extLst>
              <a:ext uri="{FF2B5EF4-FFF2-40B4-BE49-F238E27FC236}">
                <a16:creationId xmlns:a16="http://schemas.microsoft.com/office/drawing/2014/main" id="{7A3F1B4D-9E1F-465D-AFF7-028507FC44F4}"/>
              </a:ext>
            </a:extLst>
          </p:cNvPr>
          <p:cNvSpPr>
            <a:spLocks noGrp="1"/>
          </p:cNvSpPr>
          <p:nvPr>
            <p:ph type="body" sz="quarter" idx="14"/>
          </p:nvPr>
        </p:nvSpPr>
        <p:spPr>
          <a:xfrm>
            <a:off x="0" y="0"/>
            <a:ext cx="12192000" cy="2419070"/>
          </a:xfrm>
          <a:solidFill>
            <a:srgbClr val="48595D">
              <a:alpha val="70000"/>
            </a:srgbClr>
          </a:solidFill>
        </p:spPr>
        <p:txBody>
          <a:bodyPr lIns="822960" tIns="457200">
            <a:normAutofit/>
          </a:bodyPr>
          <a:lstStyle>
            <a:lvl1pPr marL="0" indent="0">
              <a:buNone/>
              <a:defRPr sz="4400" b="1">
                <a:solidFill>
                  <a:schemeClr val="bg1"/>
                </a:solidFill>
                <a:latin typeface="+mj-lt"/>
              </a:defRPr>
            </a:lvl1pPr>
          </a:lstStyle>
          <a:p>
            <a:pPr lvl="0"/>
            <a:r>
              <a:rPr lang="en-US" dirty="0"/>
              <a:t>Click to edit Master text styles</a:t>
            </a:r>
          </a:p>
        </p:txBody>
      </p:sp>
      <p:sp>
        <p:nvSpPr>
          <p:cNvPr id="8" name="TextBox 7" hidden="1">
            <a:extLst>
              <a:ext uri="{FF2B5EF4-FFF2-40B4-BE49-F238E27FC236}">
                <a16:creationId xmlns:a16="http://schemas.microsoft.com/office/drawing/2014/main" id="{E86D5449-CD56-4478-BDD4-BC492E69988A}"/>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3720C02A-46A0-4BE0-B1BF-F34465AC270B}"/>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4180491935"/>
      </p:ext>
    </p:extLst>
  </p:cSld>
  <p:clrMapOvr>
    <a:masterClrMapping/>
  </p:clrMapOvr>
  <p:extLst>
    <p:ext uri="{DCECCB84-F9BA-43D5-87BE-67443E8EF086}">
      <p15:sldGuideLst xmlns:p15="http://schemas.microsoft.com/office/powerpoint/2012/main">
        <p15:guide id="1" pos="552">
          <p15:clr>
            <a:srgbClr val="FBAE40"/>
          </p15:clr>
        </p15:guide>
        <p15:guide id="2" orient="horz" pos="57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5_Title and Content">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AE6E1362-B85A-824A-BDD8-19EE6704A070}"/>
              </a:ext>
            </a:extLst>
          </p:cNvPr>
          <p:cNvSpPr>
            <a:spLocks noGrp="1"/>
          </p:cNvSpPr>
          <p:nvPr>
            <p:ph idx="1"/>
          </p:nvPr>
        </p:nvSpPr>
        <p:spPr>
          <a:xfrm>
            <a:off x="4485503" y="0"/>
            <a:ext cx="6957559" cy="6857999"/>
          </a:xfrm>
        </p:spPr>
        <p:txBody>
          <a:bodyPr anchor="ctr" anchorCtr="0">
            <a:normAutofit/>
          </a:bodyPr>
          <a:lstStyle>
            <a:lvl1pPr marL="0" indent="0">
              <a:buNone/>
              <a:defRPr sz="2000">
                <a:solidFill>
                  <a:srgbClr val="48595D"/>
                </a:solidFill>
              </a:defRPr>
            </a:lvl1pPr>
            <a:lvl2pPr marL="457200" indent="-228600">
              <a:defRPr sz="2000">
                <a:solidFill>
                  <a:srgbClr val="48595D"/>
                </a:solidFill>
              </a:defRPr>
            </a:lvl2pPr>
            <a:lvl3pPr marL="685800" indent="-228600">
              <a:defRPr sz="1800">
                <a:solidFill>
                  <a:srgbClr val="48595D"/>
                </a:solidFill>
              </a:defRPr>
            </a:lvl3pPr>
            <a:lvl4pPr marL="914400" indent="-228600">
              <a:defRPr sz="1600">
                <a:solidFill>
                  <a:srgbClr val="48595D"/>
                </a:solidFill>
              </a:defRPr>
            </a:lvl4pPr>
            <a:lvl5pPr marL="1143000" indent="-228600">
              <a:defRPr sz="1600">
                <a:solidFill>
                  <a:srgbClr val="48595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a:extLst>
              <a:ext uri="{FF2B5EF4-FFF2-40B4-BE49-F238E27FC236}">
                <a16:creationId xmlns:a16="http://schemas.microsoft.com/office/drawing/2014/main" id="{611DC394-F361-5F4B-A3CB-FDFAF0991C07}"/>
              </a:ext>
            </a:extLst>
          </p:cNvPr>
          <p:cNvSpPr>
            <a:spLocks noGrp="1"/>
          </p:cNvSpPr>
          <p:nvPr>
            <p:ph type="title"/>
          </p:nvPr>
        </p:nvSpPr>
        <p:spPr>
          <a:xfrm>
            <a:off x="411455" y="0"/>
            <a:ext cx="3903562" cy="6858000"/>
          </a:xfrm>
        </p:spPr>
        <p:txBody>
          <a:bodyPr tIns="0" bIns="91440" anchor="ctr" anchorCtr="0"/>
          <a:lstStyle>
            <a:lvl1pPr>
              <a:defRPr lang="en-US" sz="3600" b="1" kern="1200" dirty="0">
                <a:solidFill>
                  <a:srgbClr val="D91B5C"/>
                </a:solidFill>
                <a:latin typeface="+mj-lt"/>
                <a:ea typeface="+mj-ea"/>
                <a:cs typeface="+mj-cs"/>
              </a:defRPr>
            </a:lvl1pPr>
          </a:lstStyle>
          <a:p>
            <a:r>
              <a:rPr lang="en-US"/>
              <a:t>Click to edit Master title style</a:t>
            </a:r>
            <a:endParaRPr lang="en-US" dirty="0"/>
          </a:p>
        </p:txBody>
      </p:sp>
    </p:spTree>
    <p:extLst>
      <p:ext uri="{BB962C8B-B14F-4D97-AF65-F5344CB8AC3E}">
        <p14:creationId xmlns:p14="http://schemas.microsoft.com/office/powerpoint/2010/main" val="29575881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354C825D-5F5D-434C-A6D6-C1178618AE59}"/>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11" name="Text Placeholder 10">
            <a:extLst>
              <a:ext uri="{FF2B5EF4-FFF2-40B4-BE49-F238E27FC236}">
                <a16:creationId xmlns:a16="http://schemas.microsoft.com/office/drawing/2014/main" id="{410FD076-A070-4324-8DB4-2E57334110C7}"/>
              </a:ext>
            </a:extLst>
          </p:cNvPr>
          <p:cNvSpPr>
            <a:spLocks noGrp="1"/>
          </p:cNvSpPr>
          <p:nvPr>
            <p:ph type="body" sz="quarter" idx="16" hasCustomPrompt="1"/>
          </p:nvPr>
        </p:nvSpPr>
        <p:spPr>
          <a:xfrm>
            <a:off x="0" y="0"/>
            <a:ext cx="12192000" cy="6858000"/>
          </a:xfrm>
          <a:custGeom>
            <a:avLst/>
            <a:gdLst>
              <a:gd name="connsiteX0" fmla="*/ 11603402 w 12192000"/>
              <a:gd name="connsiteY0" fmla="*/ 6448102 h 6858000"/>
              <a:gd name="connsiteX1" fmla="*/ 11613605 w 12192000"/>
              <a:gd name="connsiteY1" fmla="*/ 6448102 h 6858000"/>
              <a:gd name="connsiteX2" fmla="*/ 11617686 w 12192000"/>
              <a:gd name="connsiteY2" fmla="*/ 6456440 h 6858000"/>
              <a:gd name="connsiteX3" fmla="*/ 11623808 w 12192000"/>
              <a:gd name="connsiteY3" fmla="*/ 6558584 h 6858000"/>
              <a:gd name="connsiteX4" fmla="*/ 11621767 w 12192000"/>
              <a:gd name="connsiteY4" fmla="*/ 6569006 h 6858000"/>
              <a:gd name="connsiteX5" fmla="*/ 11615645 w 12192000"/>
              <a:gd name="connsiteY5" fmla="*/ 6569006 h 6858000"/>
              <a:gd name="connsiteX6" fmla="*/ 11509533 w 12192000"/>
              <a:gd name="connsiteY6" fmla="*/ 6506470 h 6858000"/>
              <a:gd name="connsiteX7" fmla="*/ 11505451 w 12192000"/>
              <a:gd name="connsiteY7" fmla="*/ 6500217 h 6858000"/>
              <a:gd name="connsiteX8" fmla="*/ 11505451 w 12192000"/>
              <a:gd name="connsiteY8" fmla="*/ 6498131 h 6858000"/>
              <a:gd name="connsiteX9" fmla="*/ 11511573 w 12192000"/>
              <a:gd name="connsiteY9" fmla="*/ 6493962 h 6858000"/>
              <a:gd name="connsiteX10" fmla="*/ 11603402 w 12192000"/>
              <a:gd name="connsiteY10" fmla="*/ 6448102 h 6858000"/>
              <a:gd name="connsiteX11" fmla="*/ 11686136 w 12192000"/>
              <a:gd name="connsiteY11" fmla="*/ 6446018 h 6858000"/>
              <a:gd name="connsiteX12" fmla="*/ 11696438 w 12192000"/>
              <a:gd name="connsiteY12" fmla="*/ 6446018 h 6858000"/>
              <a:gd name="connsiteX13" fmla="*/ 11787097 w 12192000"/>
              <a:gd name="connsiteY13" fmla="*/ 6491784 h 6858000"/>
              <a:gd name="connsiteX14" fmla="*/ 11795339 w 12192000"/>
              <a:gd name="connsiteY14" fmla="*/ 6498025 h 6858000"/>
              <a:gd name="connsiteX15" fmla="*/ 11791218 w 12192000"/>
              <a:gd name="connsiteY15" fmla="*/ 6504265 h 6858000"/>
              <a:gd name="connsiteX16" fmla="*/ 11684076 w 12192000"/>
              <a:gd name="connsiteY16" fmla="*/ 6566673 h 6858000"/>
              <a:gd name="connsiteX17" fmla="*/ 11675833 w 12192000"/>
              <a:gd name="connsiteY17" fmla="*/ 6566673 h 6858000"/>
              <a:gd name="connsiteX18" fmla="*/ 11673773 w 12192000"/>
              <a:gd name="connsiteY18" fmla="*/ 6558352 h 6858000"/>
              <a:gd name="connsiteX19" fmla="*/ 11682015 w 12192000"/>
              <a:gd name="connsiteY19" fmla="*/ 6454339 h 6858000"/>
              <a:gd name="connsiteX20" fmla="*/ 11686136 w 12192000"/>
              <a:gd name="connsiteY20" fmla="*/ 6446018 h 6858000"/>
              <a:gd name="connsiteX21" fmla="*/ 10868401 w 12192000"/>
              <a:gd name="connsiteY21" fmla="*/ 6406275 h 6858000"/>
              <a:gd name="connsiteX22" fmla="*/ 10868401 w 12192000"/>
              <a:gd name="connsiteY22" fmla="*/ 6449478 h 6858000"/>
              <a:gd name="connsiteX23" fmla="*/ 10820512 w 12192000"/>
              <a:gd name="connsiteY23" fmla="*/ 6457707 h 6858000"/>
              <a:gd name="connsiteX24" fmla="*/ 10801773 w 12192000"/>
              <a:gd name="connsiteY24" fmla="*/ 6433020 h 6858000"/>
              <a:gd name="connsiteX25" fmla="*/ 10826759 w 12192000"/>
              <a:gd name="connsiteY25" fmla="*/ 6408333 h 6858000"/>
              <a:gd name="connsiteX26" fmla="*/ 10518900 w 12192000"/>
              <a:gd name="connsiteY26" fmla="*/ 6336141 h 6858000"/>
              <a:gd name="connsiteX27" fmla="*/ 10559811 w 12192000"/>
              <a:gd name="connsiteY27" fmla="*/ 6396340 h 6858000"/>
              <a:gd name="connsiteX28" fmla="*/ 10518900 w 12192000"/>
              <a:gd name="connsiteY28" fmla="*/ 6456538 h 6858000"/>
              <a:gd name="connsiteX29" fmla="*/ 10477988 w 12192000"/>
              <a:gd name="connsiteY29" fmla="*/ 6396340 h 6858000"/>
              <a:gd name="connsiteX30" fmla="*/ 10518900 w 12192000"/>
              <a:gd name="connsiteY30" fmla="*/ 6336141 h 6858000"/>
              <a:gd name="connsiteX31" fmla="*/ 11673123 w 12192000"/>
              <a:gd name="connsiteY31" fmla="*/ 6327829 h 6858000"/>
              <a:gd name="connsiteX32" fmla="*/ 11682116 w 12192000"/>
              <a:gd name="connsiteY32" fmla="*/ 6328868 h 6858000"/>
              <a:gd name="connsiteX33" fmla="*/ 11708840 w 12192000"/>
              <a:gd name="connsiteY33" fmla="*/ 6380819 h 6858000"/>
              <a:gd name="connsiteX34" fmla="*/ 11649226 w 12192000"/>
              <a:gd name="connsiteY34" fmla="*/ 6439004 h 6858000"/>
              <a:gd name="connsiteX35" fmla="*/ 11589612 w 12192000"/>
              <a:gd name="connsiteY35" fmla="*/ 6380819 h 6858000"/>
              <a:gd name="connsiteX36" fmla="*/ 11616336 w 12192000"/>
              <a:gd name="connsiteY36" fmla="*/ 6330947 h 6858000"/>
              <a:gd name="connsiteX37" fmla="*/ 11632781 w 12192000"/>
              <a:gd name="connsiteY37" fmla="*/ 6333024 h 6858000"/>
              <a:gd name="connsiteX38" fmla="*/ 11630725 w 12192000"/>
              <a:gd name="connsiteY38" fmla="*/ 6349649 h 6858000"/>
              <a:gd name="connsiteX39" fmla="*/ 11614280 w 12192000"/>
              <a:gd name="connsiteY39" fmla="*/ 6380819 h 6858000"/>
              <a:gd name="connsiteX40" fmla="*/ 11649226 w 12192000"/>
              <a:gd name="connsiteY40" fmla="*/ 6416146 h 6858000"/>
              <a:gd name="connsiteX41" fmla="*/ 11684172 w 12192000"/>
              <a:gd name="connsiteY41" fmla="*/ 6380819 h 6858000"/>
              <a:gd name="connsiteX42" fmla="*/ 11667727 w 12192000"/>
              <a:gd name="connsiteY42" fmla="*/ 6349649 h 6858000"/>
              <a:gd name="connsiteX43" fmla="*/ 11665671 w 12192000"/>
              <a:gd name="connsiteY43" fmla="*/ 6333024 h 6858000"/>
              <a:gd name="connsiteX44" fmla="*/ 11673123 w 12192000"/>
              <a:gd name="connsiteY44" fmla="*/ 6327829 h 6858000"/>
              <a:gd name="connsiteX45" fmla="*/ 11822057 w 12192000"/>
              <a:gd name="connsiteY45" fmla="*/ 6312763 h 6858000"/>
              <a:gd name="connsiteX46" fmla="*/ 11826190 w 12192000"/>
              <a:gd name="connsiteY46" fmla="*/ 6318992 h 6858000"/>
              <a:gd name="connsiteX47" fmla="*/ 11826190 w 12192000"/>
              <a:gd name="connsiteY47" fmla="*/ 6443559 h 6858000"/>
              <a:gd name="connsiteX48" fmla="*/ 11822057 w 12192000"/>
              <a:gd name="connsiteY48" fmla="*/ 6449787 h 6858000"/>
              <a:gd name="connsiteX49" fmla="*/ 11813791 w 12192000"/>
              <a:gd name="connsiteY49" fmla="*/ 6447711 h 6858000"/>
              <a:gd name="connsiteX50" fmla="*/ 11729066 w 12192000"/>
              <a:gd name="connsiteY50" fmla="*/ 6389579 h 6858000"/>
              <a:gd name="connsiteX51" fmla="*/ 11722867 w 12192000"/>
              <a:gd name="connsiteY51" fmla="*/ 6381275 h 6858000"/>
              <a:gd name="connsiteX52" fmla="*/ 11729066 w 12192000"/>
              <a:gd name="connsiteY52" fmla="*/ 6372971 h 6858000"/>
              <a:gd name="connsiteX53" fmla="*/ 11813791 w 12192000"/>
              <a:gd name="connsiteY53" fmla="*/ 6314840 h 6858000"/>
              <a:gd name="connsiteX54" fmla="*/ 11822057 w 12192000"/>
              <a:gd name="connsiteY54" fmla="*/ 6312763 h 6858000"/>
              <a:gd name="connsiteX55" fmla="*/ 11476229 w 12192000"/>
              <a:gd name="connsiteY55" fmla="*/ 6312763 h 6858000"/>
              <a:gd name="connsiteX56" fmla="*/ 11484412 w 12192000"/>
              <a:gd name="connsiteY56" fmla="*/ 6316915 h 6858000"/>
              <a:gd name="connsiteX57" fmla="*/ 11568280 w 12192000"/>
              <a:gd name="connsiteY57" fmla="*/ 6372971 h 6858000"/>
              <a:gd name="connsiteX58" fmla="*/ 11574417 w 12192000"/>
              <a:gd name="connsiteY58" fmla="*/ 6381275 h 6858000"/>
              <a:gd name="connsiteX59" fmla="*/ 11568280 w 12192000"/>
              <a:gd name="connsiteY59" fmla="*/ 6389579 h 6858000"/>
              <a:gd name="connsiteX60" fmla="*/ 11484412 w 12192000"/>
              <a:gd name="connsiteY60" fmla="*/ 6447711 h 6858000"/>
              <a:gd name="connsiteX61" fmla="*/ 11476229 w 12192000"/>
              <a:gd name="connsiteY61" fmla="*/ 6449787 h 6858000"/>
              <a:gd name="connsiteX62" fmla="*/ 11472138 w 12192000"/>
              <a:gd name="connsiteY62" fmla="*/ 6443559 h 6858000"/>
              <a:gd name="connsiteX63" fmla="*/ 11472138 w 12192000"/>
              <a:gd name="connsiteY63" fmla="*/ 6318992 h 6858000"/>
              <a:gd name="connsiteX64" fmla="*/ 11476229 w 12192000"/>
              <a:gd name="connsiteY64" fmla="*/ 6312763 h 6858000"/>
              <a:gd name="connsiteX65" fmla="*/ 11088184 w 12192000"/>
              <a:gd name="connsiteY65" fmla="*/ 6302243 h 6858000"/>
              <a:gd name="connsiteX66" fmla="*/ 11082024 w 12192000"/>
              <a:gd name="connsiteY66" fmla="*/ 6304321 h 6858000"/>
              <a:gd name="connsiteX67" fmla="*/ 11079972 w 12192000"/>
              <a:gd name="connsiteY67" fmla="*/ 6310551 h 6858000"/>
              <a:gd name="connsiteX68" fmla="*/ 11121033 w 12192000"/>
              <a:gd name="connsiteY68" fmla="*/ 6468402 h 6858000"/>
              <a:gd name="connsiteX69" fmla="*/ 11145670 w 12192000"/>
              <a:gd name="connsiteY69" fmla="*/ 6489171 h 6858000"/>
              <a:gd name="connsiteX70" fmla="*/ 11153882 w 12192000"/>
              <a:gd name="connsiteY70" fmla="*/ 6489171 h 6858000"/>
              <a:gd name="connsiteX71" fmla="*/ 11149776 w 12192000"/>
              <a:gd name="connsiteY71" fmla="*/ 6497479 h 6858000"/>
              <a:gd name="connsiteX72" fmla="*/ 11149776 w 12192000"/>
              <a:gd name="connsiteY72" fmla="*/ 6499556 h 6858000"/>
              <a:gd name="connsiteX73" fmla="*/ 11125139 w 12192000"/>
              <a:gd name="connsiteY73" fmla="*/ 6518249 h 6858000"/>
              <a:gd name="connsiteX74" fmla="*/ 11090237 w 12192000"/>
              <a:gd name="connsiteY74" fmla="*/ 6516172 h 6858000"/>
              <a:gd name="connsiteX75" fmla="*/ 11084078 w 12192000"/>
              <a:gd name="connsiteY75" fmla="*/ 6518249 h 6858000"/>
              <a:gd name="connsiteX76" fmla="*/ 11082024 w 12192000"/>
              <a:gd name="connsiteY76" fmla="*/ 6522403 h 6858000"/>
              <a:gd name="connsiteX77" fmla="*/ 11082024 w 12192000"/>
              <a:gd name="connsiteY77" fmla="*/ 6541096 h 6858000"/>
              <a:gd name="connsiteX78" fmla="*/ 11088184 w 12192000"/>
              <a:gd name="connsiteY78" fmla="*/ 6547327 h 6858000"/>
              <a:gd name="connsiteX79" fmla="*/ 11135404 w 12192000"/>
              <a:gd name="connsiteY79" fmla="*/ 6553557 h 6858000"/>
              <a:gd name="connsiteX80" fmla="*/ 11137458 w 12192000"/>
              <a:gd name="connsiteY80" fmla="*/ 6553557 h 6858000"/>
              <a:gd name="connsiteX81" fmla="*/ 11190838 w 12192000"/>
              <a:gd name="connsiteY81" fmla="*/ 6501633 h 6858000"/>
              <a:gd name="connsiteX82" fmla="*/ 11223687 w 12192000"/>
              <a:gd name="connsiteY82" fmla="*/ 6372861 h 6858000"/>
              <a:gd name="connsiteX83" fmla="*/ 11236005 w 12192000"/>
              <a:gd name="connsiteY83" fmla="*/ 6331321 h 6858000"/>
              <a:gd name="connsiteX84" fmla="*/ 11240111 w 12192000"/>
              <a:gd name="connsiteY84" fmla="*/ 6310551 h 6858000"/>
              <a:gd name="connsiteX85" fmla="*/ 11238058 w 12192000"/>
              <a:gd name="connsiteY85" fmla="*/ 6304321 h 6858000"/>
              <a:gd name="connsiteX86" fmla="*/ 11233952 w 12192000"/>
              <a:gd name="connsiteY86" fmla="*/ 6302243 h 6858000"/>
              <a:gd name="connsiteX87" fmla="*/ 11205209 w 12192000"/>
              <a:gd name="connsiteY87" fmla="*/ 6302243 h 6858000"/>
              <a:gd name="connsiteX88" fmla="*/ 11199050 w 12192000"/>
              <a:gd name="connsiteY88" fmla="*/ 6306398 h 6858000"/>
              <a:gd name="connsiteX89" fmla="*/ 11162094 w 12192000"/>
              <a:gd name="connsiteY89" fmla="*/ 6447632 h 6858000"/>
              <a:gd name="connsiteX90" fmla="*/ 11160041 w 12192000"/>
              <a:gd name="connsiteY90" fmla="*/ 6447632 h 6858000"/>
              <a:gd name="connsiteX91" fmla="*/ 11121033 w 12192000"/>
              <a:gd name="connsiteY91" fmla="*/ 6306398 h 6858000"/>
              <a:gd name="connsiteX92" fmla="*/ 11114874 w 12192000"/>
              <a:gd name="connsiteY92" fmla="*/ 6302243 h 6858000"/>
              <a:gd name="connsiteX93" fmla="*/ 11088184 w 12192000"/>
              <a:gd name="connsiteY93" fmla="*/ 6302243 h 6858000"/>
              <a:gd name="connsiteX94" fmla="*/ 11048412 w 12192000"/>
              <a:gd name="connsiteY94" fmla="*/ 6299906 h 6858000"/>
              <a:gd name="connsiteX95" fmla="*/ 10999317 w 12192000"/>
              <a:gd name="connsiteY95" fmla="*/ 6320715 h 6858000"/>
              <a:gd name="connsiteX96" fmla="*/ 10999317 w 12192000"/>
              <a:gd name="connsiteY96" fmla="*/ 6308230 h 6858000"/>
              <a:gd name="connsiteX97" fmla="*/ 10993181 w 12192000"/>
              <a:gd name="connsiteY97" fmla="*/ 6301987 h 6858000"/>
              <a:gd name="connsiteX98" fmla="*/ 10964542 w 12192000"/>
              <a:gd name="connsiteY98" fmla="*/ 6301987 h 6858000"/>
              <a:gd name="connsiteX99" fmla="*/ 10958406 w 12192000"/>
              <a:gd name="connsiteY99" fmla="*/ 6308230 h 6858000"/>
              <a:gd name="connsiteX100" fmla="*/ 10958406 w 12192000"/>
              <a:gd name="connsiteY100" fmla="*/ 6483025 h 6858000"/>
              <a:gd name="connsiteX101" fmla="*/ 10964542 w 12192000"/>
              <a:gd name="connsiteY101" fmla="*/ 6489268 h 6858000"/>
              <a:gd name="connsiteX102" fmla="*/ 10993181 w 12192000"/>
              <a:gd name="connsiteY102" fmla="*/ 6489268 h 6858000"/>
              <a:gd name="connsiteX103" fmla="*/ 10999317 w 12192000"/>
              <a:gd name="connsiteY103" fmla="*/ 6483025 h 6858000"/>
              <a:gd name="connsiteX104" fmla="*/ 10999317 w 12192000"/>
              <a:gd name="connsiteY104" fmla="*/ 6362333 h 6858000"/>
              <a:gd name="connsiteX105" fmla="*/ 11050457 w 12192000"/>
              <a:gd name="connsiteY105" fmla="*/ 6339443 h 6858000"/>
              <a:gd name="connsiteX106" fmla="*/ 11056594 w 12192000"/>
              <a:gd name="connsiteY106" fmla="*/ 6333200 h 6858000"/>
              <a:gd name="connsiteX107" fmla="*/ 11056594 w 12192000"/>
              <a:gd name="connsiteY107" fmla="*/ 6306149 h 6858000"/>
              <a:gd name="connsiteX108" fmla="*/ 11054548 w 12192000"/>
              <a:gd name="connsiteY108" fmla="*/ 6301987 h 6858000"/>
              <a:gd name="connsiteX109" fmla="*/ 11048412 w 12192000"/>
              <a:gd name="connsiteY109" fmla="*/ 6299906 h 6858000"/>
              <a:gd name="connsiteX110" fmla="*/ 10847504 w 12192000"/>
              <a:gd name="connsiteY110" fmla="*/ 6296399 h 6858000"/>
              <a:gd name="connsiteX111" fmla="*/ 10777148 w 12192000"/>
              <a:gd name="connsiteY111" fmla="*/ 6304717 h 6858000"/>
              <a:gd name="connsiteX112" fmla="*/ 10770940 w 12192000"/>
              <a:gd name="connsiteY112" fmla="*/ 6310955 h 6858000"/>
              <a:gd name="connsiteX113" fmla="*/ 10773009 w 12192000"/>
              <a:gd name="connsiteY113" fmla="*/ 6335908 h 6858000"/>
              <a:gd name="connsiteX114" fmla="*/ 10775079 w 12192000"/>
              <a:gd name="connsiteY114" fmla="*/ 6340067 h 6858000"/>
              <a:gd name="connsiteX115" fmla="*/ 10779217 w 12192000"/>
              <a:gd name="connsiteY115" fmla="*/ 6342146 h 6858000"/>
              <a:gd name="connsiteX116" fmla="*/ 10845434 w 12192000"/>
              <a:gd name="connsiteY116" fmla="*/ 6337987 h 6858000"/>
              <a:gd name="connsiteX117" fmla="*/ 10868196 w 12192000"/>
              <a:gd name="connsiteY117" fmla="*/ 6360861 h 6858000"/>
              <a:gd name="connsiteX118" fmla="*/ 10868196 w 12192000"/>
              <a:gd name="connsiteY118" fmla="*/ 6373337 h 6858000"/>
              <a:gd name="connsiteX119" fmla="*/ 10822672 w 12192000"/>
              <a:gd name="connsiteY119" fmla="*/ 6377496 h 6858000"/>
              <a:gd name="connsiteX120" fmla="*/ 10758524 w 12192000"/>
              <a:gd name="connsiteY120" fmla="*/ 6433640 h 6858000"/>
              <a:gd name="connsiteX121" fmla="*/ 10814395 w 12192000"/>
              <a:gd name="connsiteY121" fmla="*/ 6493943 h 6858000"/>
              <a:gd name="connsiteX122" fmla="*/ 10874404 w 12192000"/>
              <a:gd name="connsiteY122" fmla="*/ 6481467 h 6858000"/>
              <a:gd name="connsiteX123" fmla="*/ 10903374 w 12192000"/>
              <a:gd name="connsiteY123" fmla="*/ 6493943 h 6858000"/>
              <a:gd name="connsiteX124" fmla="*/ 10909582 w 12192000"/>
              <a:gd name="connsiteY124" fmla="*/ 6491864 h 6858000"/>
              <a:gd name="connsiteX125" fmla="*/ 10911651 w 12192000"/>
              <a:gd name="connsiteY125" fmla="*/ 6485626 h 6858000"/>
              <a:gd name="connsiteX126" fmla="*/ 10911651 w 12192000"/>
              <a:gd name="connsiteY126" fmla="*/ 6360861 h 6858000"/>
              <a:gd name="connsiteX127" fmla="*/ 10847504 w 12192000"/>
              <a:gd name="connsiteY127" fmla="*/ 6296399 h 6858000"/>
              <a:gd name="connsiteX128" fmla="*/ 10518899 w 12192000"/>
              <a:gd name="connsiteY128" fmla="*/ 6296399 h 6858000"/>
              <a:gd name="connsiteX129" fmla="*/ 10434738 w 12192000"/>
              <a:gd name="connsiteY129" fmla="*/ 6395171 h 6858000"/>
              <a:gd name="connsiteX130" fmla="*/ 10518899 w 12192000"/>
              <a:gd name="connsiteY130" fmla="*/ 6493943 h 6858000"/>
              <a:gd name="connsiteX131" fmla="*/ 10603060 w 12192000"/>
              <a:gd name="connsiteY131" fmla="*/ 6395171 h 6858000"/>
              <a:gd name="connsiteX132" fmla="*/ 10518899 w 12192000"/>
              <a:gd name="connsiteY132" fmla="*/ 6296399 h 6858000"/>
              <a:gd name="connsiteX133" fmla="*/ 10302945 w 12192000"/>
              <a:gd name="connsiteY133" fmla="*/ 6270683 h 6858000"/>
              <a:gd name="connsiteX134" fmla="*/ 10319310 w 12192000"/>
              <a:gd name="connsiteY134" fmla="*/ 6270683 h 6858000"/>
              <a:gd name="connsiteX135" fmla="*/ 10362267 w 12192000"/>
              <a:gd name="connsiteY135" fmla="*/ 6310425 h 6858000"/>
              <a:gd name="connsiteX136" fmla="*/ 10317264 w 12192000"/>
              <a:gd name="connsiteY136" fmla="*/ 6348076 h 6858000"/>
              <a:gd name="connsiteX137" fmla="*/ 10272261 w 12192000"/>
              <a:gd name="connsiteY137" fmla="*/ 6348076 h 6858000"/>
              <a:gd name="connsiteX138" fmla="*/ 10272261 w 12192000"/>
              <a:gd name="connsiteY138" fmla="*/ 6272775 h 6858000"/>
              <a:gd name="connsiteX139" fmla="*/ 10302945 w 12192000"/>
              <a:gd name="connsiteY139" fmla="*/ 6270683 h 6858000"/>
              <a:gd name="connsiteX140" fmla="*/ 10679182 w 12192000"/>
              <a:gd name="connsiteY140" fmla="*/ 6258994 h 6858000"/>
              <a:gd name="connsiteX141" fmla="*/ 10650472 w 12192000"/>
              <a:gd name="connsiteY141" fmla="*/ 6265238 h 6858000"/>
              <a:gd name="connsiteX142" fmla="*/ 10644320 w 12192000"/>
              <a:gd name="connsiteY142" fmla="*/ 6271482 h 6858000"/>
              <a:gd name="connsiteX143" fmla="*/ 10644320 w 12192000"/>
              <a:gd name="connsiteY143" fmla="*/ 6302704 h 6858000"/>
              <a:gd name="connsiteX144" fmla="*/ 10627914 w 12192000"/>
              <a:gd name="connsiteY144" fmla="*/ 6302704 h 6858000"/>
              <a:gd name="connsiteX145" fmla="*/ 10621762 w 12192000"/>
              <a:gd name="connsiteY145" fmla="*/ 6308949 h 6858000"/>
              <a:gd name="connsiteX146" fmla="*/ 10621762 w 12192000"/>
              <a:gd name="connsiteY146" fmla="*/ 6333927 h 6858000"/>
              <a:gd name="connsiteX147" fmla="*/ 10627914 w 12192000"/>
              <a:gd name="connsiteY147" fmla="*/ 6340171 h 6858000"/>
              <a:gd name="connsiteX148" fmla="*/ 10644320 w 12192000"/>
              <a:gd name="connsiteY148" fmla="*/ 6340171 h 6858000"/>
              <a:gd name="connsiteX149" fmla="*/ 10644320 w 12192000"/>
              <a:gd name="connsiteY149" fmla="*/ 6423430 h 6858000"/>
              <a:gd name="connsiteX150" fmla="*/ 10699689 w 12192000"/>
              <a:gd name="connsiteY150" fmla="*/ 6496281 h 6858000"/>
              <a:gd name="connsiteX151" fmla="*/ 10732500 w 12192000"/>
              <a:gd name="connsiteY151" fmla="*/ 6492118 h 6858000"/>
              <a:gd name="connsiteX152" fmla="*/ 10738652 w 12192000"/>
              <a:gd name="connsiteY152" fmla="*/ 6483792 h 6858000"/>
              <a:gd name="connsiteX153" fmla="*/ 10736602 w 12192000"/>
              <a:gd name="connsiteY153" fmla="*/ 6460896 h 6858000"/>
              <a:gd name="connsiteX154" fmla="*/ 10730449 w 12192000"/>
              <a:gd name="connsiteY154" fmla="*/ 6452570 h 6858000"/>
              <a:gd name="connsiteX155" fmla="*/ 10705841 w 12192000"/>
              <a:gd name="connsiteY155" fmla="*/ 6454652 h 6858000"/>
              <a:gd name="connsiteX156" fmla="*/ 10687385 w 12192000"/>
              <a:gd name="connsiteY156" fmla="*/ 6417185 h 6858000"/>
              <a:gd name="connsiteX157" fmla="*/ 10687385 w 12192000"/>
              <a:gd name="connsiteY157" fmla="*/ 6340171 h 6858000"/>
              <a:gd name="connsiteX158" fmla="*/ 10730449 w 12192000"/>
              <a:gd name="connsiteY158" fmla="*/ 6340171 h 6858000"/>
              <a:gd name="connsiteX159" fmla="*/ 10736602 w 12192000"/>
              <a:gd name="connsiteY159" fmla="*/ 6333927 h 6858000"/>
              <a:gd name="connsiteX160" fmla="*/ 10736602 w 12192000"/>
              <a:gd name="connsiteY160" fmla="*/ 6308949 h 6858000"/>
              <a:gd name="connsiteX161" fmla="*/ 10730449 w 12192000"/>
              <a:gd name="connsiteY161" fmla="*/ 6302704 h 6858000"/>
              <a:gd name="connsiteX162" fmla="*/ 10687385 w 12192000"/>
              <a:gd name="connsiteY162" fmla="*/ 6302704 h 6858000"/>
              <a:gd name="connsiteX163" fmla="*/ 10687385 w 12192000"/>
              <a:gd name="connsiteY163" fmla="*/ 6265238 h 6858000"/>
              <a:gd name="connsiteX164" fmla="*/ 10685334 w 12192000"/>
              <a:gd name="connsiteY164" fmla="*/ 6258994 h 6858000"/>
              <a:gd name="connsiteX165" fmla="*/ 10679182 w 12192000"/>
              <a:gd name="connsiteY165" fmla="*/ 6258994 h 6858000"/>
              <a:gd name="connsiteX166" fmla="*/ 10313278 w 12192000"/>
              <a:gd name="connsiteY166" fmla="*/ 6229772 h 6858000"/>
              <a:gd name="connsiteX167" fmla="*/ 10232861 w 12192000"/>
              <a:gd name="connsiteY167" fmla="*/ 6233924 h 6858000"/>
              <a:gd name="connsiteX168" fmla="*/ 10226674 w 12192000"/>
              <a:gd name="connsiteY168" fmla="*/ 6242228 h 6858000"/>
              <a:gd name="connsiteX169" fmla="*/ 10226674 w 12192000"/>
              <a:gd name="connsiteY169" fmla="*/ 6483040 h 6858000"/>
              <a:gd name="connsiteX170" fmla="*/ 10234922 w 12192000"/>
              <a:gd name="connsiteY170" fmla="*/ 6489268 h 6858000"/>
              <a:gd name="connsiteX171" fmla="*/ 10263790 w 12192000"/>
              <a:gd name="connsiteY171" fmla="*/ 6489268 h 6858000"/>
              <a:gd name="connsiteX172" fmla="*/ 10272038 w 12192000"/>
              <a:gd name="connsiteY172" fmla="*/ 6483040 h 6858000"/>
              <a:gd name="connsiteX173" fmla="*/ 10272038 w 12192000"/>
              <a:gd name="connsiteY173" fmla="*/ 6387546 h 6858000"/>
              <a:gd name="connsiteX174" fmla="*/ 10321526 w 12192000"/>
              <a:gd name="connsiteY174" fmla="*/ 6389621 h 6858000"/>
              <a:gd name="connsiteX175" fmla="*/ 10362766 w 12192000"/>
              <a:gd name="connsiteY175" fmla="*/ 6485115 h 6858000"/>
              <a:gd name="connsiteX176" fmla="*/ 10368952 w 12192000"/>
              <a:gd name="connsiteY176" fmla="*/ 6489268 h 6858000"/>
              <a:gd name="connsiteX177" fmla="*/ 10401944 w 12192000"/>
              <a:gd name="connsiteY177" fmla="*/ 6489268 h 6858000"/>
              <a:gd name="connsiteX178" fmla="*/ 10408130 w 12192000"/>
              <a:gd name="connsiteY178" fmla="*/ 6487192 h 6858000"/>
              <a:gd name="connsiteX179" fmla="*/ 10410192 w 12192000"/>
              <a:gd name="connsiteY179" fmla="*/ 6480964 h 6858000"/>
              <a:gd name="connsiteX180" fmla="*/ 10362766 w 12192000"/>
              <a:gd name="connsiteY180" fmla="*/ 6377166 h 6858000"/>
              <a:gd name="connsiteX181" fmla="*/ 10408130 w 12192000"/>
              <a:gd name="connsiteY181" fmla="*/ 6308658 h 6858000"/>
              <a:gd name="connsiteX182" fmla="*/ 10319464 w 12192000"/>
              <a:gd name="connsiteY182" fmla="*/ 6229772 h 6858000"/>
              <a:gd name="connsiteX183" fmla="*/ 10313278 w 12192000"/>
              <a:gd name="connsiteY183" fmla="*/ 6229772 h 6858000"/>
              <a:gd name="connsiteX184" fmla="*/ 11675833 w 12192000"/>
              <a:gd name="connsiteY184" fmla="*/ 6196766 h 6858000"/>
              <a:gd name="connsiteX185" fmla="*/ 11684076 w 12192000"/>
              <a:gd name="connsiteY185" fmla="*/ 6196766 h 6858000"/>
              <a:gd name="connsiteX186" fmla="*/ 11791218 w 12192000"/>
              <a:gd name="connsiteY186" fmla="*/ 6258579 h 6858000"/>
              <a:gd name="connsiteX187" fmla="*/ 11795339 w 12192000"/>
              <a:gd name="connsiteY187" fmla="*/ 6264760 h 6858000"/>
              <a:gd name="connsiteX188" fmla="*/ 11787097 w 12192000"/>
              <a:gd name="connsiteY188" fmla="*/ 6270941 h 6858000"/>
              <a:gd name="connsiteX189" fmla="*/ 11696438 w 12192000"/>
              <a:gd name="connsiteY189" fmla="*/ 6314210 h 6858000"/>
              <a:gd name="connsiteX190" fmla="*/ 11686136 w 12192000"/>
              <a:gd name="connsiteY190" fmla="*/ 6316270 h 6858000"/>
              <a:gd name="connsiteX191" fmla="*/ 11682015 w 12192000"/>
              <a:gd name="connsiteY191" fmla="*/ 6305968 h 6858000"/>
              <a:gd name="connsiteX192" fmla="*/ 11673773 w 12192000"/>
              <a:gd name="connsiteY192" fmla="*/ 6205007 h 6858000"/>
              <a:gd name="connsiteX193" fmla="*/ 11675833 w 12192000"/>
              <a:gd name="connsiteY193" fmla="*/ 6196766 h 6858000"/>
              <a:gd name="connsiteX194" fmla="*/ 11618498 w 12192000"/>
              <a:gd name="connsiteY194" fmla="*/ 6195995 h 6858000"/>
              <a:gd name="connsiteX195" fmla="*/ 11622619 w 12192000"/>
              <a:gd name="connsiteY195" fmla="*/ 6196770 h 6858000"/>
              <a:gd name="connsiteX196" fmla="*/ 11624679 w 12192000"/>
              <a:gd name="connsiteY196" fmla="*/ 6207095 h 6858000"/>
              <a:gd name="connsiteX197" fmla="*/ 11616438 w 12192000"/>
              <a:gd name="connsiteY197" fmla="*/ 6308283 h 6858000"/>
              <a:gd name="connsiteX198" fmla="*/ 11612316 w 12192000"/>
              <a:gd name="connsiteY198" fmla="*/ 6316543 h 6858000"/>
              <a:gd name="connsiteX199" fmla="*/ 11602015 w 12192000"/>
              <a:gd name="connsiteY199" fmla="*/ 6316543 h 6858000"/>
              <a:gd name="connsiteX200" fmla="*/ 11511355 w 12192000"/>
              <a:gd name="connsiteY200" fmla="*/ 6271112 h 6858000"/>
              <a:gd name="connsiteX201" fmla="*/ 11503114 w 12192000"/>
              <a:gd name="connsiteY201" fmla="*/ 6264917 h 6858000"/>
              <a:gd name="connsiteX202" fmla="*/ 11507235 w 12192000"/>
              <a:gd name="connsiteY202" fmla="*/ 6258721 h 6858000"/>
              <a:gd name="connsiteX203" fmla="*/ 11614377 w 12192000"/>
              <a:gd name="connsiteY203" fmla="*/ 6196770 h 6858000"/>
              <a:gd name="connsiteX204" fmla="*/ 11618498 w 12192000"/>
              <a:gd name="connsiteY204" fmla="*/ 6195995 h 6858000"/>
              <a:gd name="connsiteX205" fmla="*/ 11649811 w 12192000"/>
              <a:gd name="connsiteY205" fmla="*/ 6160806 h 6858000"/>
              <a:gd name="connsiteX206" fmla="*/ 11432980 w 12192000"/>
              <a:gd name="connsiteY206" fmla="*/ 6379976 h 6858000"/>
              <a:gd name="connsiteX207" fmla="*/ 11649811 w 12192000"/>
              <a:gd name="connsiteY207" fmla="*/ 6599145 h 6858000"/>
              <a:gd name="connsiteX208" fmla="*/ 11866643 w 12192000"/>
              <a:gd name="connsiteY208" fmla="*/ 6379976 h 6858000"/>
              <a:gd name="connsiteX209" fmla="*/ 11649811 w 12192000"/>
              <a:gd name="connsiteY209" fmla="*/ 6160806 h 6858000"/>
              <a:gd name="connsiteX210" fmla="*/ 11649226 w 12192000"/>
              <a:gd name="connsiteY210" fmla="*/ 6129247 h 6858000"/>
              <a:gd name="connsiteX211" fmla="*/ 11895865 w 12192000"/>
              <a:gd name="connsiteY211" fmla="*/ 6378808 h 6858000"/>
              <a:gd name="connsiteX212" fmla="*/ 11649226 w 12192000"/>
              <a:gd name="connsiteY212" fmla="*/ 6628369 h 6858000"/>
              <a:gd name="connsiteX213" fmla="*/ 11402588 w 12192000"/>
              <a:gd name="connsiteY213" fmla="*/ 6378808 h 6858000"/>
              <a:gd name="connsiteX214" fmla="*/ 11649226 w 12192000"/>
              <a:gd name="connsiteY214" fmla="*/ 6129247 h 6858000"/>
              <a:gd name="connsiteX215" fmla="*/ 11636303 w 12192000"/>
              <a:gd name="connsiteY215" fmla="*/ 6050671 h 6858000"/>
              <a:gd name="connsiteX216" fmla="*/ 11623964 w 12192000"/>
              <a:gd name="connsiteY216" fmla="*/ 6100554 h 6858000"/>
              <a:gd name="connsiteX217" fmla="*/ 11601342 w 12192000"/>
              <a:gd name="connsiteY217" fmla="*/ 6104711 h 6858000"/>
              <a:gd name="connsiteX218" fmla="*/ 11574607 w 12192000"/>
              <a:gd name="connsiteY218" fmla="*/ 6058985 h 6858000"/>
              <a:gd name="connsiteX219" fmla="*/ 11574607 w 12192000"/>
              <a:gd name="connsiteY219" fmla="*/ 6056906 h 6858000"/>
              <a:gd name="connsiteX220" fmla="*/ 11572550 w 12192000"/>
              <a:gd name="connsiteY220" fmla="*/ 6058985 h 6858000"/>
              <a:gd name="connsiteX221" fmla="*/ 11551985 w 12192000"/>
              <a:gd name="connsiteY221" fmla="*/ 6063142 h 6858000"/>
              <a:gd name="connsiteX222" fmla="*/ 11551985 w 12192000"/>
              <a:gd name="connsiteY222" fmla="*/ 6065220 h 6858000"/>
              <a:gd name="connsiteX223" fmla="*/ 11547872 w 12192000"/>
              <a:gd name="connsiteY223" fmla="*/ 6090162 h 6858000"/>
              <a:gd name="connsiteX224" fmla="*/ 11551985 w 12192000"/>
              <a:gd name="connsiteY224" fmla="*/ 6117182 h 6858000"/>
              <a:gd name="connsiteX225" fmla="*/ 11531420 w 12192000"/>
              <a:gd name="connsiteY225" fmla="*/ 6125495 h 6858000"/>
              <a:gd name="connsiteX226" fmla="*/ 11494402 w 12192000"/>
              <a:gd name="connsiteY226" fmla="*/ 6090162 h 6858000"/>
              <a:gd name="connsiteX227" fmla="*/ 11494402 w 12192000"/>
              <a:gd name="connsiteY227" fmla="*/ 6088083 h 6858000"/>
              <a:gd name="connsiteX228" fmla="*/ 11492346 w 12192000"/>
              <a:gd name="connsiteY228" fmla="*/ 6088083 h 6858000"/>
              <a:gd name="connsiteX229" fmla="*/ 11473837 w 12192000"/>
              <a:gd name="connsiteY229" fmla="*/ 6100554 h 6858000"/>
              <a:gd name="connsiteX230" fmla="*/ 11473837 w 12192000"/>
              <a:gd name="connsiteY230" fmla="*/ 6102632 h 6858000"/>
              <a:gd name="connsiteX231" fmla="*/ 11486176 w 12192000"/>
              <a:gd name="connsiteY231" fmla="*/ 6152515 h 6858000"/>
              <a:gd name="connsiteX232" fmla="*/ 11469724 w 12192000"/>
              <a:gd name="connsiteY232" fmla="*/ 6164986 h 6858000"/>
              <a:gd name="connsiteX233" fmla="*/ 11426536 w 12192000"/>
              <a:gd name="connsiteY233" fmla="*/ 6137966 h 6858000"/>
              <a:gd name="connsiteX234" fmla="*/ 11424480 w 12192000"/>
              <a:gd name="connsiteY234" fmla="*/ 6137966 h 6858000"/>
              <a:gd name="connsiteX235" fmla="*/ 11424480 w 12192000"/>
              <a:gd name="connsiteY235" fmla="*/ 6140044 h 6858000"/>
              <a:gd name="connsiteX236" fmla="*/ 11408027 w 12192000"/>
              <a:gd name="connsiteY236" fmla="*/ 6154594 h 6858000"/>
              <a:gd name="connsiteX237" fmla="*/ 11408027 w 12192000"/>
              <a:gd name="connsiteY237" fmla="*/ 6156672 h 6858000"/>
              <a:gd name="connsiteX238" fmla="*/ 11434763 w 12192000"/>
              <a:gd name="connsiteY238" fmla="*/ 6202398 h 6858000"/>
              <a:gd name="connsiteX239" fmla="*/ 11420366 w 12192000"/>
              <a:gd name="connsiteY239" fmla="*/ 6219026 h 6858000"/>
              <a:gd name="connsiteX240" fmla="*/ 11371010 w 12192000"/>
              <a:gd name="connsiteY240" fmla="*/ 6206555 h 6858000"/>
              <a:gd name="connsiteX241" fmla="*/ 11368953 w 12192000"/>
              <a:gd name="connsiteY241" fmla="*/ 6206555 h 6858000"/>
              <a:gd name="connsiteX242" fmla="*/ 11358671 w 12192000"/>
              <a:gd name="connsiteY242" fmla="*/ 6225261 h 6858000"/>
              <a:gd name="connsiteX243" fmla="*/ 11358671 w 12192000"/>
              <a:gd name="connsiteY243" fmla="*/ 6227340 h 6858000"/>
              <a:gd name="connsiteX244" fmla="*/ 11395688 w 12192000"/>
              <a:gd name="connsiteY244" fmla="*/ 6264752 h 6858000"/>
              <a:gd name="connsiteX245" fmla="*/ 11387462 w 12192000"/>
              <a:gd name="connsiteY245" fmla="*/ 6283458 h 6858000"/>
              <a:gd name="connsiteX246" fmla="*/ 11336049 w 12192000"/>
              <a:gd name="connsiteY246" fmla="*/ 6283458 h 6858000"/>
              <a:gd name="connsiteX247" fmla="*/ 11333992 w 12192000"/>
              <a:gd name="connsiteY247" fmla="*/ 6283458 h 6858000"/>
              <a:gd name="connsiteX248" fmla="*/ 11333992 w 12192000"/>
              <a:gd name="connsiteY248" fmla="*/ 6285536 h 6858000"/>
              <a:gd name="connsiteX249" fmla="*/ 11327823 w 12192000"/>
              <a:gd name="connsiteY249" fmla="*/ 6306320 h 6858000"/>
              <a:gd name="connsiteX250" fmla="*/ 11329879 w 12192000"/>
              <a:gd name="connsiteY250" fmla="*/ 6308399 h 6858000"/>
              <a:gd name="connsiteX251" fmla="*/ 11373066 w 12192000"/>
              <a:gd name="connsiteY251" fmla="*/ 6333340 h 6858000"/>
              <a:gd name="connsiteX252" fmla="*/ 11371010 w 12192000"/>
              <a:gd name="connsiteY252" fmla="*/ 6356204 h 6858000"/>
              <a:gd name="connsiteX253" fmla="*/ 11321653 w 12192000"/>
              <a:gd name="connsiteY253" fmla="*/ 6368675 h 6858000"/>
              <a:gd name="connsiteX254" fmla="*/ 11319596 w 12192000"/>
              <a:gd name="connsiteY254" fmla="*/ 6368675 h 6858000"/>
              <a:gd name="connsiteX255" fmla="*/ 11319596 w 12192000"/>
              <a:gd name="connsiteY255" fmla="*/ 6370752 h 6858000"/>
              <a:gd name="connsiteX256" fmla="*/ 11319596 w 12192000"/>
              <a:gd name="connsiteY256" fmla="*/ 6381145 h 6858000"/>
              <a:gd name="connsiteX257" fmla="*/ 11319596 w 12192000"/>
              <a:gd name="connsiteY257" fmla="*/ 6391537 h 6858000"/>
              <a:gd name="connsiteX258" fmla="*/ 11319596 w 12192000"/>
              <a:gd name="connsiteY258" fmla="*/ 6393616 h 6858000"/>
              <a:gd name="connsiteX259" fmla="*/ 11321653 w 12192000"/>
              <a:gd name="connsiteY259" fmla="*/ 6393616 h 6858000"/>
              <a:gd name="connsiteX260" fmla="*/ 11371010 w 12192000"/>
              <a:gd name="connsiteY260" fmla="*/ 6406087 h 6858000"/>
              <a:gd name="connsiteX261" fmla="*/ 11375123 w 12192000"/>
              <a:gd name="connsiteY261" fmla="*/ 6428949 h 6858000"/>
              <a:gd name="connsiteX262" fmla="*/ 11329879 w 12192000"/>
              <a:gd name="connsiteY262" fmla="*/ 6455969 h 6858000"/>
              <a:gd name="connsiteX263" fmla="*/ 11327823 w 12192000"/>
              <a:gd name="connsiteY263" fmla="*/ 6455969 h 6858000"/>
              <a:gd name="connsiteX264" fmla="*/ 11327823 w 12192000"/>
              <a:gd name="connsiteY264" fmla="*/ 6458048 h 6858000"/>
              <a:gd name="connsiteX265" fmla="*/ 11333992 w 12192000"/>
              <a:gd name="connsiteY265" fmla="*/ 6478833 h 6858000"/>
              <a:gd name="connsiteX266" fmla="*/ 11336049 w 12192000"/>
              <a:gd name="connsiteY266" fmla="*/ 6478833 h 6858000"/>
              <a:gd name="connsiteX267" fmla="*/ 11387462 w 12192000"/>
              <a:gd name="connsiteY267" fmla="*/ 6478833 h 6858000"/>
              <a:gd name="connsiteX268" fmla="*/ 11395688 w 12192000"/>
              <a:gd name="connsiteY268" fmla="*/ 6499616 h 6858000"/>
              <a:gd name="connsiteX269" fmla="*/ 11358671 w 12192000"/>
              <a:gd name="connsiteY269" fmla="*/ 6537029 h 6858000"/>
              <a:gd name="connsiteX270" fmla="*/ 11358671 w 12192000"/>
              <a:gd name="connsiteY270" fmla="*/ 6539107 h 6858000"/>
              <a:gd name="connsiteX271" fmla="*/ 11371010 w 12192000"/>
              <a:gd name="connsiteY271" fmla="*/ 6557813 h 6858000"/>
              <a:gd name="connsiteX272" fmla="*/ 11422423 w 12192000"/>
              <a:gd name="connsiteY272" fmla="*/ 6543265 h 6858000"/>
              <a:gd name="connsiteX273" fmla="*/ 11434763 w 12192000"/>
              <a:gd name="connsiteY273" fmla="*/ 6561971 h 6858000"/>
              <a:gd name="connsiteX274" fmla="*/ 11408027 w 12192000"/>
              <a:gd name="connsiteY274" fmla="*/ 6607697 h 6858000"/>
              <a:gd name="connsiteX275" fmla="*/ 11410084 w 12192000"/>
              <a:gd name="connsiteY275" fmla="*/ 6609774 h 6858000"/>
              <a:gd name="connsiteX276" fmla="*/ 11424480 w 12192000"/>
              <a:gd name="connsiteY276" fmla="*/ 6624324 h 6858000"/>
              <a:gd name="connsiteX277" fmla="*/ 11426536 w 12192000"/>
              <a:gd name="connsiteY277" fmla="*/ 6624324 h 6858000"/>
              <a:gd name="connsiteX278" fmla="*/ 11471780 w 12192000"/>
              <a:gd name="connsiteY278" fmla="*/ 6597304 h 6858000"/>
              <a:gd name="connsiteX279" fmla="*/ 11488233 w 12192000"/>
              <a:gd name="connsiteY279" fmla="*/ 6611853 h 6858000"/>
              <a:gd name="connsiteX280" fmla="*/ 11475894 w 12192000"/>
              <a:gd name="connsiteY280" fmla="*/ 6661736 h 6858000"/>
              <a:gd name="connsiteX281" fmla="*/ 11475894 w 12192000"/>
              <a:gd name="connsiteY281" fmla="*/ 6663815 h 6858000"/>
              <a:gd name="connsiteX282" fmla="*/ 11494402 w 12192000"/>
              <a:gd name="connsiteY282" fmla="*/ 6674206 h 6858000"/>
              <a:gd name="connsiteX283" fmla="*/ 11494402 w 12192000"/>
              <a:gd name="connsiteY283" fmla="*/ 6676285 h 6858000"/>
              <a:gd name="connsiteX284" fmla="*/ 11496459 w 12192000"/>
              <a:gd name="connsiteY284" fmla="*/ 6674206 h 6858000"/>
              <a:gd name="connsiteX285" fmla="*/ 11533476 w 12192000"/>
              <a:gd name="connsiteY285" fmla="*/ 6636795 h 6858000"/>
              <a:gd name="connsiteX286" fmla="*/ 11551985 w 12192000"/>
              <a:gd name="connsiteY286" fmla="*/ 6645109 h 6858000"/>
              <a:gd name="connsiteX287" fmla="*/ 11549928 w 12192000"/>
              <a:gd name="connsiteY287" fmla="*/ 6672129 h 6858000"/>
              <a:gd name="connsiteX288" fmla="*/ 11551985 w 12192000"/>
              <a:gd name="connsiteY288" fmla="*/ 6697070 h 6858000"/>
              <a:gd name="connsiteX289" fmla="*/ 11551985 w 12192000"/>
              <a:gd name="connsiteY289" fmla="*/ 6699148 h 6858000"/>
              <a:gd name="connsiteX290" fmla="*/ 11554042 w 12192000"/>
              <a:gd name="connsiteY290" fmla="*/ 6699148 h 6858000"/>
              <a:gd name="connsiteX291" fmla="*/ 11574607 w 12192000"/>
              <a:gd name="connsiteY291" fmla="*/ 6705383 h 6858000"/>
              <a:gd name="connsiteX292" fmla="*/ 11576663 w 12192000"/>
              <a:gd name="connsiteY292" fmla="*/ 6705383 h 6858000"/>
              <a:gd name="connsiteX293" fmla="*/ 11601342 w 12192000"/>
              <a:gd name="connsiteY293" fmla="*/ 6659658 h 6858000"/>
              <a:gd name="connsiteX294" fmla="*/ 11623964 w 12192000"/>
              <a:gd name="connsiteY294" fmla="*/ 6661736 h 6858000"/>
              <a:gd name="connsiteX295" fmla="*/ 11636303 w 12192000"/>
              <a:gd name="connsiteY295" fmla="*/ 6713697 h 6858000"/>
              <a:gd name="connsiteX296" fmla="*/ 11638359 w 12192000"/>
              <a:gd name="connsiteY296" fmla="*/ 6713697 h 6858000"/>
              <a:gd name="connsiteX297" fmla="*/ 11658925 w 12192000"/>
              <a:gd name="connsiteY297" fmla="*/ 6713697 h 6858000"/>
              <a:gd name="connsiteX298" fmla="*/ 11660982 w 12192000"/>
              <a:gd name="connsiteY298" fmla="*/ 6713697 h 6858000"/>
              <a:gd name="connsiteX299" fmla="*/ 11675378 w 12192000"/>
              <a:gd name="connsiteY299" fmla="*/ 6661736 h 6858000"/>
              <a:gd name="connsiteX300" fmla="*/ 11695943 w 12192000"/>
              <a:gd name="connsiteY300" fmla="*/ 6659658 h 6858000"/>
              <a:gd name="connsiteX301" fmla="*/ 11722678 w 12192000"/>
              <a:gd name="connsiteY301" fmla="*/ 6705383 h 6858000"/>
              <a:gd name="connsiteX302" fmla="*/ 11743243 w 12192000"/>
              <a:gd name="connsiteY302" fmla="*/ 6699148 h 6858000"/>
              <a:gd name="connsiteX303" fmla="*/ 11745300 w 12192000"/>
              <a:gd name="connsiteY303" fmla="*/ 6699148 h 6858000"/>
              <a:gd name="connsiteX304" fmla="*/ 11747356 w 12192000"/>
              <a:gd name="connsiteY304" fmla="*/ 6672129 h 6858000"/>
              <a:gd name="connsiteX305" fmla="*/ 11745300 w 12192000"/>
              <a:gd name="connsiteY305" fmla="*/ 6645109 h 6858000"/>
              <a:gd name="connsiteX306" fmla="*/ 11765865 w 12192000"/>
              <a:gd name="connsiteY306" fmla="*/ 6636795 h 6858000"/>
              <a:gd name="connsiteX307" fmla="*/ 11802882 w 12192000"/>
              <a:gd name="connsiteY307" fmla="*/ 6674206 h 6858000"/>
              <a:gd name="connsiteX308" fmla="*/ 11821391 w 12192000"/>
              <a:gd name="connsiteY308" fmla="*/ 6663815 h 6858000"/>
              <a:gd name="connsiteX309" fmla="*/ 11823448 w 12192000"/>
              <a:gd name="connsiteY309" fmla="*/ 6661736 h 6858000"/>
              <a:gd name="connsiteX310" fmla="*/ 11823448 w 12192000"/>
              <a:gd name="connsiteY310" fmla="*/ 6659658 h 6858000"/>
              <a:gd name="connsiteX311" fmla="*/ 11809052 w 12192000"/>
              <a:gd name="connsiteY311" fmla="*/ 6611853 h 6858000"/>
              <a:gd name="connsiteX312" fmla="*/ 11825504 w 12192000"/>
              <a:gd name="connsiteY312" fmla="*/ 6597304 h 6858000"/>
              <a:gd name="connsiteX313" fmla="*/ 11870748 w 12192000"/>
              <a:gd name="connsiteY313" fmla="*/ 6624324 h 6858000"/>
              <a:gd name="connsiteX314" fmla="*/ 11872805 w 12192000"/>
              <a:gd name="connsiteY314" fmla="*/ 6624324 h 6858000"/>
              <a:gd name="connsiteX315" fmla="*/ 11887201 w 12192000"/>
              <a:gd name="connsiteY315" fmla="*/ 6607697 h 6858000"/>
              <a:gd name="connsiteX316" fmla="*/ 11889257 w 12192000"/>
              <a:gd name="connsiteY316" fmla="*/ 6607697 h 6858000"/>
              <a:gd name="connsiteX317" fmla="*/ 11862522 w 12192000"/>
              <a:gd name="connsiteY317" fmla="*/ 6561971 h 6858000"/>
              <a:gd name="connsiteX318" fmla="*/ 11874861 w 12192000"/>
              <a:gd name="connsiteY318" fmla="*/ 6543265 h 6858000"/>
              <a:gd name="connsiteX319" fmla="*/ 11926275 w 12192000"/>
              <a:gd name="connsiteY319" fmla="*/ 6557813 h 6858000"/>
              <a:gd name="connsiteX320" fmla="*/ 11928331 w 12192000"/>
              <a:gd name="connsiteY320" fmla="*/ 6555735 h 6858000"/>
              <a:gd name="connsiteX321" fmla="*/ 11938614 w 12192000"/>
              <a:gd name="connsiteY321" fmla="*/ 6537029 h 6858000"/>
              <a:gd name="connsiteX322" fmla="*/ 11938614 w 12192000"/>
              <a:gd name="connsiteY322" fmla="*/ 6534951 h 6858000"/>
              <a:gd name="connsiteX323" fmla="*/ 11901596 w 12192000"/>
              <a:gd name="connsiteY323" fmla="*/ 6499616 h 6858000"/>
              <a:gd name="connsiteX324" fmla="*/ 11909822 w 12192000"/>
              <a:gd name="connsiteY324" fmla="*/ 6478833 h 6858000"/>
              <a:gd name="connsiteX325" fmla="*/ 11961236 w 12192000"/>
              <a:gd name="connsiteY325" fmla="*/ 6478833 h 6858000"/>
              <a:gd name="connsiteX326" fmla="*/ 11963292 w 12192000"/>
              <a:gd name="connsiteY326" fmla="*/ 6478833 h 6858000"/>
              <a:gd name="connsiteX327" fmla="*/ 11967405 w 12192000"/>
              <a:gd name="connsiteY327" fmla="*/ 6458048 h 6858000"/>
              <a:gd name="connsiteX328" fmla="*/ 11967405 w 12192000"/>
              <a:gd name="connsiteY328" fmla="*/ 6455969 h 6858000"/>
              <a:gd name="connsiteX329" fmla="*/ 11922162 w 12192000"/>
              <a:gd name="connsiteY329" fmla="*/ 6428949 h 6858000"/>
              <a:gd name="connsiteX330" fmla="*/ 11926275 w 12192000"/>
              <a:gd name="connsiteY330" fmla="*/ 6408165 h 6858000"/>
              <a:gd name="connsiteX331" fmla="*/ 11975632 w 12192000"/>
              <a:gd name="connsiteY331" fmla="*/ 6393616 h 6858000"/>
              <a:gd name="connsiteX332" fmla="*/ 11977688 w 12192000"/>
              <a:gd name="connsiteY332" fmla="*/ 6393616 h 6858000"/>
              <a:gd name="connsiteX333" fmla="*/ 11977688 w 12192000"/>
              <a:gd name="connsiteY333" fmla="*/ 6381145 h 6858000"/>
              <a:gd name="connsiteX334" fmla="*/ 11977688 w 12192000"/>
              <a:gd name="connsiteY334" fmla="*/ 6370752 h 6858000"/>
              <a:gd name="connsiteX335" fmla="*/ 11975632 w 12192000"/>
              <a:gd name="connsiteY335" fmla="*/ 6370752 h 6858000"/>
              <a:gd name="connsiteX336" fmla="*/ 11926275 w 12192000"/>
              <a:gd name="connsiteY336" fmla="*/ 6356204 h 6858000"/>
              <a:gd name="connsiteX337" fmla="*/ 11924218 w 12192000"/>
              <a:gd name="connsiteY337" fmla="*/ 6335419 h 6858000"/>
              <a:gd name="connsiteX338" fmla="*/ 11967405 w 12192000"/>
              <a:gd name="connsiteY338" fmla="*/ 6308399 h 6858000"/>
              <a:gd name="connsiteX339" fmla="*/ 11969462 w 12192000"/>
              <a:gd name="connsiteY339" fmla="*/ 6308399 h 6858000"/>
              <a:gd name="connsiteX340" fmla="*/ 11969462 w 12192000"/>
              <a:gd name="connsiteY340" fmla="*/ 6306320 h 6858000"/>
              <a:gd name="connsiteX341" fmla="*/ 11963292 w 12192000"/>
              <a:gd name="connsiteY341" fmla="*/ 6285536 h 6858000"/>
              <a:gd name="connsiteX342" fmla="*/ 11961236 w 12192000"/>
              <a:gd name="connsiteY342" fmla="*/ 6285536 h 6858000"/>
              <a:gd name="connsiteX343" fmla="*/ 11909822 w 12192000"/>
              <a:gd name="connsiteY343" fmla="*/ 6285536 h 6858000"/>
              <a:gd name="connsiteX344" fmla="*/ 11901596 w 12192000"/>
              <a:gd name="connsiteY344" fmla="*/ 6264752 h 6858000"/>
              <a:gd name="connsiteX345" fmla="*/ 11938614 w 12192000"/>
              <a:gd name="connsiteY345" fmla="*/ 6227340 h 6858000"/>
              <a:gd name="connsiteX346" fmla="*/ 11938614 w 12192000"/>
              <a:gd name="connsiteY346" fmla="*/ 6225261 h 6858000"/>
              <a:gd name="connsiteX347" fmla="*/ 11928331 w 12192000"/>
              <a:gd name="connsiteY347" fmla="*/ 6206555 h 6858000"/>
              <a:gd name="connsiteX348" fmla="*/ 11926275 w 12192000"/>
              <a:gd name="connsiteY348" fmla="*/ 6206555 h 6858000"/>
              <a:gd name="connsiteX349" fmla="*/ 11876918 w 12192000"/>
              <a:gd name="connsiteY349" fmla="*/ 6219026 h 6858000"/>
              <a:gd name="connsiteX350" fmla="*/ 11862522 w 12192000"/>
              <a:gd name="connsiteY350" fmla="*/ 6202398 h 6858000"/>
              <a:gd name="connsiteX351" fmla="*/ 11889257 w 12192000"/>
              <a:gd name="connsiteY351" fmla="*/ 6156672 h 6858000"/>
              <a:gd name="connsiteX352" fmla="*/ 11889257 w 12192000"/>
              <a:gd name="connsiteY352" fmla="*/ 6154594 h 6858000"/>
              <a:gd name="connsiteX353" fmla="*/ 11872805 w 12192000"/>
              <a:gd name="connsiteY353" fmla="*/ 6140044 h 6858000"/>
              <a:gd name="connsiteX354" fmla="*/ 11827561 w 12192000"/>
              <a:gd name="connsiteY354" fmla="*/ 6164986 h 6858000"/>
              <a:gd name="connsiteX355" fmla="*/ 11809052 w 12192000"/>
              <a:gd name="connsiteY355" fmla="*/ 6152515 h 6858000"/>
              <a:gd name="connsiteX356" fmla="*/ 11823448 w 12192000"/>
              <a:gd name="connsiteY356" fmla="*/ 6102632 h 6858000"/>
              <a:gd name="connsiteX357" fmla="*/ 11823448 w 12192000"/>
              <a:gd name="connsiteY357" fmla="*/ 6100554 h 6858000"/>
              <a:gd name="connsiteX358" fmla="*/ 11804939 w 12192000"/>
              <a:gd name="connsiteY358" fmla="*/ 6090162 h 6858000"/>
              <a:gd name="connsiteX359" fmla="*/ 11802882 w 12192000"/>
              <a:gd name="connsiteY359" fmla="*/ 6088083 h 6858000"/>
              <a:gd name="connsiteX360" fmla="*/ 11802882 w 12192000"/>
              <a:gd name="connsiteY360" fmla="*/ 6090162 h 6858000"/>
              <a:gd name="connsiteX361" fmla="*/ 11765865 w 12192000"/>
              <a:gd name="connsiteY361" fmla="*/ 6125495 h 6858000"/>
              <a:gd name="connsiteX362" fmla="*/ 11745300 w 12192000"/>
              <a:gd name="connsiteY362" fmla="*/ 6117182 h 6858000"/>
              <a:gd name="connsiteX363" fmla="*/ 11749412 w 12192000"/>
              <a:gd name="connsiteY363" fmla="*/ 6090162 h 6858000"/>
              <a:gd name="connsiteX364" fmla="*/ 11745300 w 12192000"/>
              <a:gd name="connsiteY364" fmla="*/ 6065220 h 6858000"/>
              <a:gd name="connsiteX365" fmla="*/ 11745300 w 12192000"/>
              <a:gd name="connsiteY365" fmla="*/ 6063142 h 6858000"/>
              <a:gd name="connsiteX366" fmla="*/ 11743243 w 12192000"/>
              <a:gd name="connsiteY366" fmla="*/ 6063142 h 6858000"/>
              <a:gd name="connsiteX367" fmla="*/ 11722678 w 12192000"/>
              <a:gd name="connsiteY367" fmla="*/ 6058985 h 6858000"/>
              <a:gd name="connsiteX368" fmla="*/ 11695943 w 12192000"/>
              <a:gd name="connsiteY368" fmla="*/ 6104711 h 6858000"/>
              <a:gd name="connsiteX369" fmla="*/ 11673321 w 12192000"/>
              <a:gd name="connsiteY369" fmla="*/ 6100554 h 6858000"/>
              <a:gd name="connsiteX370" fmla="*/ 11660982 w 12192000"/>
              <a:gd name="connsiteY370" fmla="*/ 6050671 h 6858000"/>
              <a:gd name="connsiteX371" fmla="*/ 11658925 w 12192000"/>
              <a:gd name="connsiteY371" fmla="*/ 6050671 h 6858000"/>
              <a:gd name="connsiteX372" fmla="*/ 11638359 w 12192000"/>
              <a:gd name="connsiteY372" fmla="*/ 6050671 h 6858000"/>
              <a:gd name="connsiteX373" fmla="*/ 11636303 w 12192000"/>
              <a:gd name="connsiteY373" fmla="*/ 6050671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8102"/>
                </a:moveTo>
                <a:cubicBezTo>
                  <a:pt x="11607483" y="6446018"/>
                  <a:pt x="11609524" y="6446018"/>
                  <a:pt x="11613605" y="6448102"/>
                </a:cubicBezTo>
                <a:cubicBezTo>
                  <a:pt x="11615645" y="6450187"/>
                  <a:pt x="11617686" y="6452271"/>
                  <a:pt x="11617686" y="6456440"/>
                </a:cubicBezTo>
                <a:cubicBezTo>
                  <a:pt x="11623808" y="6558584"/>
                  <a:pt x="11623808" y="6558584"/>
                  <a:pt x="11623808" y="6558584"/>
                </a:cubicBezTo>
                <a:cubicBezTo>
                  <a:pt x="11625848" y="6564837"/>
                  <a:pt x="11623808" y="6566922"/>
                  <a:pt x="11621767" y="6569006"/>
                </a:cubicBezTo>
                <a:cubicBezTo>
                  <a:pt x="11619727" y="6571091"/>
                  <a:pt x="11617686" y="6569006"/>
                  <a:pt x="11615645" y="6569006"/>
                </a:cubicBezTo>
                <a:cubicBezTo>
                  <a:pt x="11570752" y="6558584"/>
                  <a:pt x="11540142" y="6539822"/>
                  <a:pt x="11509533" y="6506470"/>
                </a:cubicBezTo>
                <a:cubicBezTo>
                  <a:pt x="11507492" y="6504386"/>
                  <a:pt x="11505451" y="6502301"/>
                  <a:pt x="11505451" y="6500217"/>
                </a:cubicBezTo>
                <a:cubicBezTo>
                  <a:pt x="11505451" y="6500217"/>
                  <a:pt x="11505451" y="6500217"/>
                  <a:pt x="11505451" y="6498131"/>
                </a:cubicBezTo>
                <a:cubicBezTo>
                  <a:pt x="11505451" y="6496047"/>
                  <a:pt x="11509533" y="6493962"/>
                  <a:pt x="11511573" y="6493962"/>
                </a:cubicBezTo>
                <a:cubicBezTo>
                  <a:pt x="11603402" y="6448102"/>
                  <a:pt x="11603402" y="6448102"/>
                  <a:pt x="11603402" y="6448102"/>
                </a:cubicBezTo>
                <a:close/>
                <a:moveTo>
                  <a:pt x="11686136" y="6446018"/>
                </a:moveTo>
                <a:cubicBezTo>
                  <a:pt x="11690256" y="6446018"/>
                  <a:pt x="11692317" y="6446018"/>
                  <a:pt x="11696438" y="6446018"/>
                </a:cubicBezTo>
                <a:cubicBezTo>
                  <a:pt x="11787097" y="6491784"/>
                  <a:pt x="11787097" y="6491784"/>
                  <a:pt x="11787097" y="6491784"/>
                </a:cubicBezTo>
                <a:cubicBezTo>
                  <a:pt x="11791218" y="6493864"/>
                  <a:pt x="11793278" y="6495944"/>
                  <a:pt x="11795339" y="6498025"/>
                </a:cubicBezTo>
                <a:cubicBezTo>
                  <a:pt x="11795339" y="6500105"/>
                  <a:pt x="11793278" y="6502185"/>
                  <a:pt x="11791218" y="6504265"/>
                </a:cubicBezTo>
                <a:cubicBezTo>
                  <a:pt x="11760312" y="6537549"/>
                  <a:pt x="11727344" y="6556272"/>
                  <a:pt x="11684076" y="6566673"/>
                </a:cubicBezTo>
                <a:cubicBezTo>
                  <a:pt x="11679954" y="6568753"/>
                  <a:pt x="11677894" y="6568753"/>
                  <a:pt x="11675833" y="6566673"/>
                </a:cubicBezTo>
                <a:cubicBezTo>
                  <a:pt x="11673773" y="6564593"/>
                  <a:pt x="11673773" y="6560432"/>
                  <a:pt x="11673773" y="6558352"/>
                </a:cubicBezTo>
                <a:cubicBezTo>
                  <a:pt x="11682015" y="6454339"/>
                  <a:pt x="11682015" y="6454339"/>
                  <a:pt x="11682015" y="6454339"/>
                </a:cubicBezTo>
                <a:cubicBezTo>
                  <a:pt x="11682015" y="6452259"/>
                  <a:pt x="11684076" y="6448098"/>
                  <a:pt x="11686136" y="6446018"/>
                </a:cubicBezTo>
                <a:close/>
                <a:moveTo>
                  <a:pt x="10868401" y="6406275"/>
                </a:moveTo>
                <a:cubicBezTo>
                  <a:pt x="10868401" y="6406275"/>
                  <a:pt x="10868401" y="6406275"/>
                  <a:pt x="10868401" y="6449478"/>
                </a:cubicBezTo>
                <a:cubicBezTo>
                  <a:pt x="10868401" y="6449478"/>
                  <a:pt x="10841333" y="6457707"/>
                  <a:pt x="10820512" y="6457707"/>
                </a:cubicBezTo>
                <a:cubicBezTo>
                  <a:pt x="10803855" y="6457707"/>
                  <a:pt x="10801773" y="6441249"/>
                  <a:pt x="10801773" y="6433020"/>
                </a:cubicBezTo>
                <a:cubicBezTo>
                  <a:pt x="10801773" y="6418619"/>
                  <a:pt x="10810102" y="6410390"/>
                  <a:pt x="10826759" y="6408333"/>
                </a:cubicBezTo>
                <a:close/>
                <a:moveTo>
                  <a:pt x="10518900" y="6336141"/>
                </a:moveTo>
                <a:cubicBezTo>
                  <a:pt x="10547537" y="6336141"/>
                  <a:pt x="10559811" y="6352748"/>
                  <a:pt x="10559811" y="6396340"/>
                </a:cubicBezTo>
                <a:cubicBezTo>
                  <a:pt x="10559811" y="6433704"/>
                  <a:pt x="10553675" y="6456538"/>
                  <a:pt x="10518900" y="6456538"/>
                </a:cubicBezTo>
                <a:cubicBezTo>
                  <a:pt x="10484125" y="6456538"/>
                  <a:pt x="10477988" y="6433704"/>
                  <a:pt x="10477988" y="6396340"/>
                </a:cubicBezTo>
                <a:cubicBezTo>
                  <a:pt x="10477988" y="6352748"/>
                  <a:pt x="10488216" y="6336141"/>
                  <a:pt x="10518900" y="6336141"/>
                </a:cubicBezTo>
                <a:close/>
                <a:moveTo>
                  <a:pt x="11673123" y="6327829"/>
                </a:moveTo>
                <a:cubicBezTo>
                  <a:pt x="11675950" y="6327310"/>
                  <a:pt x="11679033" y="6327829"/>
                  <a:pt x="11682116" y="6328868"/>
                </a:cubicBezTo>
                <a:cubicBezTo>
                  <a:pt x="11698562" y="6341337"/>
                  <a:pt x="11708840" y="6360039"/>
                  <a:pt x="11708840" y="6380819"/>
                </a:cubicBezTo>
                <a:cubicBezTo>
                  <a:pt x="11708840" y="6411990"/>
                  <a:pt x="11682116" y="6439004"/>
                  <a:pt x="11649226" y="6439004"/>
                </a:cubicBezTo>
                <a:cubicBezTo>
                  <a:pt x="11616336" y="6439004"/>
                  <a:pt x="11589612" y="6411990"/>
                  <a:pt x="11589612" y="6380819"/>
                </a:cubicBezTo>
                <a:cubicBezTo>
                  <a:pt x="11589612" y="6360039"/>
                  <a:pt x="11599890" y="6341337"/>
                  <a:pt x="11616336" y="6330947"/>
                </a:cubicBezTo>
                <a:cubicBezTo>
                  <a:pt x="11622503" y="6326790"/>
                  <a:pt x="11628669" y="6326790"/>
                  <a:pt x="11632781" y="6333024"/>
                </a:cubicBezTo>
                <a:cubicBezTo>
                  <a:pt x="11636892" y="6339259"/>
                  <a:pt x="11634837" y="6345492"/>
                  <a:pt x="11630725" y="6349649"/>
                </a:cubicBezTo>
                <a:cubicBezTo>
                  <a:pt x="11620447" y="6355883"/>
                  <a:pt x="11614280" y="6368351"/>
                  <a:pt x="11614280" y="6380819"/>
                </a:cubicBezTo>
                <a:cubicBezTo>
                  <a:pt x="11614280" y="6399522"/>
                  <a:pt x="11630725" y="6416146"/>
                  <a:pt x="11649226" y="6416146"/>
                </a:cubicBezTo>
                <a:cubicBezTo>
                  <a:pt x="11667727" y="6416146"/>
                  <a:pt x="11684172" y="6399522"/>
                  <a:pt x="11684172" y="6380819"/>
                </a:cubicBezTo>
                <a:cubicBezTo>
                  <a:pt x="11684172" y="6368351"/>
                  <a:pt x="11678005" y="6355883"/>
                  <a:pt x="11667727" y="6349649"/>
                </a:cubicBezTo>
                <a:cubicBezTo>
                  <a:pt x="11663616" y="6345492"/>
                  <a:pt x="11661560" y="6339259"/>
                  <a:pt x="11665671" y="6333024"/>
                </a:cubicBezTo>
                <a:cubicBezTo>
                  <a:pt x="11667727" y="6329908"/>
                  <a:pt x="11670297" y="6328349"/>
                  <a:pt x="11673123" y="6327829"/>
                </a:cubicBezTo>
                <a:close/>
                <a:moveTo>
                  <a:pt x="11822057" y="6312763"/>
                </a:moveTo>
                <a:cubicBezTo>
                  <a:pt x="11824124" y="6312763"/>
                  <a:pt x="11826190" y="6316915"/>
                  <a:pt x="11826190" y="6318992"/>
                </a:cubicBezTo>
                <a:cubicBezTo>
                  <a:pt x="11838588" y="6362590"/>
                  <a:pt x="11838588" y="6399960"/>
                  <a:pt x="11826190" y="6443559"/>
                </a:cubicBezTo>
                <a:cubicBezTo>
                  <a:pt x="11824124" y="6447711"/>
                  <a:pt x="11824124" y="6449787"/>
                  <a:pt x="11822057" y="6449787"/>
                </a:cubicBezTo>
                <a:cubicBezTo>
                  <a:pt x="11817924" y="6451863"/>
                  <a:pt x="11815858" y="6449787"/>
                  <a:pt x="11813791" y="6447711"/>
                </a:cubicBezTo>
                <a:cubicBezTo>
                  <a:pt x="11729066" y="6389579"/>
                  <a:pt x="11729066" y="6389579"/>
                  <a:pt x="11729066" y="6389579"/>
                </a:cubicBezTo>
                <a:cubicBezTo>
                  <a:pt x="11724933" y="6387504"/>
                  <a:pt x="11722867" y="6385427"/>
                  <a:pt x="11722867" y="6381275"/>
                </a:cubicBezTo>
                <a:cubicBezTo>
                  <a:pt x="11722867" y="6379199"/>
                  <a:pt x="11724933" y="6375047"/>
                  <a:pt x="11729066" y="6372971"/>
                </a:cubicBezTo>
                <a:cubicBezTo>
                  <a:pt x="11813791" y="6314840"/>
                  <a:pt x="11813791" y="6314840"/>
                  <a:pt x="11813791" y="6314840"/>
                </a:cubicBezTo>
                <a:cubicBezTo>
                  <a:pt x="11815858" y="6312763"/>
                  <a:pt x="11819991" y="6312763"/>
                  <a:pt x="11822057" y="6312763"/>
                </a:cubicBezTo>
                <a:close/>
                <a:moveTo>
                  <a:pt x="11476229" y="6312763"/>
                </a:moveTo>
                <a:cubicBezTo>
                  <a:pt x="11480320" y="6312763"/>
                  <a:pt x="11482366" y="6314840"/>
                  <a:pt x="11484412" y="6316915"/>
                </a:cubicBezTo>
                <a:cubicBezTo>
                  <a:pt x="11568280" y="6372971"/>
                  <a:pt x="11568280" y="6372971"/>
                  <a:pt x="11568280" y="6372971"/>
                </a:cubicBezTo>
                <a:cubicBezTo>
                  <a:pt x="11572371" y="6375047"/>
                  <a:pt x="11574417" y="6379199"/>
                  <a:pt x="11574417" y="6381275"/>
                </a:cubicBezTo>
                <a:cubicBezTo>
                  <a:pt x="11574417" y="6385427"/>
                  <a:pt x="11572371" y="6387504"/>
                  <a:pt x="11568280" y="6389579"/>
                </a:cubicBezTo>
                <a:lnTo>
                  <a:pt x="11484412" y="6447711"/>
                </a:lnTo>
                <a:cubicBezTo>
                  <a:pt x="11480320" y="6449787"/>
                  <a:pt x="11478275" y="6451863"/>
                  <a:pt x="11476229" y="6449787"/>
                </a:cubicBezTo>
                <a:cubicBezTo>
                  <a:pt x="11474184" y="6449787"/>
                  <a:pt x="11472138" y="6447711"/>
                  <a:pt x="11472138" y="6443559"/>
                </a:cubicBezTo>
                <a:cubicBezTo>
                  <a:pt x="11459865" y="6399960"/>
                  <a:pt x="11459865" y="6364666"/>
                  <a:pt x="11472138" y="6318992"/>
                </a:cubicBezTo>
                <a:cubicBezTo>
                  <a:pt x="11472138" y="6316915"/>
                  <a:pt x="11474184" y="6314840"/>
                  <a:pt x="11476229" y="6312763"/>
                </a:cubicBezTo>
                <a:close/>
                <a:moveTo>
                  <a:pt x="11088184" y="6302243"/>
                </a:moveTo>
                <a:cubicBezTo>
                  <a:pt x="11086131" y="6302243"/>
                  <a:pt x="11084078" y="6302243"/>
                  <a:pt x="11082024" y="6304321"/>
                </a:cubicBezTo>
                <a:cubicBezTo>
                  <a:pt x="11079972" y="6306398"/>
                  <a:pt x="11079972" y="6308475"/>
                  <a:pt x="11079972" y="6310551"/>
                </a:cubicBezTo>
                <a:cubicBezTo>
                  <a:pt x="11121033" y="6468402"/>
                  <a:pt x="11121033" y="6468402"/>
                  <a:pt x="11121033" y="6468402"/>
                </a:cubicBezTo>
                <a:cubicBezTo>
                  <a:pt x="11123086" y="6476710"/>
                  <a:pt x="11131299" y="6489171"/>
                  <a:pt x="11145670" y="6489171"/>
                </a:cubicBezTo>
                <a:cubicBezTo>
                  <a:pt x="11153882" y="6489171"/>
                  <a:pt x="11153882" y="6489171"/>
                  <a:pt x="11153882" y="6489171"/>
                </a:cubicBezTo>
                <a:cubicBezTo>
                  <a:pt x="11151829" y="6493325"/>
                  <a:pt x="11151829" y="6495403"/>
                  <a:pt x="11149776" y="6497479"/>
                </a:cubicBezTo>
                <a:cubicBezTo>
                  <a:pt x="11149776" y="6499556"/>
                  <a:pt x="11149776" y="6499556"/>
                  <a:pt x="11149776" y="6499556"/>
                </a:cubicBezTo>
                <a:cubicBezTo>
                  <a:pt x="11147723" y="6505788"/>
                  <a:pt x="11145670" y="6518249"/>
                  <a:pt x="11125139" y="6518249"/>
                </a:cubicBezTo>
                <a:cubicBezTo>
                  <a:pt x="11090237" y="6516172"/>
                  <a:pt x="11090237" y="6516172"/>
                  <a:pt x="11090237" y="6516172"/>
                </a:cubicBezTo>
                <a:cubicBezTo>
                  <a:pt x="11088184" y="6514095"/>
                  <a:pt x="11086131" y="6516172"/>
                  <a:pt x="11084078" y="6518249"/>
                </a:cubicBezTo>
                <a:cubicBezTo>
                  <a:pt x="11082024" y="6518249"/>
                  <a:pt x="11082024" y="6520326"/>
                  <a:pt x="11082024" y="6522403"/>
                </a:cubicBezTo>
                <a:cubicBezTo>
                  <a:pt x="11082024" y="6541096"/>
                  <a:pt x="11082024" y="6541096"/>
                  <a:pt x="11082024" y="6541096"/>
                </a:cubicBezTo>
                <a:cubicBezTo>
                  <a:pt x="11082024" y="6545250"/>
                  <a:pt x="11084078" y="6547327"/>
                  <a:pt x="11088184" y="6547327"/>
                </a:cubicBezTo>
                <a:cubicBezTo>
                  <a:pt x="11098449" y="6551480"/>
                  <a:pt x="11118980" y="6553557"/>
                  <a:pt x="11135404" y="6553557"/>
                </a:cubicBezTo>
                <a:cubicBezTo>
                  <a:pt x="11135404" y="6553557"/>
                  <a:pt x="11135404" y="6553557"/>
                  <a:pt x="11137458" y="6553557"/>
                </a:cubicBezTo>
                <a:cubicBezTo>
                  <a:pt x="11164148" y="6553557"/>
                  <a:pt x="11182625" y="6536942"/>
                  <a:pt x="11190838" y="6501633"/>
                </a:cubicBezTo>
                <a:cubicBezTo>
                  <a:pt x="11201103" y="6462170"/>
                  <a:pt x="11215474" y="6410246"/>
                  <a:pt x="11223687" y="6372861"/>
                </a:cubicBezTo>
                <a:cubicBezTo>
                  <a:pt x="11227793" y="6356245"/>
                  <a:pt x="11231899" y="6341706"/>
                  <a:pt x="11236005" y="6331321"/>
                </a:cubicBezTo>
                <a:cubicBezTo>
                  <a:pt x="11240111" y="6310551"/>
                  <a:pt x="11240111" y="6310551"/>
                  <a:pt x="11240111" y="6310551"/>
                </a:cubicBezTo>
                <a:cubicBezTo>
                  <a:pt x="11240111" y="6308475"/>
                  <a:pt x="11240111" y="6306398"/>
                  <a:pt x="11238058" y="6304321"/>
                </a:cubicBezTo>
                <a:cubicBezTo>
                  <a:pt x="11238058" y="6302243"/>
                  <a:pt x="11236005" y="6302243"/>
                  <a:pt x="11233952" y="6302243"/>
                </a:cubicBezTo>
                <a:cubicBezTo>
                  <a:pt x="11205209" y="6302243"/>
                  <a:pt x="11205209" y="6302243"/>
                  <a:pt x="11205209" y="6302243"/>
                </a:cubicBezTo>
                <a:cubicBezTo>
                  <a:pt x="11203156" y="6302243"/>
                  <a:pt x="11199050" y="6304321"/>
                  <a:pt x="11199050" y="6306398"/>
                </a:cubicBezTo>
                <a:cubicBezTo>
                  <a:pt x="11162094" y="6447632"/>
                  <a:pt x="11162094" y="6447632"/>
                  <a:pt x="11162094" y="6447632"/>
                </a:cubicBezTo>
                <a:cubicBezTo>
                  <a:pt x="11160041" y="6447632"/>
                  <a:pt x="11160041" y="6447632"/>
                  <a:pt x="11160041" y="6447632"/>
                </a:cubicBezTo>
                <a:cubicBezTo>
                  <a:pt x="11121033" y="6306398"/>
                  <a:pt x="11121033" y="6306398"/>
                  <a:pt x="11121033" y="6306398"/>
                </a:cubicBezTo>
                <a:cubicBezTo>
                  <a:pt x="11121033" y="6304321"/>
                  <a:pt x="11118980" y="6302243"/>
                  <a:pt x="11114874" y="6302243"/>
                </a:cubicBezTo>
                <a:cubicBezTo>
                  <a:pt x="11088184" y="6302243"/>
                  <a:pt x="11088184" y="6302243"/>
                  <a:pt x="11088184" y="6302243"/>
                </a:cubicBezTo>
                <a:close/>
                <a:moveTo>
                  <a:pt x="11048412" y="6299906"/>
                </a:moveTo>
                <a:cubicBezTo>
                  <a:pt x="11030001" y="6299906"/>
                  <a:pt x="11011591" y="6312391"/>
                  <a:pt x="10999317" y="6320715"/>
                </a:cubicBezTo>
                <a:cubicBezTo>
                  <a:pt x="10999317" y="6308230"/>
                  <a:pt x="10999317" y="6308230"/>
                  <a:pt x="10999317" y="6308230"/>
                </a:cubicBezTo>
                <a:cubicBezTo>
                  <a:pt x="10999317" y="6304067"/>
                  <a:pt x="10997272" y="6301987"/>
                  <a:pt x="10993181" y="6301987"/>
                </a:cubicBezTo>
                <a:cubicBezTo>
                  <a:pt x="10964542" y="6301987"/>
                  <a:pt x="10964542" y="6301987"/>
                  <a:pt x="10964542" y="6301987"/>
                </a:cubicBezTo>
                <a:cubicBezTo>
                  <a:pt x="10960451" y="6301987"/>
                  <a:pt x="10958406" y="6304067"/>
                  <a:pt x="10958406" y="6308230"/>
                </a:cubicBezTo>
                <a:cubicBezTo>
                  <a:pt x="10958406" y="6483025"/>
                  <a:pt x="10958406" y="6483025"/>
                  <a:pt x="10958406" y="6483025"/>
                </a:cubicBezTo>
                <a:cubicBezTo>
                  <a:pt x="10958406" y="6487187"/>
                  <a:pt x="10960451" y="6489268"/>
                  <a:pt x="10964542" y="6489268"/>
                </a:cubicBezTo>
                <a:cubicBezTo>
                  <a:pt x="10993181" y="6489268"/>
                  <a:pt x="10993181" y="6489268"/>
                  <a:pt x="10993181" y="6489268"/>
                </a:cubicBezTo>
                <a:cubicBezTo>
                  <a:pt x="10997272" y="6489268"/>
                  <a:pt x="10999317" y="6487187"/>
                  <a:pt x="10999317" y="6483025"/>
                </a:cubicBezTo>
                <a:cubicBezTo>
                  <a:pt x="10999317" y="6362333"/>
                  <a:pt x="10999317" y="6362333"/>
                  <a:pt x="10999317" y="6362333"/>
                </a:cubicBezTo>
                <a:cubicBezTo>
                  <a:pt x="11007500" y="6356090"/>
                  <a:pt x="11025910" y="6341524"/>
                  <a:pt x="11050457" y="6339443"/>
                </a:cubicBezTo>
                <a:cubicBezTo>
                  <a:pt x="11054548" y="6339443"/>
                  <a:pt x="11056594" y="6335281"/>
                  <a:pt x="11056594" y="6333200"/>
                </a:cubicBezTo>
                <a:cubicBezTo>
                  <a:pt x="11056594" y="6306149"/>
                  <a:pt x="11056594" y="6306149"/>
                  <a:pt x="11056594" y="6306149"/>
                </a:cubicBezTo>
                <a:cubicBezTo>
                  <a:pt x="11056594" y="6304067"/>
                  <a:pt x="11056594" y="6301987"/>
                  <a:pt x="11054548" y="6301987"/>
                </a:cubicBezTo>
                <a:cubicBezTo>
                  <a:pt x="11052503" y="6299906"/>
                  <a:pt x="11050457" y="6299906"/>
                  <a:pt x="11048412" y="6299906"/>
                </a:cubicBezTo>
                <a:close/>
                <a:moveTo>
                  <a:pt x="10847504" y="6296399"/>
                </a:moveTo>
                <a:cubicBezTo>
                  <a:pt x="10826811" y="6296399"/>
                  <a:pt x="10791633" y="6302637"/>
                  <a:pt x="10777148" y="6304717"/>
                </a:cubicBezTo>
                <a:cubicBezTo>
                  <a:pt x="10773009" y="6304717"/>
                  <a:pt x="10770940" y="6308875"/>
                  <a:pt x="10770940" y="6310955"/>
                </a:cubicBezTo>
                <a:cubicBezTo>
                  <a:pt x="10770940" y="6310955"/>
                  <a:pt x="10770940" y="6310955"/>
                  <a:pt x="10773009" y="6335908"/>
                </a:cubicBezTo>
                <a:cubicBezTo>
                  <a:pt x="10773009" y="6337987"/>
                  <a:pt x="10773009" y="6340067"/>
                  <a:pt x="10775079" y="6340067"/>
                </a:cubicBezTo>
                <a:cubicBezTo>
                  <a:pt x="10777148" y="6342146"/>
                  <a:pt x="10777148" y="6342146"/>
                  <a:pt x="10779217" y="6342146"/>
                </a:cubicBezTo>
                <a:cubicBezTo>
                  <a:pt x="10795771" y="6342146"/>
                  <a:pt x="10824741" y="6337987"/>
                  <a:pt x="10845434" y="6337987"/>
                </a:cubicBezTo>
                <a:cubicBezTo>
                  <a:pt x="10859918" y="6337987"/>
                  <a:pt x="10868196" y="6346305"/>
                  <a:pt x="10868196" y="6360861"/>
                </a:cubicBezTo>
                <a:cubicBezTo>
                  <a:pt x="10868196" y="6360861"/>
                  <a:pt x="10868196" y="6360861"/>
                  <a:pt x="10868196" y="6373337"/>
                </a:cubicBezTo>
                <a:cubicBezTo>
                  <a:pt x="10868196" y="6373337"/>
                  <a:pt x="10868196" y="6373337"/>
                  <a:pt x="10822672" y="6377496"/>
                </a:cubicBezTo>
                <a:cubicBezTo>
                  <a:pt x="10777148" y="6379576"/>
                  <a:pt x="10758524" y="6396211"/>
                  <a:pt x="10758524" y="6433640"/>
                </a:cubicBezTo>
                <a:cubicBezTo>
                  <a:pt x="10758524" y="6473149"/>
                  <a:pt x="10779217" y="6493943"/>
                  <a:pt x="10814395" y="6493943"/>
                </a:cubicBezTo>
                <a:cubicBezTo>
                  <a:pt x="10843365" y="6493943"/>
                  <a:pt x="10874404" y="6481467"/>
                  <a:pt x="10874404" y="6481467"/>
                </a:cubicBezTo>
                <a:cubicBezTo>
                  <a:pt x="10882681" y="6487705"/>
                  <a:pt x="10888889" y="6491864"/>
                  <a:pt x="10903374" y="6493943"/>
                </a:cubicBezTo>
                <a:cubicBezTo>
                  <a:pt x="10905443" y="6493943"/>
                  <a:pt x="10907512" y="6493943"/>
                  <a:pt x="10909582" y="6491864"/>
                </a:cubicBezTo>
                <a:cubicBezTo>
                  <a:pt x="10909582" y="6489784"/>
                  <a:pt x="10911651" y="6487705"/>
                  <a:pt x="10911651" y="6485626"/>
                </a:cubicBezTo>
                <a:cubicBezTo>
                  <a:pt x="10911651" y="6485626"/>
                  <a:pt x="10911651" y="6485626"/>
                  <a:pt x="10911651" y="6360861"/>
                </a:cubicBezTo>
                <a:cubicBezTo>
                  <a:pt x="10911651" y="6317193"/>
                  <a:pt x="10890958" y="6296399"/>
                  <a:pt x="10847504" y="6296399"/>
                </a:cubicBezTo>
                <a:close/>
                <a:moveTo>
                  <a:pt x="10518899" y="6296399"/>
                </a:moveTo>
                <a:cubicBezTo>
                  <a:pt x="10472419" y="6296399"/>
                  <a:pt x="10434738" y="6340620"/>
                  <a:pt x="10434738" y="6395171"/>
                </a:cubicBezTo>
                <a:cubicBezTo>
                  <a:pt x="10434738" y="6449722"/>
                  <a:pt x="10472419" y="6493943"/>
                  <a:pt x="10518899" y="6493943"/>
                </a:cubicBezTo>
                <a:cubicBezTo>
                  <a:pt x="10565380" y="6493943"/>
                  <a:pt x="10603060" y="6449722"/>
                  <a:pt x="10603060" y="6395171"/>
                </a:cubicBezTo>
                <a:cubicBezTo>
                  <a:pt x="10603060" y="6340620"/>
                  <a:pt x="10565380" y="6296399"/>
                  <a:pt x="10518899" y="6296399"/>
                </a:cubicBezTo>
                <a:close/>
                <a:moveTo>
                  <a:pt x="10302945" y="6270683"/>
                </a:moveTo>
                <a:cubicBezTo>
                  <a:pt x="10302945" y="6270683"/>
                  <a:pt x="10302945" y="6270683"/>
                  <a:pt x="10319310" y="6270683"/>
                </a:cubicBezTo>
                <a:cubicBezTo>
                  <a:pt x="10349994" y="6270683"/>
                  <a:pt x="10362267" y="6291600"/>
                  <a:pt x="10362267" y="6310425"/>
                </a:cubicBezTo>
                <a:cubicBezTo>
                  <a:pt x="10362267" y="6333435"/>
                  <a:pt x="10343857" y="6348076"/>
                  <a:pt x="10317264" y="6348076"/>
                </a:cubicBezTo>
                <a:cubicBezTo>
                  <a:pt x="10294763" y="6350168"/>
                  <a:pt x="10280444" y="6348076"/>
                  <a:pt x="10272261" y="6348076"/>
                </a:cubicBezTo>
                <a:cubicBezTo>
                  <a:pt x="10272261" y="6348076"/>
                  <a:pt x="10272261" y="6348076"/>
                  <a:pt x="10272261" y="6272775"/>
                </a:cubicBezTo>
                <a:cubicBezTo>
                  <a:pt x="10276353" y="6270683"/>
                  <a:pt x="10286581" y="6270683"/>
                  <a:pt x="10302945" y="6270683"/>
                </a:cubicBezTo>
                <a:close/>
                <a:moveTo>
                  <a:pt x="10679182" y="6258994"/>
                </a:moveTo>
                <a:cubicBezTo>
                  <a:pt x="10679182" y="6258994"/>
                  <a:pt x="10679182" y="6258994"/>
                  <a:pt x="10650472" y="6265238"/>
                </a:cubicBezTo>
                <a:cubicBezTo>
                  <a:pt x="10646371" y="6267320"/>
                  <a:pt x="10644320" y="6269402"/>
                  <a:pt x="10644320" y="6271482"/>
                </a:cubicBezTo>
                <a:cubicBezTo>
                  <a:pt x="10644320" y="6271482"/>
                  <a:pt x="10644320" y="6271482"/>
                  <a:pt x="10644320" y="6302704"/>
                </a:cubicBezTo>
                <a:cubicBezTo>
                  <a:pt x="10644320" y="6302704"/>
                  <a:pt x="10644320" y="6302704"/>
                  <a:pt x="10627914" y="6302704"/>
                </a:cubicBezTo>
                <a:cubicBezTo>
                  <a:pt x="10623813" y="6302704"/>
                  <a:pt x="10621762" y="6304786"/>
                  <a:pt x="10621762" y="6308949"/>
                </a:cubicBezTo>
                <a:cubicBezTo>
                  <a:pt x="10621762" y="6308949"/>
                  <a:pt x="10621762" y="6308949"/>
                  <a:pt x="10621762" y="6333927"/>
                </a:cubicBezTo>
                <a:cubicBezTo>
                  <a:pt x="10621762" y="6338090"/>
                  <a:pt x="10623813" y="6340171"/>
                  <a:pt x="10627914" y="6340171"/>
                </a:cubicBezTo>
                <a:cubicBezTo>
                  <a:pt x="10627914" y="6340171"/>
                  <a:pt x="10627914" y="6340171"/>
                  <a:pt x="10644320" y="6340171"/>
                </a:cubicBezTo>
                <a:cubicBezTo>
                  <a:pt x="10644320" y="6340171"/>
                  <a:pt x="10644320" y="6340171"/>
                  <a:pt x="10644320" y="6423430"/>
                </a:cubicBezTo>
                <a:cubicBezTo>
                  <a:pt x="10644320" y="6479629"/>
                  <a:pt x="10658675" y="6496281"/>
                  <a:pt x="10699689" y="6496281"/>
                </a:cubicBezTo>
                <a:cubicBezTo>
                  <a:pt x="10709943" y="6496281"/>
                  <a:pt x="10722247" y="6492118"/>
                  <a:pt x="10732500" y="6492118"/>
                </a:cubicBezTo>
                <a:cubicBezTo>
                  <a:pt x="10736602" y="6490037"/>
                  <a:pt x="10738652" y="6487955"/>
                  <a:pt x="10738652" y="6483792"/>
                </a:cubicBezTo>
                <a:cubicBezTo>
                  <a:pt x="10738652" y="6483792"/>
                  <a:pt x="10738652" y="6483792"/>
                  <a:pt x="10736602" y="6460896"/>
                </a:cubicBezTo>
                <a:cubicBezTo>
                  <a:pt x="10736602" y="6456733"/>
                  <a:pt x="10734551" y="6452570"/>
                  <a:pt x="10730449" y="6452570"/>
                </a:cubicBezTo>
                <a:cubicBezTo>
                  <a:pt x="10724297" y="6452570"/>
                  <a:pt x="10714044" y="6454652"/>
                  <a:pt x="10705841" y="6454652"/>
                </a:cubicBezTo>
                <a:cubicBezTo>
                  <a:pt x="10687385" y="6454652"/>
                  <a:pt x="10687385" y="6444245"/>
                  <a:pt x="10687385" y="6417185"/>
                </a:cubicBezTo>
                <a:cubicBezTo>
                  <a:pt x="10687385" y="6417185"/>
                  <a:pt x="10687385" y="6417185"/>
                  <a:pt x="10687385" y="6340171"/>
                </a:cubicBezTo>
                <a:cubicBezTo>
                  <a:pt x="10687385" y="6340171"/>
                  <a:pt x="10687385" y="6340171"/>
                  <a:pt x="10730449" y="6340171"/>
                </a:cubicBezTo>
                <a:cubicBezTo>
                  <a:pt x="10734551" y="6340171"/>
                  <a:pt x="10736602" y="6338090"/>
                  <a:pt x="10736602" y="6333927"/>
                </a:cubicBezTo>
                <a:cubicBezTo>
                  <a:pt x="10736602" y="6333927"/>
                  <a:pt x="10736602" y="6333927"/>
                  <a:pt x="10736602" y="6308949"/>
                </a:cubicBezTo>
                <a:cubicBezTo>
                  <a:pt x="10736602" y="6304786"/>
                  <a:pt x="10734551" y="6302704"/>
                  <a:pt x="10730449" y="6302704"/>
                </a:cubicBezTo>
                <a:cubicBezTo>
                  <a:pt x="10730449" y="6302704"/>
                  <a:pt x="10730449" y="6302704"/>
                  <a:pt x="10687385" y="6302704"/>
                </a:cubicBezTo>
                <a:cubicBezTo>
                  <a:pt x="10687385" y="6302704"/>
                  <a:pt x="10687385" y="6302704"/>
                  <a:pt x="10687385" y="6265238"/>
                </a:cubicBezTo>
                <a:cubicBezTo>
                  <a:pt x="10687385" y="6263157"/>
                  <a:pt x="10685334" y="6261075"/>
                  <a:pt x="10685334" y="6258994"/>
                </a:cubicBezTo>
                <a:cubicBezTo>
                  <a:pt x="10683283" y="6258994"/>
                  <a:pt x="10681232" y="6258994"/>
                  <a:pt x="10679182" y="6258994"/>
                </a:cubicBezTo>
                <a:close/>
                <a:moveTo>
                  <a:pt x="10313278" y="6229772"/>
                </a:moveTo>
                <a:cubicBezTo>
                  <a:pt x="10302968" y="6229772"/>
                  <a:pt x="10272038" y="6229772"/>
                  <a:pt x="10232861" y="6233924"/>
                </a:cubicBezTo>
                <a:cubicBezTo>
                  <a:pt x="10230798" y="6233924"/>
                  <a:pt x="10226674" y="6238076"/>
                  <a:pt x="10226674" y="6242228"/>
                </a:cubicBezTo>
                <a:cubicBezTo>
                  <a:pt x="10226674" y="6242228"/>
                  <a:pt x="10226674" y="6242228"/>
                  <a:pt x="10226674" y="6483040"/>
                </a:cubicBezTo>
                <a:cubicBezTo>
                  <a:pt x="10226674" y="6487192"/>
                  <a:pt x="10230798" y="6489268"/>
                  <a:pt x="10234922" y="6489268"/>
                </a:cubicBezTo>
                <a:cubicBezTo>
                  <a:pt x="10234922" y="6489268"/>
                  <a:pt x="10234922" y="6489268"/>
                  <a:pt x="10263790" y="6489268"/>
                </a:cubicBezTo>
                <a:cubicBezTo>
                  <a:pt x="10267914" y="6489268"/>
                  <a:pt x="10272038" y="6487192"/>
                  <a:pt x="10272038" y="6483040"/>
                </a:cubicBezTo>
                <a:cubicBezTo>
                  <a:pt x="10272038" y="6483040"/>
                  <a:pt x="10272038" y="6483040"/>
                  <a:pt x="10272038" y="6387546"/>
                </a:cubicBezTo>
                <a:cubicBezTo>
                  <a:pt x="10280286" y="6387546"/>
                  <a:pt x="10298844" y="6389621"/>
                  <a:pt x="10321526" y="6389621"/>
                </a:cubicBezTo>
                <a:cubicBezTo>
                  <a:pt x="10321526" y="6389621"/>
                  <a:pt x="10321526" y="6389621"/>
                  <a:pt x="10362766" y="6485115"/>
                </a:cubicBezTo>
                <a:cubicBezTo>
                  <a:pt x="10364828" y="6489268"/>
                  <a:pt x="10366890" y="6489268"/>
                  <a:pt x="10368952" y="6489268"/>
                </a:cubicBezTo>
                <a:cubicBezTo>
                  <a:pt x="10368952" y="6489268"/>
                  <a:pt x="10368952" y="6489268"/>
                  <a:pt x="10401944" y="6489268"/>
                </a:cubicBezTo>
                <a:cubicBezTo>
                  <a:pt x="10406068" y="6489268"/>
                  <a:pt x="10408130" y="6489268"/>
                  <a:pt x="10408130" y="6487192"/>
                </a:cubicBezTo>
                <a:cubicBezTo>
                  <a:pt x="10410192" y="6485115"/>
                  <a:pt x="10410192" y="6483040"/>
                  <a:pt x="10410192" y="6480964"/>
                </a:cubicBezTo>
                <a:lnTo>
                  <a:pt x="10362766" y="6377166"/>
                </a:lnTo>
                <a:cubicBezTo>
                  <a:pt x="10393696" y="6362634"/>
                  <a:pt x="10408130" y="6339798"/>
                  <a:pt x="10408130" y="6308658"/>
                </a:cubicBezTo>
                <a:cubicBezTo>
                  <a:pt x="10408130" y="6273367"/>
                  <a:pt x="10391634" y="6229772"/>
                  <a:pt x="10319464" y="6229772"/>
                </a:cubicBezTo>
                <a:cubicBezTo>
                  <a:pt x="10319464" y="6229772"/>
                  <a:pt x="10317402" y="6229772"/>
                  <a:pt x="10313278" y="6229772"/>
                </a:cubicBezTo>
                <a:close/>
                <a:moveTo>
                  <a:pt x="11675833" y="6196766"/>
                </a:moveTo>
                <a:cubicBezTo>
                  <a:pt x="11677894" y="6194705"/>
                  <a:pt x="11682015" y="6194705"/>
                  <a:pt x="11684076" y="6196766"/>
                </a:cubicBezTo>
                <a:cubicBezTo>
                  <a:pt x="11727344" y="6207067"/>
                  <a:pt x="11760312" y="6225611"/>
                  <a:pt x="11791218" y="6258579"/>
                </a:cubicBezTo>
                <a:cubicBezTo>
                  <a:pt x="11793278" y="6260639"/>
                  <a:pt x="11795339" y="6262699"/>
                  <a:pt x="11795339" y="6264760"/>
                </a:cubicBezTo>
                <a:cubicBezTo>
                  <a:pt x="11793278" y="6268880"/>
                  <a:pt x="11791218" y="6268880"/>
                  <a:pt x="11787097" y="6270941"/>
                </a:cubicBezTo>
                <a:cubicBezTo>
                  <a:pt x="11696438" y="6314210"/>
                  <a:pt x="11696438" y="6314210"/>
                  <a:pt x="11696438" y="6314210"/>
                </a:cubicBezTo>
                <a:cubicBezTo>
                  <a:pt x="11692317" y="6316270"/>
                  <a:pt x="11688196" y="6316270"/>
                  <a:pt x="11686136" y="6316270"/>
                </a:cubicBezTo>
                <a:cubicBezTo>
                  <a:pt x="11684076" y="6314210"/>
                  <a:pt x="11682015" y="6310089"/>
                  <a:pt x="11682015" y="6305968"/>
                </a:cubicBezTo>
                <a:cubicBezTo>
                  <a:pt x="11673773" y="6205007"/>
                  <a:pt x="11673773" y="6205007"/>
                  <a:pt x="11673773" y="6205007"/>
                </a:cubicBezTo>
                <a:cubicBezTo>
                  <a:pt x="11673773" y="6200886"/>
                  <a:pt x="11673773" y="6198826"/>
                  <a:pt x="11675833" y="6196766"/>
                </a:cubicBezTo>
                <a:close/>
                <a:moveTo>
                  <a:pt x="11618498" y="6195995"/>
                </a:moveTo>
                <a:cubicBezTo>
                  <a:pt x="11620043" y="6195738"/>
                  <a:pt x="11621589" y="6195738"/>
                  <a:pt x="11622619" y="6196770"/>
                </a:cubicBezTo>
                <a:cubicBezTo>
                  <a:pt x="11622619" y="6198835"/>
                  <a:pt x="11624679" y="6200900"/>
                  <a:pt x="11624679" y="6207095"/>
                </a:cubicBezTo>
                <a:cubicBezTo>
                  <a:pt x="11616438" y="6308283"/>
                  <a:pt x="11616438" y="6308283"/>
                  <a:pt x="11616438" y="6308283"/>
                </a:cubicBezTo>
                <a:cubicBezTo>
                  <a:pt x="11616438" y="6312413"/>
                  <a:pt x="11614377" y="6314478"/>
                  <a:pt x="11612316" y="6316543"/>
                </a:cubicBezTo>
                <a:cubicBezTo>
                  <a:pt x="11608196" y="6318608"/>
                  <a:pt x="11606135" y="6318608"/>
                  <a:pt x="11602015" y="6316543"/>
                </a:cubicBezTo>
                <a:cubicBezTo>
                  <a:pt x="11511355" y="6271112"/>
                  <a:pt x="11511355" y="6271112"/>
                  <a:pt x="11511355" y="6271112"/>
                </a:cubicBezTo>
                <a:cubicBezTo>
                  <a:pt x="11507235" y="6271112"/>
                  <a:pt x="11505174" y="6269047"/>
                  <a:pt x="11503114" y="6264917"/>
                </a:cubicBezTo>
                <a:cubicBezTo>
                  <a:pt x="11503114" y="6262851"/>
                  <a:pt x="11505174" y="6260787"/>
                  <a:pt x="11507235" y="6258721"/>
                </a:cubicBezTo>
                <a:cubicBezTo>
                  <a:pt x="11538141" y="6225681"/>
                  <a:pt x="11571108" y="6207095"/>
                  <a:pt x="11614377" y="6196770"/>
                </a:cubicBezTo>
                <a:cubicBezTo>
                  <a:pt x="11615407" y="6196770"/>
                  <a:pt x="11616952" y="6196254"/>
                  <a:pt x="11618498" y="6195995"/>
                </a:cubicBezTo>
                <a:close/>
                <a:moveTo>
                  <a:pt x="11649811" y="6160806"/>
                </a:moveTo>
                <a:cubicBezTo>
                  <a:pt x="11530058" y="6160806"/>
                  <a:pt x="11432980" y="6258932"/>
                  <a:pt x="11432980" y="6379976"/>
                </a:cubicBezTo>
                <a:cubicBezTo>
                  <a:pt x="11432980" y="6501019"/>
                  <a:pt x="11530058" y="6599145"/>
                  <a:pt x="11649811" y="6599145"/>
                </a:cubicBezTo>
                <a:cubicBezTo>
                  <a:pt x="11769564" y="6599145"/>
                  <a:pt x="11866643" y="6501019"/>
                  <a:pt x="11866643" y="6379976"/>
                </a:cubicBezTo>
                <a:cubicBezTo>
                  <a:pt x="11866643" y="6258932"/>
                  <a:pt x="11769564" y="6160806"/>
                  <a:pt x="11649811" y="6160806"/>
                </a:cubicBezTo>
                <a:close/>
                <a:moveTo>
                  <a:pt x="11649226" y="6129247"/>
                </a:moveTo>
                <a:cubicBezTo>
                  <a:pt x="11785441" y="6129247"/>
                  <a:pt x="11895865" y="6240979"/>
                  <a:pt x="11895865" y="6378808"/>
                </a:cubicBezTo>
                <a:cubicBezTo>
                  <a:pt x="11895865" y="6516636"/>
                  <a:pt x="11785441" y="6628369"/>
                  <a:pt x="11649226" y="6628369"/>
                </a:cubicBezTo>
                <a:cubicBezTo>
                  <a:pt x="11513012" y="6628369"/>
                  <a:pt x="11402588" y="6516636"/>
                  <a:pt x="11402588" y="6378808"/>
                </a:cubicBezTo>
                <a:cubicBezTo>
                  <a:pt x="11402588" y="6240979"/>
                  <a:pt x="11513012" y="6129247"/>
                  <a:pt x="11649226" y="6129247"/>
                </a:cubicBezTo>
                <a:close/>
                <a:moveTo>
                  <a:pt x="11636303" y="6050671"/>
                </a:moveTo>
                <a:cubicBezTo>
                  <a:pt x="11628077" y="6065220"/>
                  <a:pt x="11623964" y="6083926"/>
                  <a:pt x="11623964" y="6100554"/>
                </a:cubicBezTo>
                <a:cubicBezTo>
                  <a:pt x="11619850" y="6100554"/>
                  <a:pt x="11603398" y="6102632"/>
                  <a:pt x="11601342" y="6104711"/>
                </a:cubicBezTo>
                <a:cubicBezTo>
                  <a:pt x="11595172" y="6086005"/>
                  <a:pt x="11586946" y="6069377"/>
                  <a:pt x="11574607" y="6058985"/>
                </a:cubicBezTo>
                <a:cubicBezTo>
                  <a:pt x="11574607" y="6056906"/>
                  <a:pt x="11574607" y="6056906"/>
                  <a:pt x="11574607" y="6056906"/>
                </a:cubicBezTo>
                <a:cubicBezTo>
                  <a:pt x="11572550" y="6058985"/>
                  <a:pt x="11572550" y="6058985"/>
                  <a:pt x="11572550" y="6058985"/>
                </a:cubicBezTo>
                <a:cubicBezTo>
                  <a:pt x="11566381" y="6058985"/>
                  <a:pt x="11558155" y="6061063"/>
                  <a:pt x="11551985" y="6063142"/>
                </a:cubicBezTo>
                <a:cubicBezTo>
                  <a:pt x="11551985" y="6065220"/>
                  <a:pt x="11551985" y="6065220"/>
                  <a:pt x="11551985" y="6065220"/>
                </a:cubicBezTo>
                <a:cubicBezTo>
                  <a:pt x="11549928" y="6073534"/>
                  <a:pt x="11547872" y="6081848"/>
                  <a:pt x="11547872" y="6090162"/>
                </a:cubicBezTo>
                <a:cubicBezTo>
                  <a:pt x="11547872" y="6100554"/>
                  <a:pt x="11549928" y="6108868"/>
                  <a:pt x="11551985" y="6117182"/>
                </a:cubicBezTo>
                <a:cubicBezTo>
                  <a:pt x="11549928" y="6117182"/>
                  <a:pt x="11533476" y="6125495"/>
                  <a:pt x="11531420" y="6125495"/>
                </a:cubicBezTo>
                <a:cubicBezTo>
                  <a:pt x="11521137" y="6110946"/>
                  <a:pt x="11508798" y="6096397"/>
                  <a:pt x="11494402" y="6090162"/>
                </a:cubicBezTo>
                <a:cubicBezTo>
                  <a:pt x="11494402" y="6088083"/>
                  <a:pt x="11494402" y="6088083"/>
                  <a:pt x="11494402" y="6088083"/>
                </a:cubicBezTo>
                <a:cubicBezTo>
                  <a:pt x="11492346" y="6088083"/>
                  <a:pt x="11492346" y="6088083"/>
                  <a:pt x="11492346" y="6088083"/>
                </a:cubicBezTo>
                <a:cubicBezTo>
                  <a:pt x="11486176" y="6092240"/>
                  <a:pt x="11480006" y="6096397"/>
                  <a:pt x="11473837" y="6100554"/>
                </a:cubicBezTo>
                <a:cubicBezTo>
                  <a:pt x="11473837" y="6100554"/>
                  <a:pt x="11473837" y="6102632"/>
                  <a:pt x="11473837" y="6102632"/>
                </a:cubicBezTo>
                <a:cubicBezTo>
                  <a:pt x="11473837" y="6119260"/>
                  <a:pt x="11477950" y="6135888"/>
                  <a:pt x="11486176" y="6152515"/>
                </a:cubicBezTo>
                <a:cubicBezTo>
                  <a:pt x="11484120" y="6154594"/>
                  <a:pt x="11471780" y="6162908"/>
                  <a:pt x="11469724" y="6164986"/>
                </a:cubicBezTo>
                <a:cubicBezTo>
                  <a:pt x="11457385" y="6152515"/>
                  <a:pt x="11440932" y="6142123"/>
                  <a:pt x="11426536" y="6137966"/>
                </a:cubicBezTo>
                <a:cubicBezTo>
                  <a:pt x="11424480" y="6137966"/>
                  <a:pt x="11424480" y="6137966"/>
                  <a:pt x="11424480" y="6137966"/>
                </a:cubicBezTo>
                <a:cubicBezTo>
                  <a:pt x="11424480" y="6140044"/>
                  <a:pt x="11424480" y="6140044"/>
                  <a:pt x="11424480" y="6140044"/>
                </a:cubicBezTo>
                <a:cubicBezTo>
                  <a:pt x="11418310" y="6142123"/>
                  <a:pt x="11412140" y="6148358"/>
                  <a:pt x="11408027" y="6154594"/>
                </a:cubicBezTo>
                <a:cubicBezTo>
                  <a:pt x="11408027" y="6156672"/>
                  <a:pt x="11408027" y="6156672"/>
                  <a:pt x="11408027" y="6156672"/>
                </a:cubicBezTo>
                <a:cubicBezTo>
                  <a:pt x="11412140" y="6171221"/>
                  <a:pt x="11422423" y="6187849"/>
                  <a:pt x="11434763" y="6202398"/>
                </a:cubicBezTo>
                <a:cubicBezTo>
                  <a:pt x="11432706" y="6202398"/>
                  <a:pt x="11422423" y="6216947"/>
                  <a:pt x="11420366" y="6219026"/>
                </a:cubicBezTo>
                <a:cubicBezTo>
                  <a:pt x="11405971" y="6210712"/>
                  <a:pt x="11387462" y="6206555"/>
                  <a:pt x="11371010" y="6206555"/>
                </a:cubicBezTo>
                <a:cubicBezTo>
                  <a:pt x="11368953" y="6206555"/>
                  <a:pt x="11368953" y="6206555"/>
                  <a:pt x="11368953" y="6206555"/>
                </a:cubicBezTo>
                <a:cubicBezTo>
                  <a:pt x="11364840" y="6210712"/>
                  <a:pt x="11360727" y="6219026"/>
                  <a:pt x="11358671" y="6225261"/>
                </a:cubicBezTo>
                <a:cubicBezTo>
                  <a:pt x="11358671" y="6227340"/>
                  <a:pt x="11358671" y="6227340"/>
                  <a:pt x="11358671" y="6227340"/>
                </a:cubicBezTo>
                <a:cubicBezTo>
                  <a:pt x="11366897" y="6241888"/>
                  <a:pt x="11379236" y="6254359"/>
                  <a:pt x="11395688" y="6264752"/>
                </a:cubicBezTo>
                <a:cubicBezTo>
                  <a:pt x="11393632" y="6266830"/>
                  <a:pt x="11387462" y="6281379"/>
                  <a:pt x="11387462" y="6283458"/>
                </a:cubicBezTo>
                <a:cubicBezTo>
                  <a:pt x="11368953" y="6279301"/>
                  <a:pt x="11350444" y="6279301"/>
                  <a:pt x="11336049" y="6283458"/>
                </a:cubicBezTo>
                <a:cubicBezTo>
                  <a:pt x="11333992" y="6283458"/>
                  <a:pt x="11333992" y="6283458"/>
                  <a:pt x="11333992" y="6283458"/>
                </a:cubicBezTo>
                <a:cubicBezTo>
                  <a:pt x="11333992" y="6285536"/>
                  <a:pt x="11333992" y="6285536"/>
                  <a:pt x="11333992" y="6285536"/>
                </a:cubicBezTo>
                <a:cubicBezTo>
                  <a:pt x="11331936" y="6291772"/>
                  <a:pt x="11329879" y="6300085"/>
                  <a:pt x="11327823" y="6306320"/>
                </a:cubicBezTo>
                <a:cubicBezTo>
                  <a:pt x="11329879" y="6308399"/>
                  <a:pt x="11329879" y="6308399"/>
                  <a:pt x="11329879" y="6308399"/>
                </a:cubicBezTo>
                <a:cubicBezTo>
                  <a:pt x="11340162" y="6318791"/>
                  <a:pt x="11356614" y="6329184"/>
                  <a:pt x="11373066" y="6333340"/>
                </a:cubicBezTo>
                <a:cubicBezTo>
                  <a:pt x="11373066" y="6335419"/>
                  <a:pt x="11371010" y="6354125"/>
                  <a:pt x="11371010" y="6356204"/>
                </a:cubicBezTo>
                <a:cubicBezTo>
                  <a:pt x="11352501" y="6356204"/>
                  <a:pt x="11333992" y="6360360"/>
                  <a:pt x="11321653" y="6368675"/>
                </a:cubicBezTo>
                <a:cubicBezTo>
                  <a:pt x="11319596" y="6368675"/>
                  <a:pt x="11319596" y="6368675"/>
                  <a:pt x="11319596" y="6368675"/>
                </a:cubicBezTo>
                <a:cubicBezTo>
                  <a:pt x="11319596" y="6370752"/>
                  <a:pt x="11319596" y="6370752"/>
                  <a:pt x="11319596" y="6370752"/>
                </a:cubicBezTo>
                <a:cubicBezTo>
                  <a:pt x="11319596" y="6372831"/>
                  <a:pt x="11319596" y="6376988"/>
                  <a:pt x="11319596" y="6381145"/>
                </a:cubicBezTo>
                <a:cubicBezTo>
                  <a:pt x="11319596" y="6385302"/>
                  <a:pt x="11319596" y="6389459"/>
                  <a:pt x="11319596" y="6391537"/>
                </a:cubicBezTo>
                <a:cubicBezTo>
                  <a:pt x="11319596" y="6393616"/>
                  <a:pt x="11319596" y="6393616"/>
                  <a:pt x="11319596" y="6393616"/>
                </a:cubicBezTo>
                <a:cubicBezTo>
                  <a:pt x="11321653" y="6393616"/>
                  <a:pt x="11321653" y="6393616"/>
                  <a:pt x="11321653" y="6393616"/>
                </a:cubicBezTo>
                <a:cubicBezTo>
                  <a:pt x="11333992" y="6401930"/>
                  <a:pt x="11352501" y="6406087"/>
                  <a:pt x="11371010" y="6406087"/>
                </a:cubicBezTo>
                <a:cubicBezTo>
                  <a:pt x="11371010" y="6410243"/>
                  <a:pt x="11373066" y="6426871"/>
                  <a:pt x="11375123" y="6428949"/>
                </a:cubicBezTo>
                <a:cubicBezTo>
                  <a:pt x="11356614" y="6435184"/>
                  <a:pt x="11340162" y="6443498"/>
                  <a:pt x="11329879" y="6455969"/>
                </a:cubicBezTo>
                <a:cubicBezTo>
                  <a:pt x="11327823" y="6455969"/>
                  <a:pt x="11327823" y="6455969"/>
                  <a:pt x="11327823" y="6455969"/>
                </a:cubicBezTo>
                <a:cubicBezTo>
                  <a:pt x="11327823" y="6458048"/>
                  <a:pt x="11327823" y="6458048"/>
                  <a:pt x="11327823" y="6458048"/>
                </a:cubicBezTo>
                <a:cubicBezTo>
                  <a:pt x="11329879" y="6464283"/>
                  <a:pt x="11331936" y="6472597"/>
                  <a:pt x="11333992" y="6478833"/>
                </a:cubicBezTo>
                <a:cubicBezTo>
                  <a:pt x="11336049" y="6478833"/>
                  <a:pt x="11336049" y="6478833"/>
                  <a:pt x="11336049" y="6478833"/>
                </a:cubicBezTo>
                <a:cubicBezTo>
                  <a:pt x="11350444" y="6485068"/>
                  <a:pt x="11371010" y="6482989"/>
                  <a:pt x="11387462" y="6478833"/>
                </a:cubicBezTo>
                <a:cubicBezTo>
                  <a:pt x="11387462" y="6480910"/>
                  <a:pt x="11395688" y="6497539"/>
                  <a:pt x="11395688" y="6499616"/>
                </a:cubicBezTo>
                <a:cubicBezTo>
                  <a:pt x="11381292" y="6507930"/>
                  <a:pt x="11366897" y="6522480"/>
                  <a:pt x="11358671" y="6537029"/>
                </a:cubicBezTo>
                <a:cubicBezTo>
                  <a:pt x="11358671" y="6539107"/>
                  <a:pt x="11358671" y="6539107"/>
                  <a:pt x="11358671" y="6539107"/>
                </a:cubicBezTo>
                <a:cubicBezTo>
                  <a:pt x="11360727" y="6543265"/>
                  <a:pt x="11366897" y="6551578"/>
                  <a:pt x="11371010" y="6557813"/>
                </a:cubicBezTo>
                <a:cubicBezTo>
                  <a:pt x="11387462" y="6557813"/>
                  <a:pt x="11405971" y="6553657"/>
                  <a:pt x="11422423" y="6543265"/>
                </a:cubicBezTo>
                <a:cubicBezTo>
                  <a:pt x="11422423" y="6545342"/>
                  <a:pt x="11432706" y="6559892"/>
                  <a:pt x="11434763" y="6561971"/>
                </a:cubicBezTo>
                <a:cubicBezTo>
                  <a:pt x="11422423" y="6574441"/>
                  <a:pt x="11412140" y="6591068"/>
                  <a:pt x="11408027" y="6607697"/>
                </a:cubicBezTo>
                <a:cubicBezTo>
                  <a:pt x="11410084" y="6609774"/>
                  <a:pt x="11410084" y="6609774"/>
                  <a:pt x="11410084" y="6609774"/>
                </a:cubicBezTo>
                <a:cubicBezTo>
                  <a:pt x="11412140" y="6613932"/>
                  <a:pt x="11420366" y="6620167"/>
                  <a:pt x="11424480" y="6624324"/>
                </a:cubicBezTo>
                <a:cubicBezTo>
                  <a:pt x="11426536" y="6624324"/>
                  <a:pt x="11426536" y="6624324"/>
                  <a:pt x="11426536" y="6624324"/>
                </a:cubicBezTo>
                <a:cubicBezTo>
                  <a:pt x="11440932" y="6620167"/>
                  <a:pt x="11457385" y="6611853"/>
                  <a:pt x="11471780" y="6597304"/>
                </a:cubicBezTo>
                <a:cubicBezTo>
                  <a:pt x="11473837" y="6599383"/>
                  <a:pt x="11486176" y="6609774"/>
                  <a:pt x="11488233" y="6611853"/>
                </a:cubicBezTo>
                <a:cubicBezTo>
                  <a:pt x="11480006" y="6628480"/>
                  <a:pt x="11475894" y="6645109"/>
                  <a:pt x="11475894" y="6661736"/>
                </a:cubicBezTo>
                <a:cubicBezTo>
                  <a:pt x="11475894" y="6661736"/>
                  <a:pt x="11475894" y="6663815"/>
                  <a:pt x="11475894" y="6663815"/>
                </a:cubicBezTo>
                <a:cubicBezTo>
                  <a:pt x="11480006" y="6667971"/>
                  <a:pt x="11488233" y="6672129"/>
                  <a:pt x="11494402" y="6674206"/>
                </a:cubicBezTo>
                <a:cubicBezTo>
                  <a:pt x="11494402" y="6676285"/>
                  <a:pt x="11494402" y="6676285"/>
                  <a:pt x="11494402" y="6676285"/>
                </a:cubicBezTo>
                <a:cubicBezTo>
                  <a:pt x="11496459" y="6674206"/>
                  <a:pt x="11496459" y="6674206"/>
                  <a:pt x="11496459" y="6674206"/>
                </a:cubicBezTo>
                <a:cubicBezTo>
                  <a:pt x="11510854" y="6665893"/>
                  <a:pt x="11523194" y="6653422"/>
                  <a:pt x="11533476" y="6636795"/>
                </a:cubicBezTo>
                <a:cubicBezTo>
                  <a:pt x="11535533" y="6638873"/>
                  <a:pt x="11549928" y="6645109"/>
                  <a:pt x="11551985" y="6645109"/>
                </a:cubicBezTo>
                <a:cubicBezTo>
                  <a:pt x="11549928" y="6653422"/>
                  <a:pt x="11549928" y="6663815"/>
                  <a:pt x="11549928" y="6672129"/>
                </a:cubicBezTo>
                <a:cubicBezTo>
                  <a:pt x="11549928" y="6680442"/>
                  <a:pt x="11549928" y="6690835"/>
                  <a:pt x="11551985" y="6697070"/>
                </a:cubicBezTo>
                <a:cubicBezTo>
                  <a:pt x="11551985" y="6699148"/>
                  <a:pt x="11551985" y="6699148"/>
                  <a:pt x="11551985" y="6699148"/>
                </a:cubicBezTo>
                <a:cubicBezTo>
                  <a:pt x="11554042" y="6699148"/>
                  <a:pt x="11554042" y="6699148"/>
                  <a:pt x="11554042" y="6699148"/>
                </a:cubicBezTo>
                <a:cubicBezTo>
                  <a:pt x="11558155" y="6701227"/>
                  <a:pt x="11568437" y="6703305"/>
                  <a:pt x="11574607" y="6705383"/>
                </a:cubicBezTo>
                <a:cubicBezTo>
                  <a:pt x="11576663" y="6705383"/>
                  <a:pt x="11576663" y="6705383"/>
                  <a:pt x="11576663" y="6705383"/>
                </a:cubicBezTo>
                <a:cubicBezTo>
                  <a:pt x="11586946" y="6692913"/>
                  <a:pt x="11597229" y="6676285"/>
                  <a:pt x="11601342" y="6659658"/>
                </a:cubicBezTo>
                <a:cubicBezTo>
                  <a:pt x="11603398" y="6659658"/>
                  <a:pt x="11621907" y="6661736"/>
                  <a:pt x="11623964" y="6661736"/>
                </a:cubicBezTo>
                <a:cubicBezTo>
                  <a:pt x="11623964" y="6680442"/>
                  <a:pt x="11628077" y="6699148"/>
                  <a:pt x="11636303" y="6713697"/>
                </a:cubicBezTo>
                <a:cubicBezTo>
                  <a:pt x="11638359" y="6713697"/>
                  <a:pt x="11638359" y="6713697"/>
                  <a:pt x="11638359" y="6713697"/>
                </a:cubicBezTo>
                <a:cubicBezTo>
                  <a:pt x="11644529" y="6713697"/>
                  <a:pt x="11654812" y="6713697"/>
                  <a:pt x="11658925" y="6713697"/>
                </a:cubicBezTo>
                <a:cubicBezTo>
                  <a:pt x="11660982" y="6713697"/>
                  <a:pt x="11660982" y="6713697"/>
                  <a:pt x="11660982" y="6713697"/>
                </a:cubicBezTo>
                <a:cubicBezTo>
                  <a:pt x="11669208" y="6699148"/>
                  <a:pt x="11673321" y="6680442"/>
                  <a:pt x="11675378" y="6661736"/>
                </a:cubicBezTo>
                <a:cubicBezTo>
                  <a:pt x="11677434" y="6661736"/>
                  <a:pt x="11693886" y="6659658"/>
                  <a:pt x="11695943" y="6659658"/>
                </a:cubicBezTo>
                <a:cubicBezTo>
                  <a:pt x="11700056" y="6676285"/>
                  <a:pt x="11710338" y="6692913"/>
                  <a:pt x="11722678" y="6705383"/>
                </a:cubicBezTo>
                <a:cubicBezTo>
                  <a:pt x="11728847" y="6703305"/>
                  <a:pt x="11739130" y="6701227"/>
                  <a:pt x="11743243" y="6699148"/>
                </a:cubicBezTo>
                <a:cubicBezTo>
                  <a:pt x="11745300" y="6699148"/>
                  <a:pt x="11745300" y="6699148"/>
                  <a:pt x="11745300" y="6699148"/>
                </a:cubicBezTo>
                <a:cubicBezTo>
                  <a:pt x="11747356" y="6690835"/>
                  <a:pt x="11747356" y="6680442"/>
                  <a:pt x="11747356" y="6672129"/>
                </a:cubicBezTo>
                <a:cubicBezTo>
                  <a:pt x="11747356" y="6663815"/>
                  <a:pt x="11747356" y="6653422"/>
                  <a:pt x="11745300" y="6645109"/>
                </a:cubicBezTo>
                <a:cubicBezTo>
                  <a:pt x="11747356" y="6645109"/>
                  <a:pt x="11763808" y="6638873"/>
                  <a:pt x="11765865" y="6636795"/>
                </a:cubicBezTo>
                <a:cubicBezTo>
                  <a:pt x="11774091" y="6653422"/>
                  <a:pt x="11788487" y="6665893"/>
                  <a:pt x="11802882" y="6674206"/>
                </a:cubicBezTo>
                <a:cubicBezTo>
                  <a:pt x="11809052" y="6672129"/>
                  <a:pt x="11817278" y="6667971"/>
                  <a:pt x="11821391" y="6663815"/>
                </a:cubicBezTo>
                <a:cubicBezTo>
                  <a:pt x="11823448" y="6661736"/>
                  <a:pt x="11823448" y="6661736"/>
                  <a:pt x="11823448" y="6661736"/>
                </a:cubicBezTo>
                <a:cubicBezTo>
                  <a:pt x="11823448" y="6661736"/>
                  <a:pt x="11823448" y="6661736"/>
                  <a:pt x="11823448" y="6659658"/>
                </a:cubicBezTo>
                <a:cubicBezTo>
                  <a:pt x="11823448" y="6645109"/>
                  <a:pt x="11817278" y="6626403"/>
                  <a:pt x="11809052" y="6611853"/>
                </a:cubicBezTo>
                <a:cubicBezTo>
                  <a:pt x="11811108" y="6609774"/>
                  <a:pt x="11823448" y="6599383"/>
                  <a:pt x="11825504" y="6597304"/>
                </a:cubicBezTo>
                <a:cubicBezTo>
                  <a:pt x="11839900" y="6609774"/>
                  <a:pt x="11856352" y="6620167"/>
                  <a:pt x="11870748" y="6624324"/>
                </a:cubicBezTo>
                <a:cubicBezTo>
                  <a:pt x="11872805" y="6624324"/>
                  <a:pt x="11872805" y="6624324"/>
                  <a:pt x="11872805" y="6624324"/>
                </a:cubicBezTo>
                <a:cubicBezTo>
                  <a:pt x="11876918" y="6620167"/>
                  <a:pt x="11885144" y="6613932"/>
                  <a:pt x="11887201" y="6607697"/>
                </a:cubicBezTo>
                <a:cubicBezTo>
                  <a:pt x="11889257" y="6607697"/>
                  <a:pt x="11889257" y="6607697"/>
                  <a:pt x="11889257" y="6607697"/>
                </a:cubicBezTo>
                <a:cubicBezTo>
                  <a:pt x="11885144" y="6591068"/>
                  <a:pt x="11874861" y="6574441"/>
                  <a:pt x="11862522" y="6561971"/>
                </a:cubicBezTo>
                <a:cubicBezTo>
                  <a:pt x="11864579" y="6559892"/>
                  <a:pt x="11874861" y="6545342"/>
                  <a:pt x="11874861" y="6543265"/>
                </a:cubicBezTo>
                <a:cubicBezTo>
                  <a:pt x="11891314" y="6551578"/>
                  <a:pt x="11909822" y="6557813"/>
                  <a:pt x="11926275" y="6557813"/>
                </a:cubicBezTo>
                <a:cubicBezTo>
                  <a:pt x="11928331" y="6555735"/>
                  <a:pt x="11928331" y="6555735"/>
                  <a:pt x="11928331" y="6555735"/>
                </a:cubicBezTo>
                <a:cubicBezTo>
                  <a:pt x="11930388" y="6551578"/>
                  <a:pt x="11936557" y="6543265"/>
                  <a:pt x="11938614" y="6537029"/>
                </a:cubicBezTo>
                <a:cubicBezTo>
                  <a:pt x="11938614" y="6534951"/>
                  <a:pt x="11938614" y="6534951"/>
                  <a:pt x="11938614" y="6534951"/>
                </a:cubicBezTo>
                <a:cubicBezTo>
                  <a:pt x="11930388" y="6522480"/>
                  <a:pt x="11915992" y="6507930"/>
                  <a:pt x="11901596" y="6499616"/>
                </a:cubicBezTo>
                <a:cubicBezTo>
                  <a:pt x="11901596" y="6495460"/>
                  <a:pt x="11909822" y="6480910"/>
                  <a:pt x="11909822" y="6478833"/>
                </a:cubicBezTo>
                <a:cubicBezTo>
                  <a:pt x="11926275" y="6482989"/>
                  <a:pt x="11944784" y="6482989"/>
                  <a:pt x="11961236" y="6478833"/>
                </a:cubicBezTo>
                <a:cubicBezTo>
                  <a:pt x="11963292" y="6478833"/>
                  <a:pt x="11963292" y="6478833"/>
                  <a:pt x="11963292" y="6478833"/>
                </a:cubicBezTo>
                <a:cubicBezTo>
                  <a:pt x="11965349" y="6472597"/>
                  <a:pt x="11967405" y="6464283"/>
                  <a:pt x="11967405" y="6458048"/>
                </a:cubicBezTo>
                <a:cubicBezTo>
                  <a:pt x="11967405" y="6455969"/>
                  <a:pt x="11967405" y="6455969"/>
                  <a:pt x="11967405" y="6455969"/>
                </a:cubicBezTo>
                <a:cubicBezTo>
                  <a:pt x="11957123" y="6443498"/>
                  <a:pt x="11940670" y="6435184"/>
                  <a:pt x="11922162" y="6428949"/>
                </a:cubicBezTo>
                <a:cubicBezTo>
                  <a:pt x="11924218" y="6426871"/>
                  <a:pt x="11926275" y="6410243"/>
                  <a:pt x="11926275" y="6408165"/>
                </a:cubicBezTo>
                <a:cubicBezTo>
                  <a:pt x="11944784" y="6408165"/>
                  <a:pt x="11963292" y="6401930"/>
                  <a:pt x="11975632" y="6393616"/>
                </a:cubicBezTo>
                <a:cubicBezTo>
                  <a:pt x="11977688" y="6393616"/>
                  <a:pt x="11977688" y="6393616"/>
                  <a:pt x="11977688" y="6393616"/>
                </a:cubicBezTo>
                <a:cubicBezTo>
                  <a:pt x="11977688" y="6389459"/>
                  <a:pt x="11977688" y="6385302"/>
                  <a:pt x="11977688" y="6381145"/>
                </a:cubicBezTo>
                <a:cubicBezTo>
                  <a:pt x="11977688" y="6379066"/>
                  <a:pt x="11977688" y="6374910"/>
                  <a:pt x="11977688" y="6370752"/>
                </a:cubicBezTo>
                <a:cubicBezTo>
                  <a:pt x="11975632" y="6370752"/>
                  <a:pt x="11975632" y="6370752"/>
                  <a:pt x="11975632" y="6370752"/>
                </a:cubicBezTo>
                <a:cubicBezTo>
                  <a:pt x="11963292" y="6362439"/>
                  <a:pt x="11944784" y="6356204"/>
                  <a:pt x="11926275" y="6356204"/>
                </a:cubicBezTo>
                <a:cubicBezTo>
                  <a:pt x="11926275" y="6354125"/>
                  <a:pt x="11924218" y="6337498"/>
                  <a:pt x="11924218" y="6335419"/>
                </a:cubicBezTo>
                <a:cubicBezTo>
                  <a:pt x="11940670" y="6329184"/>
                  <a:pt x="11957123" y="6320870"/>
                  <a:pt x="11967405" y="6308399"/>
                </a:cubicBezTo>
                <a:cubicBezTo>
                  <a:pt x="11969462" y="6308399"/>
                  <a:pt x="11969462" y="6308399"/>
                  <a:pt x="11969462" y="6308399"/>
                </a:cubicBezTo>
                <a:cubicBezTo>
                  <a:pt x="11969462" y="6306320"/>
                  <a:pt x="11969462" y="6306320"/>
                  <a:pt x="11969462" y="6306320"/>
                </a:cubicBezTo>
                <a:cubicBezTo>
                  <a:pt x="11967405" y="6300085"/>
                  <a:pt x="11965349" y="6291772"/>
                  <a:pt x="11963292" y="6285536"/>
                </a:cubicBezTo>
                <a:cubicBezTo>
                  <a:pt x="11961236" y="6285536"/>
                  <a:pt x="11961236" y="6285536"/>
                  <a:pt x="11961236" y="6285536"/>
                </a:cubicBezTo>
                <a:cubicBezTo>
                  <a:pt x="11946840" y="6279301"/>
                  <a:pt x="11928331" y="6281379"/>
                  <a:pt x="11909822" y="6285536"/>
                </a:cubicBezTo>
                <a:cubicBezTo>
                  <a:pt x="11909822" y="6283458"/>
                  <a:pt x="11903653" y="6266830"/>
                  <a:pt x="11901596" y="6264752"/>
                </a:cubicBezTo>
                <a:cubicBezTo>
                  <a:pt x="11918049" y="6256438"/>
                  <a:pt x="11930388" y="6241888"/>
                  <a:pt x="11938614" y="6227340"/>
                </a:cubicBezTo>
                <a:cubicBezTo>
                  <a:pt x="11938614" y="6225261"/>
                  <a:pt x="11938614" y="6225261"/>
                  <a:pt x="11938614" y="6225261"/>
                </a:cubicBezTo>
                <a:cubicBezTo>
                  <a:pt x="11936557" y="6221104"/>
                  <a:pt x="11932444" y="6212790"/>
                  <a:pt x="11928331" y="6206555"/>
                </a:cubicBezTo>
                <a:cubicBezTo>
                  <a:pt x="11926275" y="6206555"/>
                  <a:pt x="11926275" y="6206555"/>
                  <a:pt x="11926275" y="6206555"/>
                </a:cubicBezTo>
                <a:cubicBezTo>
                  <a:pt x="11909822" y="6206555"/>
                  <a:pt x="11891314" y="6210712"/>
                  <a:pt x="11876918" y="6219026"/>
                </a:cubicBezTo>
                <a:cubicBezTo>
                  <a:pt x="11874861" y="6219026"/>
                  <a:pt x="11864579" y="6204476"/>
                  <a:pt x="11862522" y="6202398"/>
                </a:cubicBezTo>
                <a:cubicBezTo>
                  <a:pt x="11874861" y="6189927"/>
                  <a:pt x="11885144" y="6173300"/>
                  <a:pt x="11889257" y="6156672"/>
                </a:cubicBezTo>
                <a:cubicBezTo>
                  <a:pt x="11889257" y="6154594"/>
                  <a:pt x="11889257" y="6154594"/>
                  <a:pt x="11889257" y="6154594"/>
                </a:cubicBezTo>
                <a:cubicBezTo>
                  <a:pt x="11885144" y="6150437"/>
                  <a:pt x="11878975" y="6144201"/>
                  <a:pt x="11872805" y="6140044"/>
                </a:cubicBezTo>
                <a:cubicBezTo>
                  <a:pt x="11856352" y="6144201"/>
                  <a:pt x="11839900" y="6152515"/>
                  <a:pt x="11827561" y="6164986"/>
                </a:cubicBezTo>
                <a:cubicBezTo>
                  <a:pt x="11825504" y="6164986"/>
                  <a:pt x="11811108" y="6154594"/>
                  <a:pt x="11809052" y="6152515"/>
                </a:cubicBezTo>
                <a:cubicBezTo>
                  <a:pt x="11819334" y="6135888"/>
                  <a:pt x="11823448" y="6119260"/>
                  <a:pt x="11823448" y="6102632"/>
                </a:cubicBezTo>
                <a:cubicBezTo>
                  <a:pt x="11823448" y="6102632"/>
                  <a:pt x="11823448" y="6100554"/>
                  <a:pt x="11823448" y="6100554"/>
                </a:cubicBezTo>
                <a:cubicBezTo>
                  <a:pt x="11817278" y="6096397"/>
                  <a:pt x="11809052" y="6092240"/>
                  <a:pt x="11804939" y="6090162"/>
                </a:cubicBezTo>
                <a:cubicBezTo>
                  <a:pt x="11802882" y="6088083"/>
                  <a:pt x="11802882" y="6088083"/>
                  <a:pt x="11802882" y="6088083"/>
                </a:cubicBezTo>
                <a:cubicBezTo>
                  <a:pt x="11802882" y="6090162"/>
                  <a:pt x="11802882" y="6090162"/>
                  <a:pt x="11802882" y="6090162"/>
                </a:cubicBezTo>
                <a:cubicBezTo>
                  <a:pt x="11788487" y="6096397"/>
                  <a:pt x="11776147" y="6110946"/>
                  <a:pt x="11765865" y="6125495"/>
                </a:cubicBezTo>
                <a:cubicBezTo>
                  <a:pt x="11763808" y="6125495"/>
                  <a:pt x="11747356" y="6119260"/>
                  <a:pt x="11745300" y="6117182"/>
                </a:cubicBezTo>
                <a:cubicBezTo>
                  <a:pt x="11747356" y="6108868"/>
                  <a:pt x="11749412" y="6100554"/>
                  <a:pt x="11749412" y="6090162"/>
                </a:cubicBezTo>
                <a:cubicBezTo>
                  <a:pt x="11749412" y="6081848"/>
                  <a:pt x="11747356" y="6073534"/>
                  <a:pt x="11745300" y="6065220"/>
                </a:cubicBezTo>
                <a:cubicBezTo>
                  <a:pt x="11745300" y="6063142"/>
                  <a:pt x="11745300" y="6063142"/>
                  <a:pt x="11745300" y="6063142"/>
                </a:cubicBezTo>
                <a:cubicBezTo>
                  <a:pt x="11743243" y="6063142"/>
                  <a:pt x="11743243" y="6063142"/>
                  <a:pt x="11743243" y="6063142"/>
                </a:cubicBezTo>
                <a:cubicBezTo>
                  <a:pt x="11739130" y="6061063"/>
                  <a:pt x="11730904" y="6058985"/>
                  <a:pt x="11722678" y="6058985"/>
                </a:cubicBezTo>
                <a:cubicBezTo>
                  <a:pt x="11710338" y="6069377"/>
                  <a:pt x="11700056" y="6086005"/>
                  <a:pt x="11695943" y="6104711"/>
                </a:cubicBezTo>
                <a:cubicBezTo>
                  <a:pt x="11693886" y="6102632"/>
                  <a:pt x="11677434" y="6100554"/>
                  <a:pt x="11673321" y="6100554"/>
                </a:cubicBezTo>
                <a:cubicBezTo>
                  <a:pt x="11673321" y="6083926"/>
                  <a:pt x="11669208" y="6065220"/>
                  <a:pt x="11660982" y="6050671"/>
                </a:cubicBezTo>
                <a:cubicBezTo>
                  <a:pt x="11658925" y="6050671"/>
                  <a:pt x="11658925" y="6050671"/>
                  <a:pt x="11658925" y="6050671"/>
                </a:cubicBezTo>
                <a:cubicBezTo>
                  <a:pt x="11652756" y="6048592"/>
                  <a:pt x="11644529" y="6048592"/>
                  <a:pt x="11638359" y="6050671"/>
                </a:cubicBezTo>
                <a:cubicBezTo>
                  <a:pt x="11636303" y="6050671"/>
                  <a:pt x="11636303" y="6050671"/>
                  <a:pt x="11636303" y="6050671"/>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alpha val="0"/>
                  </a:schemeClr>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 </a:t>
            </a:r>
          </a:p>
        </p:txBody>
      </p:sp>
      <p:sp>
        <p:nvSpPr>
          <p:cNvPr id="8" name="Text Placeholder 7">
            <a:extLst>
              <a:ext uri="{FF2B5EF4-FFF2-40B4-BE49-F238E27FC236}">
                <a16:creationId xmlns:a16="http://schemas.microsoft.com/office/drawing/2014/main" id="{E5AC0397-2DA6-4540-8C1F-56B2F3337EE9}"/>
              </a:ext>
            </a:extLst>
          </p:cNvPr>
          <p:cNvSpPr>
            <a:spLocks noGrp="1"/>
          </p:cNvSpPr>
          <p:nvPr>
            <p:ph type="body" sz="quarter" idx="14"/>
          </p:nvPr>
        </p:nvSpPr>
        <p:spPr>
          <a:xfrm>
            <a:off x="719138" y="1358900"/>
            <a:ext cx="3860800" cy="2434167"/>
          </a:xfrm>
          <a:noFill/>
          <a:ln w="50800">
            <a:solidFill>
              <a:schemeClr val="bg1"/>
            </a:solidFill>
          </a:ln>
        </p:spPr>
        <p:txBody>
          <a:bodyPr anchor="ctr">
            <a:normAutofit/>
          </a:bodyPr>
          <a:lstStyle>
            <a:lvl1pPr marL="0" indent="0">
              <a:buNone/>
              <a:defRPr sz="3300">
                <a:solidFill>
                  <a:schemeClr val="bg1"/>
                </a:solidFill>
                <a:latin typeface="+mn-lt"/>
              </a:defRPr>
            </a:lvl1pPr>
            <a:lvl2pPr marL="457200" indent="0">
              <a:buFont typeface="Arial" panose="020B0604020202020204" pitchFamily="34" charset="0"/>
              <a:buNone/>
              <a:defRPr sz="3300">
                <a:solidFill>
                  <a:schemeClr val="bg1"/>
                </a:solidFill>
                <a:latin typeface="+mn-lt"/>
              </a:defRPr>
            </a:lvl2pPr>
          </a:lstStyle>
          <a:p>
            <a:pPr lvl="0"/>
            <a:r>
              <a:rPr lang="en-US" dirty="0"/>
              <a:t>Click to edit Master text styles</a:t>
            </a:r>
          </a:p>
          <a:p>
            <a:pPr lvl="1"/>
            <a:endParaRPr lang="en-US" dirty="0"/>
          </a:p>
        </p:txBody>
      </p:sp>
      <p:sp>
        <p:nvSpPr>
          <p:cNvPr id="10" name="Text Placeholder 7">
            <a:extLst>
              <a:ext uri="{FF2B5EF4-FFF2-40B4-BE49-F238E27FC236}">
                <a16:creationId xmlns:a16="http://schemas.microsoft.com/office/drawing/2014/main" id="{CB44E7F6-F31E-4A39-A72C-52DF93197E75}"/>
              </a:ext>
            </a:extLst>
          </p:cNvPr>
          <p:cNvSpPr>
            <a:spLocks noGrp="1"/>
          </p:cNvSpPr>
          <p:nvPr>
            <p:ph type="body" sz="quarter" idx="15"/>
          </p:nvPr>
        </p:nvSpPr>
        <p:spPr>
          <a:xfrm>
            <a:off x="719138" y="3793068"/>
            <a:ext cx="3860800" cy="651932"/>
          </a:xfrm>
          <a:noFill/>
          <a:ln w="50800">
            <a:solidFill>
              <a:schemeClr val="bg1"/>
            </a:solidFill>
          </a:ln>
        </p:spPr>
        <p:txBody>
          <a:bodyPr tIns="0" bIns="0" anchor="ctr">
            <a:noAutofit/>
          </a:bodyPr>
          <a:lstStyle>
            <a:lvl1pPr marL="0" indent="0">
              <a:buNone/>
              <a:defRPr sz="3300">
                <a:solidFill>
                  <a:schemeClr val="bg1"/>
                </a:solidFill>
                <a:latin typeface="+mn-lt"/>
              </a:defRPr>
            </a:lvl1pPr>
            <a:lvl2pPr marL="457200" indent="0">
              <a:buFont typeface="Arial" panose="020B0604020202020204" pitchFamily="34" charset="0"/>
              <a:buNone/>
              <a:defRPr sz="3300">
                <a:solidFill>
                  <a:schemeClr val="bg1"/>
                </a:solidFill>
                <a:latin typeface="+mn-lt"/>
              </a:defRPr>
            </a:lvl2pPr>
          </a:lstStyle>
          <a:p>
            <a:pPr lvl="0"/>
            <a:r>
              <a:rPr lang="en-US" dirty="0"/>
              <a:t>Click to edit Master</a:t>
            </a:r>
          </a:p>
        </p:txBody>
      </p:sp>
      <p:sp>
        <p:nvSpPr>
          <p:cNvPr id="14" name="Slide Number Placeholder 5">
            <a:extLst>
              <a:ext uri="{FF2B5EF4-FFF2-40B4-BE49-F238E27FC236}">
                <a16:creationId xmlns:a16="http://schemas.microsoft.com/office/drawing/2014/main" id="{2A7DCC2E-35BA-4F5F-A36B-1B0E622326EF}"/>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9884401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4342A258-AFA5-4BA1-AA41-952099F1FF0B}"/>
              </a:ext>
            </a:extLst>
          </p:cNvPr>
          <p:cNvSpPr>
            <a:spLocks noGrp="1"/>
          </p:cNvSpPr>
          <p:nvPr>
            <p:ph type="pic" sz="quarter" idx="16"/>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8" name="Text Placeholder 7">
            <a:extLst>
              <a:ext uri="{FF2B5EF4-FFF2-40B4-BE49-F238E27FC236}">
                <a16:creationId xmlns:a16="http://schemas.microsoft.com/office/drawing/2014/main" id="{B5A16267-4880-4253-B86A-25B0E5E87384}"/>
              </a:ext>
            </a:extLst>
          </p:cNvPr>
          <p:cNvSpPr>
            <a:spLocks noGrp="1"/>
          </p:cNvSpPr>
          <p:nvPr>
            <p:ph type="body" sz="quarter" idx="17" hasCustomPrompt="1"/>
          </p:nvPr>
        </p:nvSpPr>
        <p:spPr>
          <a:xfrm>
            <a:off x="0" y="0"/>
            <a:ext cx="12192000" cy="6858000"/>
          </a:xfrm>
          <a:custGeom>
            <a:avLst/>
            <a:gdLst>
              <a:gd name="connsiteX0" fmla="*/ 11603402 w 12192000"/>
              <a:gd name="connsiteY0" fmla="*/ 6448102 h 6858000"/>
              <a:gd name="connsiteX1" fmla="*/ 11613605 w 12192000"/>
              <a:gd name="connsiteY1" fmla="*/ 6448102 h 6858000"/>
              <a:gd name="connsiteX2" fmla="*/ 11617686 w 12192000"/>
              <a:gd name="connsiteY2" fmla="*/ 6456440 h 6858000"/>
              <a:gd name="connsiteX3" fmla="*/ 11623808 w 12192000"/>
              <a:gd name="connsiteY3" fmla="*/ 6558584 h 6858000"/>
              <a:gd name="connsiteX4" fmla="*/ 11621767 w 12192000"/>
              <a:gd name="connsiteY4" fmla="*/ 6569006 h 6858000"/>
              <a:gd name="connsiteX5" fmla="*/ 11615645 w 12192000"/>
              <a:gd name="connsiteY5" fmla="*/ 6569006 h 6858000"/>
              <a:gd name="connsiteX6" fmla="*/ 11509533 w 12192000"/>
              <a:gd name="connsiteY6" fmla="*/ 6506470 h 6858000"/>
              <a:gd name="connsiteX7" fmla="*/ 11505451 w 12192000"/>
              <a:gd name="connsiteY7" fmla="*/ 6500217 h 6858000"/>
              <a:gd name="connsiteX8" fmla="*/ 11505451 w 12192000"/>
              <a:gd name="connsiteY8" fmla="*/ 6498131 h 6858000"/>
              <a:gd name="connsiteX9" fmla="*/ 11511573 w 12192000"/>
              <a:gd name="connsiteY9" fmla="*/ 6493962 h 6858000"/>
              <a:gd name="connsiteX10" fmla="*/ 11603402 w 12192000"/>
              <a:gd name="connsiteY10" fmla="*/ 6448102 h 6858000"/>
              <a:gd name="connsiteX11" fmla="*/ 11686136 w 12192000"/>
              <a:gd name="connsiteY11" fmla="*/ 6446018 h 6858000"/>
              <a:gd name="connsiteX12" fmla="*/ 11696438 w 12192000"/>
              <a:gd name="connsiteY12" fmla="*/ 6446018 h 6858000"/>
              <a:gd name="connsiteX13" fmla="*/ 11787097 w 12192000"/>
              <a:gd name="connsiteY13" fmla="*/ 6491784 h 6858000"/>
              <a:gd name="connsiteX14" fmla="*/ 11795339 w 12192000"/>
              <a:gd name="connsiteY14" fmla="*/ 6498025 h 6858000"/>
              <a:gd name="connsiteX15" fmla="*/ 11791218 w 12192000"/>
              <a:gd name="connsiteY15" fmla="*/ 6504265 h 6858000"/>
              <a:gd name="connsiteX16" fmla="*/ 11684076 w 12192000"/>
              <a:gd name="connsiteY16" fmla="*/ 6566673 h 6858000"/>
              <a:gd name="connsiteX17" fmla="*/ 11675833 w 12192000"/>
              <a:gd name="connsiteY17" fmla="*/ 6566673 h 6858000"/>
              <a:gd name="connsiteX18" fmla="*/ 11673773 w 12192000"/>
              <a:gd name="connsiteY18" fmla="*/ 6558352 h 6858000"/>
              <a:gd name="connsiteX19" fmla="*/ 11682015 w 12192000"/>
              <a:gd name="connsiteY19" fmla="*/ 6454339 h 6858000"/>
              <a:gd name="connsiteX20" fmla="*/ 11686136 w 12192000"/>
              <a:gd name="connsiteY20" fmla="*/ 6446018 h 6858000"/>
              <a:gd name="connsiteX21" fmla="*/ 10868401 w 12192000"/>
              <a:gd name="connsiteY21" fmla="*/ 6406275 h 6858000"/>
              <a:gd name="connsiteX22" fmla="*/ 10868401 w 12192000"/>
              <a:gd name="connsiteY22" fmla="*/ 6449478 h 6858000"/>
              <a:gd name="connsiteX23" fmla="*/ 10820512 w 12192000"/>
              <a:gd name="connsiteY23" fmla="*/ 6457707 h 6858000"/>
              <a:gd name="connsiteX24" fmla="*/ 10801773 w 12192000"/>
              <a:gd name="connsiteY24" fmla="*/ 6433020 h 6858000"/>
              <a:gd name="connsiteX25" fmla="*/ 10826759 w 12192000"/>
              <a:gd name="connsiteY25" fmla="*/ 6408333 h 6858000"/>
              <a:gd name="connsiteX26" fmla="*/ 10518900 w 12192000"/>
              <a:gd name="connsiteY26" fmla="*/ 6336141 h 6858000"/>
              <a:gd name="connsiteX27" fmla="*/ 10559811 w 12192000"/>
              <a:gd name="connsiteY27" fmla="*/ 6396340 h 6858000"/>
              <a:gd name="connsiteX28" fmla="*/ 10518900 w 12192000"/>
              <a:gd name="connsiteY28" fmla="*/ 6456538 h 6858000"/>
              <a:gd name="connsiteX29" fmla="*/ 10477988 w 12192000"/>
              <a:gd name="connsiteY29" fmla="*/ 6396340 h 6858000"/>
              <a:gd name="connsiteX30" fmla="*/ 10518900 w 12192000"/>
              <a:gd name="connsiteY30" fmla="*/ 6336141 h 6858000"/>
              <a:gd name="connsiteX31" fmla="*/ 11673123 w 12192000"/>
              <a:gd name="connsiteY31" fmla="*/ 6327829 h 6858000"/>
              <a:gd name="connsiteX32" fmla="*/ 11682116 w 12192000"/>
              <a:gd name="connsiteY32" fmla="*/ 6328868 h 6858000"/>
              <a:gd name="connsiteX33" fmla="*/ 11708840 w 12192000"/>
              <a:gd name="connsiteY33" fmla="*/ 6380819 h 6858000"/>
              <a:gd name="connsiteX34" fmla="*/ 11649226 w 12192000"/>
              <a:gd name="connsiteY34" fmla="*/ 6439004 h 6858000"/>
              <a:gd name="connsiteX35" fmla="*/ 11589612 w 12192000"/>
              <a:gd name="connsiteY35" fmla="*/ 6380819 h 6858000"/>
              <a:gd name="connsiteX36" fmla="*/ 11616336 w 12192000"/>
              <a:gd name="connsiteY36" fmla="*/ 6330947 h 6858000"/>
              <a:gd name="connsiteX37" fmla="*/ 11632781 w 12192000"/>
              <a:gd name="connsiteY37" fmla="*/ 6333024 h 6858000"/>
              <a:gd name="connsiteX38" fmla="*/ 11630725 w 12192000"/>
              <a:gd name="connsiteY38" fmla="*/ 6349649 h 6858000"/>
              <a:gd name="connsiteX39" fmla="*/ 11614280 w 12192000"/>
              <a:gd name="connsiteY39" fmla="*/ 6380819 h 6858000"/>
              <a:gd name="connsiteX40" fmla="*/ 11649226 w 12192000"/>
              <a:gd name="connsiteY40" fmla="*/ 6416146 h 6858000"/>
              <a:gd name="connsiteX41" fmla="*/ 11684172 w 12192000"/>
              <a:gd name="connsiteY41" fmla="*/ 6380819 h 6858000"/>
              <a:gd name="connsiteX42" fmla="*/ 11667727 w 12192000"/>
              <a:gd name="connsiteY42" fmla="*/ 6349649 h 6858000"/>
              <a:gd name="connsiteX43" fmla="*/ 11665671 w 12192000"/>
              <a:gd name="connsiteY43" fmla="*/ 6333024 h 6858000"/>
              <a:gd name="connsiteX44" fmla="*/ 11673123 w 12192000"/>
              <a:gd name="connsiteY44" fmla="*/ 6327829 h 6858000"/>
              <a:gd name="connsiteX45" fmla="*/ 11822057 w 12192000"/>
              <a:gd name="connsiteY45" fmla="*/ 6312763 h 6858000"/>
              <a:gd name="connsiteX46" fmla="*/ 11826190 w 12192000"/>
              <a:gd name="connsiteY46" fmla="*/ 6318992 h 6858000"/>
              <a:gd name="connsiteX47" fmla="*/ 11826190 w 12192000"/>
              <a:gd name="connsiteY47" fmla="*/ 6443559 h 6858000"/>
              <a:gd name="connsiteX48" fmla="*/ 11822057 w 12192000"/>
              <a:gd name="connsiteY48" fmla="*/ 6449787 h 6858000"/>
              <a:gd name="connsiteX49" fmla="*/ 11813791 w 12192000"/>
              <a:gd name="connsiteY49" fmla="*/ 6447711 h 6858000"/>
              <a:gd name="connsiteX50" fmla="*/ 11729066 w 12192000"/>
              <a:gd name="connsiteY50" fmla="*/ 6389579 h 6858000"/>
              <a:gd name="connsiteX51" fmla="*/ 11722867 w 12192000"/>
              <a:gd name="connsiteY51" fmla="*/ 6381275 h 6858000"/>
              <a:gd name="connsiteX52" fmla="*/ 11729066 w 12192000"/>
              <a:gd name="connsiteY52" fmla="*/ 6372971 h 6858000"/>
              <a:gd name="connsiteX53" fmla="*/ 11813791 w 12192000"/>
              <a:gd name="connsiteY53" fmla="*/ 6314840 h 6858000"/>
              <a:gd name="connsiteX54" fmla="*/ 11822057 w 12192000"/>
              <a:gd name="connsiteY54" fmla="*/ 6312763 h 6858000"/>
              <a:gd name="connsiteX55" fmla="*/ 11476229 w 12192000"/>
              <a:gd name="connsiteY55" fmla="*/ 6312763 h 6858000"/>
              <a:gd name="connsiteX56" fmla="*/ 11484412 w 12192000"/>
              <a:gd name="connsiteY56" fmla="*/ 6316915 h 6858000"/>
              <a:gd name="connsiteX57" fmla="*/ 11568280 w 12192000"/>
              <a:gd name="connsiteY57" fmla="*/ 6372971 h 6858000"/>
              <a:gd name="connsiteX58" fmla="*/ 11574417 w 12192000"/>
              <a:gd name="connsiteY58" fmla="*/ 6381275 h 6858000"/>
              <a:gd name="connsiteX59" fmla="*/ 11568280 w 12192000"/>
              <a:gd name="connsiteY59" fmla="*/ 6389579 h 6858000"/>
              <a:gd name="connsiteX60" fmla="*/ 11484412 w 12192000"/>
              <a:gd name="connsiteY60" fmla="*/ 6447711 h 6858000"/>
              <a:gd name="connsiteX61" fmla="*/ 11476229 w 12192000"/>
              <a:gd name="connsiteY61" fmla="*/ 6449787 h 6858000"/>
              <a:gd name="connsiteX62" fmla="*/ 11472138 w 12192000"/>
              <a:gd name="connsiteY62" fmla="*/ 6443559 h 6858000"/>
              <a:gd name="connsiteX63" fmla="*/ 11472138 w 12192000"/>
              <a:gd name="connsiteY63" fmla="*/ 6318992 h 6858000"/>
              <a:gd name="connsiteX64" fmla="*/ 11476229 w 12192000"/>
              <a:gd name="connsiteY64" fmla="*/ 6312763 h 6858000"/>
              <a:gd name="connsiteX65" fmla="*/ 11088184 w 12192000"/>
              <a:gd name="connsiteY65" fmla="*/ 6302243 h 6858000"/>
              <a:gd name="connsiteX66" fmla="*/ 11082024 w 12192000"/>
              <a:gd name="connsiteY66" fmla="*/ 6304321 h 6858000"/>
              <a:gd name="connsiteX67" fmla="*/ 11079972 w 12192000"/>
              <a:gd name="connsiteY67" fmla="*/ 6310551 h 6858000"/>
              <a:gd name="connsiteX68" fmla="*/ 11121033 w 12192000"/>
              <a:gd name="connsiteY68" fmla="*/ 6468402 h 6858000"/>
              <a:gd name="connsiteX69" fmla="*/ 11145670 w 12192000"/>
              <a:gd name="connsiteY69" fmla="*/ 6489171 h 6858000"/>
              <a:gd name="connsiteX70" fmla="*/ 11153882 w 12192000"/>
              <a:gd name="connsiteY70" fmla="*/ 6489171 h 6858000"/>
              <a:gd name="connsiteX71" fmla="*/ 11149776 w 12192000"/>
              <a:gd name="connsiteY71" fmla="*/ 6497479 h 6858000"/>
              <a:gd name="connsiteX72" fmla="*/ 11149776 w 12192000"/>
              <a:gd name="connsiteY72" fmla="*/ 6499556 h 6858000"/>
              <a:gd name="connsiteX73" fmla="*/ 11125139 w 12192000"/>
              <a:gd name="connsiteY73" fmla="*/ 6518249 h 6858000"/>
              <a:gd name="connsiteX74" fmla="*/ 11090237 w 12192000"/>
              <a:gd name="connsiteY74" fmla="*/ 6516172 h 6858000"/>
              <a:gd name="connsiteX75" fmla="*/ 11084078 w 12192000"/>
              <a:gd name="connsiteY75" fmla="*/ 6518249 h 6858000"/>
              <a:gd name="connsiteX76" fmla="*/ 11082024 w 12192000"/>
              <a:gd name="connsiteY76" fmla="*/ 6522403 h 6858000"/>
              <a:gd name="connsiteX77" fmla="*/ 11082024 w 12192000"/>
              <a:gd name="connsiteY77" fmla="*/ 6541096 h 6858000"/>
              <a:gd name="connsiteX78" fmla="*/ 11088184 w 12192000"/>
              <a:gd name="connsiteY78" fmla="*/ 6547327 h 6858000"/>
              <a:gd name="connsiteX79" fmla="*/ 11135404 w 12192000"/>
              <a:gd name="connsiteY79" fmla="*/ 6553557 h 6858000"/>
              <a:gd name="connsiteX80" fmla="*/ 11137458 w 12192000"/>
              <a:gd name="connsiteY80" fmla="*/ 6553557 h 6858000"/>
              <a:gd name="connsiteX81" fmla="*/ 11190838 w 12192000"/>
              <a:gd name="connsiteY81" fmla="*/ 6501633 h 6858000"/>
              <a:gd name="connsiteX82" fmla="*/ 11223687 w 12192000"/>
              <a:gd name="connsiteY82" fmla="*/ 6372861 h 6858000"/>
              <a:gd name="connsiteX83" fmla="*/ 11236005 w 12192000"/>
              <a:gd name="connsiteY83" fmla="*/ 6331321 h 6858000"/>
              <a:gd name="connsiteX84" fmla="*/ 11240111 w 12192000"/>
              <a:gd name="connsiteY84" fmla="*/ 6310551 h 6858000"/>
              <a:gd name="connsiteX85" fmla="*/ 11238058 w 12192000"/>
              <a:gd name="connsiteY85" fmla="*/ 6304321 h 6858000"/>
              <a:gd name="connsiteX86" fmla="*/ 11233952 w 12192000"/>
              <a:gd name="connsiteY86" fmla="*/ 6302243 h 6858000"/>
              <a:gd name="connsiteX87" fmla="*/ 11205209 w 12192000"/>
              <a:gd name="connsiteY87" fmla="*/ 6302243 h 6858000"/>
              <a:gd name="connsiteX88" fmla="*/ 11199050 w 12192000"/>
              <a:gd name="connsiteY88" fmla="*/ 6306398 h 6858000"/>
              <a:gd name="connsiteX89" fmla="*/ 11162094 w 12192000"/>
              <a:gd name="connsiteY89" fmla="*/ 6447632 h 6858000"/>
              <a:gd name="connsiteX90" fmla="*/ 11160041 w 12192000"/>
              <a:gd name="connsiteY90" fmla="*/ 6447632 h 6858000"/>
              <a:gd name="connsiteX91" fmla="*/ 11121033 w 12192000"/>
              <a:gd name="connsiteY91" fmla="*/ 6306398 h 6858000"/>
              <a:gd name="connsiteX92" fmla="*/ 11114874 w 12192000"/>
              <a:gd name="connsiteY92" fmla="*/ 6302243 h 6858000"/>
              <a:gd name="connsiteX93" fmla="*/ 11088184 w 12192000"/>
              <a:gd name="connsiteY93" fmla="*/ 6302243 h 6858000"/>
              <a:gd name="connsiteX94" fmla="*/ 11048412 w 12192000"/>
              <a:gd name="connsiteY94" fmla="*/ 6299906 h 6858000"/>
              <a:gd name="connsiteX95" fmla="*/ 10999317 w 12192000"/>
              <a:gd name="connsiteY95" fmla="*/ 6320715 h 6858000"/>
              <a:gd name="connsiteX96" fmla="*/ 10999317 w 12192000"/>
              <a:gd name="connsiteY96" fmla="*/ 6308230 h 6858000"/>
              <a:gd name="connsiteX97" fmla="*/ 10993181 w 12192000"/>
              <a:gd name="connsiteY97" fmla="*/ 6301987 h 6858000"/>
              <a:gd name="connsiteX98" fmla="*/ 10964542 w 12192000"/>
              <a:gd name="connsiteY98" fmla="*/ 6301987 h 6858000"/>
              <a:gd name="connsiteX99" fmla="*/ 10958406 w 12192000"/>
              <a:gd name="connsiteY99" fmla="*/ 6308230 h 6858000"/>
              <a:gd name="connsiteX100" fmla="*/ 10958406 w 12192000"/>
              <a:gd name="connsiteY100" fmla="*/ 6483025 h 6858000"/>
              <a:gd name="connsiteX101" fmla="*/ 10964542 w 12192000"/>
              <a:gd name="connsiteY101" fmla="*/ 6489268 h 6858000"/>
              <a:gd name="connsiteX102" fmla="*/ 10993181 w 12192000"/>
              <a:gd name="connsiteY102" fmla="*/ 6489268 h 6858000"/>
              <a:gd name="connsiteX103" fmla="*/ 10999317 w 12192000"/>
              <a:gd name="connsiteY103" fmla="*/ 6483025 h 6858000"/>
              <a:gd name="connsiteX104" fmla="*/ 10999317 w 12192000"/>
              <a:gd name="connsiteY104" fmla="*/ 6362333 h 6858000"/>
              <a:gd name="connsiteX105" fmla="*/ 11050457 w 12192000"/>
              <a:gd name="connsiteY105" fmla="*/ 6339443 h 6858000"/>
              <a:gd name="connsiteX106" fmla="*/ 11056594 w 12192000"/>
              <a:gd name="connsiteY106" fmla="*/ 6333200 h 6858000"/>
              <a:gd name="connsiteX107" fmla="*/ 11056594 w 12192000"/>
              <a:gd name="connsiteY107" fmla="*/ 6306149 h 6858000"/>
              <a:gd name="connsiteX108" fmla="*/ 11054548 w 12192000"/>
              <a:gd name="connsiteY108" fmla="*/ 6301987 h 6858000"/>
              <a:gd name="connsiteX109" fmla="*/ 11048412 w 12192000"/>
              <a:gd name="connsiteY109" fmla="*/ 6299906 h 6858000"/>
              <a:gd name="connsiteX110" fmla="*/ 10847504 w 12192000"/>
              <a:gd name="connsiteY110" fmla="*/ 6296399 h 6858000"/>
              <a:gd name="connsiteX111" fmla="*/ 10777148 w 12192000"/>
              <a:gd name="connsiteY111" fmla="*/ 6304717 h 6858000"/>
              <a:gd name="connsiteX112" fmla="*/ 10770940 w 12192000"/>
              <a:gd name="connsiteY112" fmla="*/ 6310955 h 6858000"/>
              <a:gd name="connsiteX113" fmla="*/ 10773009 w 12192000"/>
              <a:gd name="connsiteY113" fmla="*/ 6335908 h 6858000"/>
              <a:gd name="connsiteX114" fmla="*/ 10775079 w 12192000"/>
              <a:gd name="connsiteY114" fmla="*/ 6340067 h 6858000"/>
              <a:gd name="connsiteX115" fmla="*/ 10779217 w 12192000"/>
              <a:gd name="connsiteY115" fmla="*/ 6342146 h 6858000"/>
              <a:gd name="connsiteX116" fmla="*/ 10845434 w 12192000"/>
              <a:gd name="connsiteY116" fmla="*/ 6337987 h 6858000"/>
              <a:gd name="connsiteX117" fmla="*/ 10868196 w 12192000"/>
              <a:gd name="connsiteY117" fmla="*/ 6360861 h 6858000"/>
              <a:gd name="connsiteX118" fmla="*/ 10868196 w 12192000"/>
              <a:gd name="connsiteY118" fmla="*/ 6373337 h 6858000"/>
              <a:gd name="connsiteX119" fmla="*/ 10822672 w 12192000"/>
              <a:gd name="connsiteY119" fmla="*/ 6377496 h 6858000"/>
              <a:gd name="connsiteX120" fmla="*/ 10758524 w 12192000"/>
              <a:gd name="connsiteY120" fmla="*/ 6433640 h 6858000"/>
              <a:gd name="connsiteX121" fmla="*/ 10814395 w 12192000"/>
              <a:gd name="connsiteY121" fmla="*/ 6493943 h 6858000"/>
              <a:gd name="connsiteX122" fmla="*/ 10874404 w 12192000"/>
              <a:gd name="connsiteY122" fmla="*/ 6481467 h 6858000"/>
              <a:gd name="connsiteX123" fmla="*/ 10903374 w 12192000"/>
              <a:gd name="connsiteY123" fmla="*/ 6493943 h 6858000"/>
              <a:gd name="connsiteX124" fmla="*/ 10909582 w 12192000"/>
              <a:gd name="connsiteY124" fmla="*/ 6491864 h 6858000"/>
              <a:gd name="connsiteX125" fmla="*/ 10911651 w 12192000"/>
              <a:gd name="connsiteY125" fmla="*/ 6485626 h 6858000"/>
              <a:gd name="connsiteX126" fmla="*/ 10911651 w 12192000"/>
              <a:gd name="connsiteY126" fmla="*/ 6360861 h 6858000"/>
              <a:gd name="connsiteX127" fmla="*/ 10847504 w 12192000"/>
              <a:gd name="connsiteY127" fmla="*/ 6296399 h 6858000"/>
              <a:gd name="connsiteX128" fmla="*/ 10518899 w 12192000"/>
              <a:gd name="connsiteY128" fmla="*/ 6296399 h 6858000"/>
              <a:gd name="connsiteX129" fmla="*/ 10434738 w 12192000"/>
              <a:gd name="connsiteY129" fmla="*/ 6395171 h 6858000"/>
              <a:gd name="connsiteX130" fmla="*/ 10518899 w 12192000"/>
              <a:gd name="connsiteY130" fmla="*/ 6493943 h 6858000"/>
              <a:gd name="connsiteX131" fmla="*/ 10603060 w 12192000"/>
              <a:gd name="connsiteY131" fmla="*/ 6395171 h 6858000"/>
              <a:gd name="connsiteX132" fmla="*/ 10518899 w 12192000"/>
              <a:gd name="connsiteY132" fmla="*/ 6296399 h 6858000"/>
              <a:gd name="connsiteX133" fmla="*/ 10302945 w 12192000"/>
              <a:gd name="connsiteY133" fmla="*/ 6270683 h 6858000"/>
              <a:gd name="connsiteX134" fmla="*/ 10319310 w 12192000"/>
              <a:gd name="connsiteY134" fmla="*/ 6270683 h 6858000"/>
              <a:gd name="connsiteX135" fmla="*/ 10362267 w 12192000"/>
              <a:gd name="connsiteY135" fmla="*/ 6310425 h 6858000"/>
              <a:gd name="connsiteX136" fmla="*/ 10317264 w 12192000"/>
              <a:gd name="connsiteY136" fmla="*/ 6348076 h 6858000"/>
              <a:gd name="connsiteX137" fmla="*/ 10272261 w 12192000"/>
              <a:gd name="connsiteY137" fmla="*/ 6348076 h 6858000"/>
              <a:gd name="connsiteX138" fmla="*/ 10272261 w 12192000"/>
              <a:gd name="connsiteY138" fmla="*/ 6272775 h 6858000"/>
              <a:gd name="connsiteX139" fmla="*/ 10302945 w 12192000"/>
              <a:gd name="connsiteY139" fmla="*/ 6270683 h 6858000"/>
              <a:gd name="connsiteX140" fmla="*/ 10679182 w 12192000"/>
              <a:gd name="connsiteY140" fmla="*/ 6258994 h 6858000"/>
              <a:gd name="connsiteX141" fmla="*/ 10650472 w 12192000"/>
              <a:gd name="connsiteY141" fmla="*/ 6265238 h 6858000"/>
              <a:gd name="connsiteX142" fmla="*/ 10644320 w 12192000"/>
              <a:gd name="connsiteY142" fmla="*/ 6271482 h 6858000"/>
              <a:gd name="connsiteX143" fmla="*/ 10644320 w 12192000"/>
              <a:gd name="connsiteY143" fmla="*/ 6302704 h 6858000"/>
              <a:gd name="connsiteX144" fmla="*/ 10627914 w 12192000"/>
              <a:gd name="connsiteY144" fmla="*/ 6302704 h 6858000"/>
              <a:gd name="connsiteX145" fmla="*/ 10621762 w 12192000"/>
              <a:gd name="connsiteY145" fmla="*/ 6308949 h 6858000"/>
              <a:gd name="connsiteX146" fmla="*/ 10621762 w 12192000"/>
              <a:gd name="connsiteY146" fmla="*/ 6333927 h 6858000"/>
              <a:gd name="connsiteX147" fmla="*/ 10627914 w 12192000"/>
              <a:gd name="connsiteY147" fmla="*/ 6340171 h 6858000"/>
              <a:gd name="connsiteX148" fmla="*/ 10644320 w 12192000"/>
              <a:gd name="connsiteY148" fmla="*/ 6340171 h 6858000"/>
              <a:gd name="connsiteX149" fmla="*/ 10644320 w 12192000"/>
              <a:gd name="connsiteY149" fmla="*/ 6423430 h 6858000"/>
              <a:gd name="connsiteX150" fmla="*/ 10699689 w 12192000"/>
              <a:gd name="connsiteY150" fmla="*/ 6496281 h 6858000"/>
              <a:gd name="connsiteX151" fmla="*/ 10732500 w 12192000"/>
              <a:gd name="connsiteY151" fmla="*/ 6492118 h 6858000"/>
              <a:gd name="connsiteX152" fmla="*/ 10738652 w 12192000"/>
              <a:gd name="connsiteY152" fmla="*/ 6483792 h 6858000"/>
              <a:gd name="connsiteX153" fmla="*/ 10736602 w 12192000"/>
              <a:gd name="connsiteY153" fmla="*/ 6460896 h 6858000"/>
              <a:gd name="connsiteX154" fmla="*/ 10730449 w 12192000"/>
              <a:gd name="connsiteY154" fmla="*/ 6452570 h 6858000"/>
              <a:gd name="connsiteX155" fmla="*/ 10705841 w 12192000"/>
              <a:gd name="connsiteY155" fmla="*/ 6454652 h 6858000"/>
              <a:gd name="connsiteX156" fmla="*/ 10687385 w 12192000"/>
              <a:gd name="connsiteY156" fmla="*/ 6417185 h 6858000"/>
              <a:gd name="connsiteX157" fmla="*/ 10687385 w 12192000"/>
              <a:gd name="connsiteY157" fmla="*/ 6340171 h 6858000"/>
              <a:gd name="connsiteX158" fmla="*/ 10730449 w 12192000"/>
              <a:gd name="connsiteY158" fmla="*/ 6340171 h 6858000"/>
              <a:gd name="connsiteX159" fmla="*/ 10736602 w 12192000"/>
              <a:gd name="connsiteY159" fmla="*/ 6333927 h 6858000"/>
              <a:gd name="connsiteX160" fmla="*/ 10736602 w 12192000"/>
              <a:gd name="connsiteY160" fmla="*/ 6308949 h 6858000"/>
              <a:gd name="connsiteX161" fmla="*/ 10730449 w 12192000"/>
              <a:gd name="connsiteY161" fmla="*/ 6302704 h 6858000"/>
              <a:gd name="connsiteX162" fmla="*/ 10687385 w 12192000"/>
              <a:gd name="connsiteY162" fmla="*/ 6302704 h 6858000"/>
              <a:gd name="connsiteX163" fmla="*/ 10687385 w 12192000"/>
              <a:gd name="connsiteY163" fmla="*/ 6265238 h 6858000"/>
              <a:gd name="connsiteX164" fmla="*/ 10685334 w 12192000"/>
              <a:gd name="connsiteY164" fmla="*/ 6258994 h 6858000"/>
              <a:gd name="connsiteX165" fmla="*/ 10679182 w 12192000"/>
              <a:gd name="connsiteY165" fmla="*/ 6258994 h 6858000"/>
              <a:gd name="connsiteX166" fmla="*/ 10313278 w 12192000"/>
              <a:gd name="connsiteY166" fmla="*/ 6229772 h 6858000"/>
              <a:gd name="connsiteX167" fmla="*/ 10232861 w 12192000"/>
              <a:gd name="connsiteY167" fmla="*/ 6233924 h 6858000"/>
              <a:gd name="connsiteX168" fmla="*/ 10226674 w 12192000"/>
              <a:gd name="connsiteY168" fmla="*/ 6242228 h 6858000"/>
              <a:gd name="connsiteX169" fmla="*/ 10226674 w 12192000"/>
              <a:gd name="connsiteY169" fmla="*/ 6483040 h 6858000"/>
              <a:gd name="connsiteX170" fmla="*/ 10234922 w 12192000"/>
              <a:gd name="connsiteY170" fmla="*/ 6489268 h 6858000"/>
              <a:gd name="connsiteX171" fmla="*/ 10263790 w 12192000"/>
              <a:gd name="connsiteY171" fmla="*/ 6489268 h 6858000"/>
              <a:gd name="connsiteX172" fmla="*/ 10272038 w 12192000"/>
              <a:gd name="connsiteY172" fmla="*/ 6483040 h 6858000"/>
              <a:gd name="connsiteX173" fmla="*/ 10272038 w 12192000"/>
              <a:gd name="connsiteY173" fmla="*/ 6387546 h 6858000"/>
              <a:gd name="connsiteX174" fmla="*/ 10321526 w 12192000"/>
              <a:gd name="connsiteY174" fmla="*/ 6389621 h 6858000"/>
              <a:gd name="connsiteX175" fmla="*/ 10362766 w 12192000"/>
              <a:gd name="connsiteY175" fmla="*/ 6485115 h 6858000"/>
              <a:gd name="connsiteX176" fmla="*/ 10368952 w 12192000"/>
              <a:gd name="connsiteY176" fmla="*/ 6489268 h 6858000"/>
              <a:gd name="connsiteX177" fmla="*/ 10401944 w 12192000"/>
              <a:gd name="connsiteY177" fmla="*/ 6489268 h 6858000"/>
              <a:gd name="connsiteX178" fmla="*/ 10408130 w 12192000"/>
              <a:gd name="connsiteY178" fmla="*/ 6487192 h 6858000"/>
              <a:gd name="connsiteX179" fmla="*/ 10410192 w 12192000"/>
              <a:gd name="connsiteY179" fmla="*/ 6480964 h 6858000"/>
              <a:gd name="connsiteX180" fmla="*/ 10362766 w 12192000"/>
              <a:gd name="connsiteY180" fmla="*/ 6377166 h 6858000"/>
              <a:gd name="connsiteX181" fmla="*/ 10408130 w 12192000"/>
              <a:gd name="connsiteY181" fmla="*/ 6308658 h 6858000"/>
              <a:gd name="connsiteX182" fmla="*/ 10319464 w 12192000"/>
              <a:gd name="connsiteY182" fmla="*/ 6229772 h 6858000"/>
              <a:gd name="connsiteX183" fmla="*/ 10313278 w 12192000"/>
              <a:gd name="connsiteY183" fmla="*/ 6229772 h 6858000"/>
              <a:gd name="connsiteX184" fmla="*/ 11675833 w 12192000"/>
              <a:gd name="connsiteY184" fmla="*/ 6196766 h 6858000"/>
              <a:gd name="connsiteX185" fmla="*/ 11684076 w 12192000"/>
              <a:gd name="connsiteY185" fmla="*/ 6196766 h 6858000"/>
              <a:gd name="connsiteX186" fmla="*/ 11791218 w 12192000"/>
              <a:gd name="connsiteY186" fmla="*/ 6258579 h 6858000"/>
              <a:gd name="connsiteX187" fmla="*/ 11795339 w 12192000"/>
              <a:gd name="connsiteY187" fmla="*/ 6264760 h 6858000"/>
              <a:gd name="connsiteX188" fmla="*/ 11787097 w 12192000"/>
              <a:gd name="connsiteY188" fmla="*/ 6270941 h 6858000"/>
              <a:gd name="connsiteX189" fmla="*/ 11696438 w 12192000"/>
              <a:gd name="connsiteY189" fmla="*/ 6314210 h 6858000"/>
              <a:gd name="connsiteX190" fmla="*/ 11686136 w 12192000"/>
              <a:gd name="connsiteY190" fmla="*/ 6316270 h 6858000"/>
              <a:gd name="connsiteX191" fmla="*/ 11682015 w 12192000"/>
              <a:gd name="connsiteY191" fmla="*/ 6305968 h 6858000"/>
              <a:gd name="connsiteX192" fmla="*/ 11673773 w 12192000"/>
              <a:gd name="connsiteY192" fmla="*/ 6205007 h 6858000"/>
              <a:gd name="connsiteX193" fmla="*/ 11675833 w 12192000"/>
              <a:gd name="connsiteY193" fmla="*/ 6196766 h 6858000"/>
              <a:gd name="connsiteX194" fmla="*/ 11618498 w 12192000"/>
              <a:gd name="connsiteY194" fmla="*/ 6195995 h 6858000"/>
              <a:gd name="connsiteX195" fmla="*/ 11622619 w 12192000"/>
              <a:gd name="connsiteY195" fmla="*/ 6196770 h 6858000"/>
              <a:gd name="connsiteX196" fmla="*/ 11624679 w 12192000"/>
              <a:gd name="connsiteY196" fmla="*/ 6207095 h 6858000"/>
              <a:gd name="connsiteX197" fmla="*/ 11616438 w 12192000"/>
              <a:gd name="connsiteY197" fmla="*/ 6308283 h 6858000"/>
              <a:gd name="connsiteX198" fmla="*/ 11612316 w 12192000"/>
              <a:gd name="connsiteY198" fmla="*/ 6316543 h 6858000"/>
              <a:gd name="connsiteX199" fmla="*/ 11602015 w 12192000"/>
              <a:gd name="connsiteY199" fmla="*/ 6316543 h 6858000"/>
              <a:gd name="connsiteX200" fmla="*/ 11511355 w 12192000"/>
              <a:gd name="connsiteY200" fmla="*/ 6271112 h 6858000"/>
              <a:gd name="connsiteX201" fmla="*/ 11503114 w 12192000"/>
              <a:gd name="connsiteY201" fmla="*/ 6264917 h 6858000"/>
              <a:gd name="connsiteX202" fmla="*/ 11507235 w 12192000"/>
              <a:gd name="connsiteY202" fmla="*/ 6258721 h 6858000"/>
              <a:gd name="connsiteX203" fmla="*/ 11614377 w 12192000"/>
              <a:gd name="connsiteY203" fmla="*/ 6196770 h 6858000"/>
              <a:gd name="connsiteX204" fmla="*/ 11618498 w 12192000"/>
              <a:gd name="connsiteY204" fmla="*/ 6195995 h 6858000"/>
              <a:gd name="connsiteX205" fmla="*/ 11649811 w 12192000"/>
              <a:gd name="connsiteY205" fmla="*/ 6160806 h 6858000"/>
              <a:gd name="connsiteX206" fmla="*/ 11432980 w 12192000"/>
              <a:gd name="connsiteY206" fmla="*/ 6379976 h 6858000"/>
              <a:gd name="connsiteX207" fmla="*/ 11649811 w 12192000"/>
              <a:gd name="connsiteY207" fmla="*/ 6599145 h 6858000"/>
              <a:gd name="connsiteX208" fmla="*/ 11866643 w 12192000"/>
              <a:gd name="connsiteY208" fmla="*/ 6379976 h 6858000"/>
              <a:gd name="connsiteX209" fmla="*/ 11649811 w 12192000"/>
              <a:gd name="connsiteY209" fmla="*/ 6160806 h 6858000"/>
              <a:gd name="connsiteX210" fmla="*/ 11649226 w 12192000"/>
              <a:gd name="connsiteY210" fmla="*/ 6129247 h 6858000"/>
              <a:gd name="connsiteX211" fmla="*/ 11895865 w 12192000"/>
              <a:gd name="connsiteY211" fmla="*/ 6378808 h 6858000"/>
              <a:gd name="connsiteX212" fmla="*/ 11649226 w 12192000"/>
              <a:gd name="connsiteY212" fmla="*/ 6628369 h 6858000"/>
              <a:gd name="connsiteX213" fmla="*/ 11402588 w 12192000"/>
              <a:gd name="connsiteY213" fmla="*/ 6378808 h 6858000"/>
              <a:gd name="connsiteX214" fmla="*/ 11649226 w 12192000"/>
              <a:gd name="connsiteY214" fmla="*/ 6129247 h 6858000"/>
              <a:gd name="connsiteX215" fmla="*/ 11636303 w 12192000"/>
              <a:gd name="connsiteY215" fmla="*/ 6050671 h 6858000"/>
              <a:gd name="connsiteX216" fmla="*/ 11623964 w 12192000"/>
              <a:gd name="connsiteY216" fmla="*/ 6100554 h 6858000"/>
              <a:gd name="connsiteX217" fmla="*/ 11601342 w 12192000"/>
              <a:gd name="connsiteY217" fmla="*/ 6104711 h 6858000"/>
              <a:gd name="connsiteX218" fmla="*/ 11574607 w 12192000"/>
              <a:gd name="connsiteY218" fmla="*/ 6058985 h 6858000"/>
              <a:gd name="connsiteX219" fmla="*/ 11574607 w 12192000"/>
              <a:gd name="connsiteY219" fmla="*/ 6056906 h 6858000"/>
              <a:gd name="connsiteX220" fmla="*/ 11572550 w 12192000"/>
              <a:gd name="connsiteY220" fmla="*/ 6058985 h 6858000"/>
              <a:gd name="connsiteX221" fmla="*/ 11551985 w 12192000"/>
              <a:gd name="connsiteY221" fmla="*/ 6063142 h 6858000"/>
              <a:gd name="connsiteX222" fmla="*/ 11551985 w 12192000"/>
              <a:gd name="connsiteY222" fmla="*/ 6065220 h 6858000"/>
              <a:gd name="connsiteX223" fmla="*/ 11547872 w 12192000"/>
              <a:gd name="connsiteY223" fmla="*/ 6090162 h 6858000"/>
              <a:gd name="connsiteX224" fmla="*/ 11551985 w 12192000"/>
              <a:gd name="connsiteY224" fmla="*/ 6117182 h 6858000"/>
              <a:gd name="connsiteX225" fmla="*/ 11531420 w 12192000"/>
              <a:gd name="connsiteY225" fmla="*/ 6125495 h 6858000"/>
              <a:gd name="connsiteX226" fmla="*/ 11494402 w 12192000"/>
              <a:gd name="connsiteY226" fmla="*/ 6090162 h 6858000"/>
              <a:gd name="connsiteX227" fmla="*/ 11494402 w 12192000"/>
              <a:gd name="connsiteY227" fmla="*/ 6088083 h 6858000"/>
              <a:gd name="connsiteX228" fmla="*/ 11492346 w 12192000"/>
              <a:gd name="connsiteY228" fmla="*/ 6088083 h 6858000"/>
              <a:gd name="connsiteX229" fmla="*/ 11473837 w 12192000"/>
              <a:gd name="connsiteY229" fmla="*/ 6100554 h 6858000"/>
              <a:gd name="connsiteX230" fmla="*/ 11473837 w 12192000"/>
              <a:gd name="connsiteY230" fmla="*/ 6102632 h 6858000"/>
              <a:gd name="connsiteX231" fmla="*/ 11486176 w 12192000"/>
              <a:gd name="connsiteY231" fmla="*/ 6152515 h 6858000"/>
              <a:gd name="connsiteX232" fmla="*/ 11469724 w 12192000"/>
              <a:gd name="connsiteY232" fmla="*/ 6164986 h 6858000"/>
              <a:gd name="connsiteX233" fmla="*/ 11426536 w 12192000"/>
              <a:gd name="connsiteY233" fmla="*/ 6137966 h 6858000"/>
              <a:gd name="connsiteX234" fmla="*/ 11424480 w 12192000"/>
              <a:gd name="connsiteY234" fmla="*/ 6137966 h 6858000"/>
              <a:gd name="connsiteX235" fmla="*/ 11424480 w 12192000"/>
              <a:gd name="connsiteY235" fmla="*/ 6140044 h 6858000"/>
              <a:gd name="connsiteX236" fmla="*/ 11408027 w 12192000"/>
              <a:gd name="connsiteY236" fmla="*/ 6154594 h 6858000"/>
              <a:gd name="connsiteX237" fmla="*/ 11408027 w 12192000"/>
              <a:gd name="connsiteY237" fmla="*/ 6156672 h 6858000"/>
              <a:gd name="connsiteX238" fmla="*/ 11434763 w 12192000"/>
              <a:gd name="connsiteY238" fmla="*/ 6202398 h 6858000"/>
              <a:gd name="connsiteX239" fmla="*/ 11420366 w 12192000"/>
              <a:gd name="connsiteY239" fmla="*/ 6219026 h 6858000"/>
              <a:gd name="connsiteX240" fmla="*/ 11371010 w 12192000"/>
              <a:gd name="connsiteY240" fmla="*/ 6206555 h 6858000"/>
              <a:gd name="connsiteX241" fmla="*/ 11368953 w 12192000"/>
              <a:gd name="connsiteY241" fmla="*/ 6206555 h 6858000"/>
              <a:gd name="connsiteX242" fmla="*/ 11358671 w 12192000"/>
              <a:gd name="connsiteY242" fmla="*/ 6225261 h 6858000"/>
              <a:gd name="connsiteX243" fmla="*/ 11358671 w 12192000"/>
              <a:gd name="connsiteY243" fmla="*/ 6227340 h 6858000"/>
              <a:gd name="connsiteX244" fmla="*/ 11395688 w 12192000"/>
              <a:gd name="connsiteY244" fmla="*/ 6264752 h 6858000"/>
              <a:gd name="connsiteX245" fmla="*/ 11387462 w 12192000"/>
              <a:gd name="connsiteY245" fmla="*/ 6283458 h 6858000"/>
              <a:gd name="connsiteX246" fmla="*/ 11336049 w 12192000"/>
              <a:gd name="connsiteY246" fmla="*/ 6283458 h 6858000"/>
              <a:gd name="connsiteX247" fmla="*/ 11333992 w 12192000"/>
              <a:gd name="connsiteY247" fmla="*/ 6283458 h 6858000"/>
              <a:gd name="connsiteX248" fmla="*/ 11333992 w 12192000"/>
              <a:gd name="connsiteY248" fmla="*/ 6285536 h 6858000"/>
              <a:gd name="connsiteX249" fmla="*/ 11327823 w 12192000"/>
              <a:gd name="connsiteY249" fmla="*/ 6306320 h 6858000"/>
              <a:gd name="connsiteX250" fmla="*/ 11329879 w 12192000"/>
              <a:gd name="connsiteY250" fmla="*/ 6308399 h 6858000"/>
              <a:gd name="connsiteX251" fmla="*/ 11373066 w 12192000"/>
              <a:gd name="connsiteY251" fmla="*/ 6333340 h 6858000"/>
              <a:gd name="connsiteX252" fmla="*/ 11371010 w 12192000"/>
              <a:gd name="connsiteY252" fmla="*/ 6356204 h 6858000"/>
              <a:gd name="connsiteX253" fmla="*/ 11321653 w 12192000"/>
              <a:gd name="connsiteY253" fmla="*/ 6368675 h 6858000"/>
              <a:gd name="connsiteX254" fmla="*/ 11319596 w 12192000"/>
              <a:gd name="connsiteY254" fmla="*/ 6368675 h 6858000"/>
              <a:gd name="connsiteX255" fmla="*/ 11319596 w 12192000"/>
              <a:gd name="connsiteY255" fmla="*/ 6370752 h 6858000"/>
              <a:gd name="connsiteX256" fmla="*/ 11319596 w 12192000"/>
              <a:gd name="connsiteY256" fmla="*/ 6381145 h 6858000"/>
              <a:gd name="connsiteX257" fmla="*/ 11319596 w 12192000"/>
              <a:gd name="connsiteY257" fmla="*/ 6391537 h 6858000"/>
              <a:gd name="connsiteX258" fmla="*/ 11319596 w 12192000"/>
              <a:gd name="connsiteY258" fmla="*/ 6393616 h 6858000"/>
              <a:gd name="connsiteX259" fmla="*/ 11321653 w 12192000"/>
              <a:gd name="connsiteY259" fmla="*/ 6393616 h 6858000"/>
              <a:gd name="connsiteX260" fmla="*/ 11371010 w 12192000"/>
              <a:gd name="connsiteY260" fmla="*/ 6406087 h 6858000"/>
              <a:gd name="connsiteX261" fmla="*/ 11375123 w 12192000"/>
              <a:gd name="connsiteY261" fmla="*/ 6428949 h 6858000"/>
              <a:gd name="connsiteX262" fmla="*/ 11329879 w 12192000"/>
              <a:gd name="connsiteY262" fmla="*/ 6455969 h 6858000"/>
              <a:gd name="connsiteX263" fmla="*/ 11327823 w 12192000"/>
              <a:gd name="connsiteY263" fmla="*/ 6455969 h 6858000"/>
              <a:gd name="connsiteX264" fmla="*/ 11327823 w 12192000"/>
              <a:gd name="connsiteY264" fmla="*/ 6458048 h 6858000"/>
              <a:gd name="connsiteX265" fmla="*/ 11333992 w 12192000"/>
              <a:gd name="connsiteY265" fmla="*/ 6478833 h 6858000"/>
              <a:gd name="connsiteX266" fmla="*/ 11336049 w 12192000"/>
              <a:gd name="connsiteY266" fmla="*/ 6478833 h 6858000"/>
              <a:gd name="connsiteX267" fmla="*/ 11387462 w 12192000"/>
              <a:gd name="connsiteY267" fmla="*/ 6478833 h 6858000"/>
              <a:gd name="connsiteX268" fmla="*/ 11395688 w 12192000"/>
              <a:gd name="connsiteY268" fmla="*/ 6499616 h 6858000"/>
              <a:gd name="connsiteX269" fmla="*/ 11358671 w 12192000"/>
              <a:gd name="connsiteY269" fmla="*/ 6537029 h 6858000"/>
              <a:gd name="connsiteX270" fmla="*/ 11358671 w 12192000"/>
              <a:gd name="connsiteY270" fmla="*/ 6539107 h 6858000"/>
              <a:gd name="connsiteX271" fmla="*/ 11371010 w 12192000"/>
              <a:gd name="connsiteY271" fmla="*/ 6557813 h 6858000"/>
              <a:gd name="connsiteX272" fmla="*/ 11422423 w 12192000"/>
              <a:gd name="connsiteY272" fmla="*/ 6543265 h 6858000"/>
              <a:gd name="connsiteX273" fmla="*/ 11434763 w 12192000"/>
              <a:gd name="connsiteY273" fmla="*/ 6561971 h 6858000"/>
              <a:gd name="connsiteX274" fmla="*/ 11408027 w 12192000"/>
              <a:gd name="connsiteY274" fmla="*/ 6607697 h 6858000"/>
              <a:gd name="connsiteX275" fmla="*/ 11410084 w 12192000"/>
              <a:gd name="connsiteY275" fmla="*/ 6609774 h 6858000"/>
              <a:gd name="connsiteX276" fmla="*/ 11424480 w 12192000"/>
              <a:gd name="connsiteY276" fmla="*/ 6624324 h 6858000"/>
              <a:gd name="connsiteX277" fmla="*/ 11426536 w 12192000"/>
              <a:gd name="connsiteY277" fmla="*/ 6624324 h 6858000"/>
              <a:gd name="connsiteX278" fmla="*/ 11471780 w 12192000"/>
              <a:gd name="connsiteY278" fmla="*/ 6597304 h 6858000"/>
              <a:gd name="connsiteX279" fmla="*/ 11488233 w 12192000"/>
              <a:gd name="connsiteY279" fmla="*/ 6611853 h 6858000"/>
              <a:gd name="connsiteX280" fmla="*/ 11475894 w 12192000"/>
              <a:gd name="connsiteY280" fmla="*/ 6661736 h 6858000"/>
              <a:gd name="connsiteX281" fmla="*/ 11475894 w 12192000"/>
              <a:gd name="connsiteY281" fmla="*/ 6663815 h 6858000"/>
              <a:gd name="connsiteX282" fmla="*/ 11494402 w 12192000"/>
              <a:gd name="connsiteY282" fmla="*/ 6674206 h 6858000"/>
              <a:gd name="connsiteX283" fmla="*/ 11494402 w 12192000"/>
              <a:gd name="connsiteY283" fmla="*/ 6676285 h 6858000"/>
              <a:gd name="connsiteX284" fmla="*/ 11496459 w 12192000"/>
              <a:gd name="connsiteY284" fmla="*/ 6674206 h 6858000"/>
              <a:gd name="connsiteX285" fmla="*/ 11533476 w 12192000"/>
              <a:gd name="connsiteY285" fmla="*/ 6636795 h 6858000"/>
              <a:gd name="connsiteX286" fmla="*/ 11551985 w 12192000"/>
              <a:gd name="connsiteY286" fmla="*/ 6645109 h 6858000"/>
              <a:gd name="connsiteX287" fmla="*/ 11549928 w 12192000"/>
              <a:gd name="connsiteY287" fmla="*/ 6672129 h 6858000"/>
              <a:gd name="connsiteX288" fmla="*/ 11551985 w 12192000"/>
              <a:gd name="connsiteY288" fmla="*/ 6697070 h 6858000"/>
              <a:gd name="connsiteX289" fmla="*/ 11551985 w 12192000"/>
              <a:gd name="connsiteY289" fmla="*/ 6699148 h 6858000"/>
              <a:gd name="connsiteX290" fmla="*/ 11554042 w 12192000"/>
              <a:gd name="connsiteY290" fmla="*/ 6699148 h 6858000"/>
              <a:gd name="connsiteX291" fmla="*/ 11574607 w 12192000"/>
              <a:gd name="connsiteY291" fmla="*/ 6705383 h 6858000"/>
              <a:gd name="connsiteX292" fmla="*/ 11576663 w 12192000"/>
              <a:gd name="connsiteY292" fmla="*/ 6705383 h 6858000"/>
              <a:gd name="connsiteX293" fmla="*/ 11601342 w 12192000"/>
              <a:gd name="connsiteY293" fmla="*/ 6659658 h 6858000"/>
              <a:gd name="connsiteX294" fmla="*/ 11623964 w 12192000"/>
              <a:gd name="connsiteY294" fmla="*/ 6661736 h 6858000"/>
              <a:gd name="connsiteX295" fmla="*/ 11636303 w 12192000"/>
              <a:gd name="connsiteY295" fmla="*/ 6713697 h 6858000"/>
              <a:gd name="connsiteX296" fmla="*/ 11638359 w 12192000"/>
              <a:gd name="connsiteY296" fmla="*/ 6713697 h 6858000"/>
              <a:gd name="connsiteX297" fmla="*/ 11658925 w 12192000"/>
              <a:gd name="connsiteY297" fmla="*/ 6713697 h 6858000"/>
              <a:gd name="connsiteX298" fmla="*/ 11660982 w 12192000"/>
              <a:gd name="connsiteY298" fmla="*/ 6713697 h 6858000"/>
              <a:gd name="connsiteX299" fmla="*/ 11675378 w 12192000"/>
              <a:gd name="connsiteY299" fmla="*/ 6661736 h 6858000"/>
              <a:gd name="connsiteX300" fmla="*/ 11695943 w 12192000"/>
              <a:gd name="connsiteY300" fmla="*/ 6659658 h 6858000"/>
              <a:gd name="connsiteX301" fmla="*/ 11722678 w 12192000"/>
              <a:gd name="connsiteY301" fmla="*/ 6705383 h 6858000"/>
              <a:gd name="connsiteX302" fmla="*/ 11743243 w 12192000"/>
              <a:gd name="connsiteY302" fmla="*/ 6699148 h 6858000"/>
              <a:gd name="connsiteX303" fmla="*/ 11745300 w 12192000"/>
              <a:gd name="connsiteY303" fmla="*/ 6699148 h 6858000"/>
              <a:gd name="connsiteX304" fmla="*/ 11747356 w 12192000"/>
              <a:gd name="connsiteY304" fmla="*/ 6672129 h 6858000"/>
              <a:gd name="connsiteX305" fmla="*/ 11745300 w 12192000"/>
              <a:gd name="connsiteY305" fmla="*/ 6645109 h 6858000"/>
              <a:gd name="connsiteX306" fmla="*/ 11765865 w 12192000"/>
              <a:gd name="connsiteY306" fmla="*/ 6636795 h 6858000"/>
              <a:gd name="connsiteX307" fmla="*/ 11802882 w 12192000"/>
              <a:gd name="connsiteY307" fmla="*/ 6674206 h 6858000"/>
              <a:gd name="connsiteX308" fmla="*/ 11821391 w 12192000"/>
              <a:gd name="connsiteY308" fmla="*/ 6663815 h 6858000"/>
              <a:gd name="connsiteX309" fmla="*/ 11823448 w 12192000"/>
              <a:gd name="connsiteY309" fmla="*/ 6661736 h 6858000"/>
              <a:gd name="connsiteX310" fmla="*/ 11823448 w 12192000"/>
              <a:gd name="connsiteY310" fmla="*/ 6659658 h 6858000"/>
              <a:gd name="connsiteX311" fmla="*/ 11809052 w 12192000"/>
              <a:gd name="connsiteY311" fmla="*/ 6611853 h 6858000"/>
              <a:gd name="connsiteX312" fmla="*/ 11825504 w 12192000"/>
              <a:gd name="connsiteY312" fmla="*/ 6597304 h 6858000"/>
              <a:gd name="connsiteX313" fmla="*/ 11870748 w 12192000"/>
              <a:gd name="connsiteY313" fmla="*/ 6624324 h 6858000"/>
              <a:gd name="connsiteX314" fmla="*/ 11872805 w 12192000"/>
              <a:gd name="connsiteY314" fmla="*/ 6624324 h 6858000"/>
              <a:gd name="connsiteX315" fmla="*/ 11887201 w 12192000"/>
              <a:gd name="connsiteY315" fmla="*/ 6607697 h 6858000"/>
              <a:gd name="connsiteX316" fmla="*/ 11889257 w 12192000"/>
              <a:gd name="connsiteY316" fmla="*/ 6607697 h 6858000"/>
              <a:gd name="connsiteX317" fmla="*/ 11862522 w 12192000"/>
              <a:gd name="connsiteY317" fmla="*/ 6561971 h 6858000"/>
              <a:gd name="connsiteX318" fmla="*/ 11874861 w 12192000"/>
              <a:gd name="connsiteY318" fmla="*/ 6543265 h 6858000"/>
              <a:gd name="connsiteX319" fmla="*/ 11926275 w 12192000"/>
              <a:gd name="connsiteY319" fmla="*/ 6557813 h 6858000"/>
              <a:gd name="connsiteX320" fmla="*/ 11928331 w 12192000"/>
              <a:gd name="connsiteY320" fmla="*/ 6555735 h 6858000"/>
              <a:gd name="connsiteX321" fmla="*/ 11938614 w 12192000"/>
              <a:gd name="connsiteY321" fmla="*/ 6537029 h 6858000"/>
              <a:gd name="connsiteX322" fmla="*/ 11938614 w 12192000"/>
              <a:gd name="connsiteY322" fmla="*/ 6534951 h 6858000"/>
              <a:gd name="connsiteX323" fmla="*/ 11901596 w 12192000"/>
              <a:gd name="connsiteY323" fmla="*/ 6499616 h 6858000"/>
              <a:gd name="connsiteX324" fmla="*/ 11909822 w 12192000"/>
              <a:gd name="connsiteY324" fmla="*/ 6478833 h 6858000"/>
              <a:gd name="connsiteX325" fmla="*/ 11961236 w 12192000"/>
              <a:gd name="connsiteY325" fmla="*/ 6478833 h 6858000"/>
              <a:gd name="connsiteX326" fmla="*/ 11963292 w 12192000"/>
              <a:gd name="connsiteY326" fmla="*/ 6478833 h 6858000"/>
              <a:gd name="connsiteX327" fmla="*/ 11967405 w 12192000"/>
              <a:gd name="connsiteY327" fmla="*/ 6458048 h 6858000"/>
              <a:gd name="connsiteX328" fmla="*/ 11967405 w 12192000"/>
              <a:gd name="connsiteY328" fmla="*/ 6455969 h 6858000"/>
              <a:gd name="connsiteX329" fmla="*/ 11922162 w 12192000"/>
              <a:gd name="connsiteY329" fmla="*/ 6428949 h 6858000"/>
              <a:gd name="connsiteX330" fmla="*/ 11926275 w 12192000"/>
              <a:gd name="connsiteY330" fmla="*/ 6408165 h 6858000"/>
              <a:gd name="connsiteX331" fmla="*/ 11975632 w 12192000"/>
              <a:gd name="connsiteY331" fmla="*/ 6393616 h 6858000"/>
              <a:gd name="connsiteX332" fmla="*/ 11977688 w 12192000"/>
              <a:gd name="connsiteY332" fmla="*/ 6393616 h 6858000"/>
              <a:gd name="connsiteX333" fmla="*/ 11977688 w 12192000"/>
              <a:gd name="connsiteY333" fmla="*/ 6381145 h 6858000"/>
              <a:gd name="connsiteX334" fmla="*/ 11977688 w 12192000"/>
              <a:gd name="connsiteY334" fmla="*/ 6370752 h 6858000"/>
              <a:gd name="connsiteX335" fmla="*/ 11975632 w 12192000"/>
              <a:gd name="connsiteY335" fmla="*/ 6370752 h 6858000"/>
              <a:gd name="connsiteX336" fmla="*/ 11926275 w 12192000"/>
              <a:gd name="connsiteY336" fmla="*/ 6356204 h 6858000"/>
              <a:gd name="connsiteX337" fmla="*/ 11924218 w 12192000"/>
              <a:gd name="connsiteY337" fmla="*/ 6335419 h 6858000"/>
              <a:gd name="connsiteX338" fmla="*/ 11967405 w 12192000"/>
              <a:gd name="connsiteY338" fmla="*/ 6308399 h 6858000"/>
              <a:gd name="connsiteX339" fmla="*/ 11969462 w 12192000"/>
              <a:gd name="connsiteY339" fmla="*/ 6308399 h 6858000"/>
              <a:gd name="connsiteX340" fmla="*/ 11969462 w 12192000"/>
              <a:gd name="connsiteY340" fmla="*/ 6306320 h 6858000"/>
              <a:gd name="connsiteX341" fmla="*/ 11963292 w 12192000"/>
              <a:gd name="connsiteY341" fmla="*/ 6285536 h 6858000"/>
              <a:gd name="connsiteX342" fmla="*/ 11961236 w 12192000"/>
              <a:gd name="connsiteY342" fmla="*/ 6285536 h 6858000"/>
              <a:gd name="connsiteX343" fmla="*/ 11909822 w 12192000"/>
              <a:gd name="connsiteY343" fmla="*/ 6285536 h 6858000"/>
              <a:gd name="connsiteX344" fmla="*/ 11901596 w 12192000"/>
              <a:gd name="connsiteY344" fmla="*/ 6264752 h 6858000"/>
              <a:gd name="connsiteX345" fmla="*/ 11938614 w 12192000"/>
              <a:gd name="connsiteY345" fmla="*/ 6227340 h 6858000"/>
              <a:gd name="connsiteX346" fmla="*/ 11938614 w 12192000"/>
              <a:gd name="connsiteY346" fmla="*/ 6225261 h 6858000"/>
              <a:gd name="connsiteX347" fmla="*/ 11928331 w 12192000"/>
              <a:gd name="connsiteY347" fmla="*/ 6206555 h 6858000"/>
              <a:gd name="connsiteX348" fmla="*/ 11926275 w 12192000"/>
              <a:gd name="connsiteY348" fmla="*/ 6206555 h 6858000"/>
              <a:gd name="connsiteX349" fmla="*/ 11876918 w 12192000"/>
              <a:gd name="connsiteY349" fmla="*/ 6219026 h 6858000"/>
              <a:gd name="connsiteX350" fmla="*/ 11862522 w 12192000"/>
              <a:gd name="connsiteY350" fmla="*/ 6202398 h 6858000"/>
              <a:gd name="connsiteX351" fmla="*/ 11889257 w 12192000"/>
              <a:gd name="connsiteY351" fmla="*/ 6156672 h 6858000"/>
              <a:gd name="connsiteX352" fmla="*/ 11889257 w 12192000"/>
              <a:gd name="connsiteY352" fmla="*/ 6154594 h 6858000"/>
              <a:gd name="connsiteX353" fmla="*/ 11872805 w 12192000"/>
              <a:gd name="connsiteY353" fmla="*/ 6140044 h 6858000"/>
              <a:gd name="connsiteX354" fmla="*/ 11827561 w 12192000"/>
              <a:gd name="connsiteY354" fmla="*/ 6164986 h 6858000"/>
              <a:gd name="connsiteX355" fmla="*/ 11809052 w 12192000"/>
              <a:gd name="connsiteY355" fmla="*/ 6152515 h 6858000"/>
              <a:gd name="connsiteX356" fmla="*/ 11823448 w 12192000"/>
              <a:gd name="connsiteY356" fmla="*/ 6102632 h 6858000"/>
              <a:gd name="connsiteX357" fmla="*/ 11823448 w 12192000"/>
              <a:gd name="connsiteY357" fmla="*/ 6100554 h 6858000"/>
              <a:gd name="connsiteX358" fmla="*/ 11804939 w 12192000"/>
              <a:gd name="connsiteY358" fmla="*/ 6090162 h 6858000"/>
              <a:gd name="connsiteX359" fmla="*/ 11802882 w 12192000"/>
              <a:gd name="connsiteY359" fmla="*/ 6088083 h 6858000"/>
              <a:gd name="connsiteX360" fmla="*/ 11802882 w 12192000"/>
              <a:gd name="connsiteY360" fmla="*/ 6090162 h 6858000"/>
              <a:gd name="connsiteX361" fmla="*/ 11765865 w 12192000"/>
              <a:gd name="connsiteY361" fmla="*/ 6125495 h 6858000"/>
              <a:gd name="connsiteX362" fmla="*/ 11745300 w 12192000"/>
              <a:gd name="connsiteY362" fmla="*/ 6117182 h 6858000"/>
              <a:gd name="connsiteX363" fmla="*/ 11749412 w 12192000"/>
              <a:gd name="connsiteY363" fmla="*/ 6090162 h 6858000"/>
              <a:gd name="connsiteX364" fmla="*/ 11745300 w 12192000"/>
              <a:gd name="connsiteY364" fmla="*/ 6065220 h 6858000"/>
              <a:gd name="connsiteX365" fmla="*/ 11745300 w 12192000"/>
              <a:gd name="connsiteY365" fmla="*/ 6063142 h 6858000"/>
              <a:gd name="connsiteX366" fmla="*/ 11743243 w 12192000"/>
              <a:gd name="connsiteY366" fmla="*/ 6063142 h 6858000"/>
              <a:gd name="connsiteX367" fmla="*/ 11722678 w 12192000"/>
              <a:gd name="connsiteY367" fmla="*/ 6058985 h 6858000"/>
              <a:gd name="connsiteX368" fmla="*/ 11695943 w 12192000"/>
              <a:gd name="connsiteY368" fmla="*/ 6104711 h 6858000"/>
              <a:gd name="connsiteX369" fmla="*/ 11673321 w 12192000"/>
              <a:gd name="connsiteY369" fmla="*/ 6100554 h 6858000"/>
              <a:gd name="connsiteX370" fmla="*/ 11660982 w 12192000"/>
              <a:gd name="connsiteY370" fmla="*/ 6050671 h 6858000"/>
              <a:gd name="connsiteX371" fmla="*/ 11658925 w 12192000"/>
              <a:gd name="connsiteY371" fmla="*/ 6050671 h 6858000"/>
              <a:gd name="connsiteX372" fmla="*/ 11638359 w 12192000"/>
              <a:gd name="connsiteY372" fmla="*/ 6050671 h 6858000"/>
              <a:gd name="connsiteX373" fmla="*/ 11636303 w 12192000"/>
              <a:gd name="connsiteY373" fmla="*/ 6050671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8102"/>
                </a:moveTo>
                <a:cubicBezTo>
                  <a:pt x="11607483" y="6446018"/>
                  <a:pt x="11609524" y="6446018"/>
                  <a:pt x="11613605" y="6448102"/>
                </a:cubicBezTo>
                <a:cubicBezTo>
                  <a:pt x="11615645" y="6450187"/>
                  <a:pt x="11617686" y="6452271"/>
                  <a:pt x="11617686" y="6456440"/>
                </a:cubicBezTo>
                <a:cubicBezTo>
                  <a:pt x="11623808" y="6558584"/>
                  <a:pt x="11623808" y="6558584"/>
                  <a:pt x="11623808" y="6558584"/>
                </a:cubicBezTo>
                <a:cubicBezTo>
                  <a:pt x="11625848" y="6564837"/>
                  <a:pt x="11623808" y="6566922"/>
                  <a:pt x="11621767" y="6569006"/>
                </a:cubicBezTo>
                <a:cubicBezTo>
                  <a:pt x="11619727" y="6571091"/>
                  <a:pt x="11617686" y="6569006"/>
                  <a:pt x="11615645" y="6569006"/>
                </a:cubicBezTo>
                <a:cubicBezTo>
                  <a:pt x="11570752" y="6558584"/>
                  <a:pt x="11540142" y="6539822"/>
                  <a:pt x="11509533" y="6506470"/>
                </a:cubicBezTo>
                <a:cubicBezTo>
                  <a:pt x="11507492" y="6504386"/>
                  <a:pt x="11505451" y="6502301"/>
                  <a:pt x="11505451" y="6500217"/>
                </a:cubicBezTo>
                <a:cubicBezTo>
                  <a:pt x="11505451" y="6500217"/>
                  <a:pt x="11505451" y="6500217"/>
                  <a:pt x="11505451" y="6498131"/>
                </a:cubicBezTo>
                <a:cubicBezTo>
                  <a:pt x="11505451" y="6496047"/>
                  <a:pt x="11509533" y="6493962"/>
                  <a:pt x="11511573" y="6493962"/>
                </a:cubicBezTo>
                <a:cubicBezTo>
                  <a:pt x="11603402" y="6448102"/>
                  <a:pt x="11603402" y="6448102"/>
                  <a:pt x="11603402" y="6448102"/>
                </a:cubicBezTo>
                <a:close/>
                <a:moveTo>
                  <a:pt x="11686136" y="6446018"/>
                </a:moveTo>
                <a:cubicBezTo>
                  <a:pt x="11690256" y="6446018"/>
                  <a:pt x="11692317" y="6446018"/>
                  <a:pt x="11696438" y="6446018"/>
                </a:cubicBezTo>
                <a:cubicBezTo>
                  <a:pt x="11787097" y="6491784"/>
                  <a:pt x="11787097" y="6491784"/>
                  <a:pt x="11787097" y="6491784"/>
                </a:cubicBezTo>
                <a:cubicBezTo>
                  <a:pt x="11791218" y="6493864"/>
                  <a:pt x="11793278" y="6495944"/>
                  <a:pt x="11795339" y="6498025"/>
                </a:cubicBezTo>
                <a:cubicBezTo>
                  <a:pt x="11795339" y="6500105"/>
                  <a:pt x="11793278" y="6502185"/>
                  <a:pt x="11791218" y="6504265"/>
                </a:cubicBezTo>
                <a:cubicBezTo>
                  <a:pt x="11760312" y="6537549"/>
                  <a:pt x="11727344" y="6556272"/>
                  <a:pt x="11684076" y="6566673"/>
                </a:cubicBezTo>
                <a:cubicBezTo>
                  <a:pt x="11679954" y="6568753"/>
                  <a:pt x="11677894" y="6568753"/>
                  <a:pt x="11675833" y="6566673"/>
                </a:cubicBezTo>
                <a:cubicBezTo>
                  <a:pt x="11673773" y="6564593"/>
                  <a:pt x="11673773" y="6560432"/>
                  <a:pt x="11673773" y="6558352"/>
                </a:cubicBezTo>
                <a:cubicBezTo>
                  <a:pt x="11682015" y="6454339"/>
                  <a:pt x="11682015" y="6454339"/>
                  <a:pt x="11682015" y="6454339"/>
                </a:cubicBezTo>
                <a:cubicBezTo>
                  <a:pt x="11682015" y="6452259"/>
                  <a:pt x="11684076" y="6448098"/>
                  <a:pt x="11686136" y="6446018"/>
                </a:cubicBezTo>
                <a:close/>
                <a:moveTo>
                  <a:pt x="10868401" y="6406275"/>
                </a:moveTo>
                <a:cubicBezTo>
                  <a:pt x="10868401" y="6406275"/>
                  <a:pt x="10868401" y="6406275"/>
                  <a:pt x="10868401" y="6449478"/>
                </a:cubicBezTo>
                <a:cubicBezTo>
                  <a:pt x="10868401" y="6449478"/>
                  <a:pt x="10841333" y="6457707"/>
                  <a:pt x="10820512" y="6457707"/>
                </a:cubicBezTo>
                <a:cubicBezTo>
                  <a:pt x="10803855" y="6457707"/>
                  <a:pt x="10801773" y="6441249"/>
                  <a:pt x="10801773" y="6433020"/>
                </a:cubicBezTo>
                <a:cubicBezTo>
                  <a:pt x="10801773" y="6418619"/>
                  <a:pt x="10810102" y="6410390"/>
                  <a:pt x="10826759" y="6408333"/>
                </a:cubicBezTo>
                <a:close/>
                <a:moveTo>
                  <a:pt x="10518900" y="6336141"/>
                </a:moveTo>
                <a:cubicBezTo>
                  <a:pt x="10547537" y="6336141"/>
                  <a:pt x="10559811" y="6352748"/>
                  <a:pt x="10559811" y="6396340"/>
                </a:cubicBezTo>
                <a:cubicBezTo>
                  <a:pt x="10559811" y="6433704"/>
                  <a:pt x="10553675" y="6456538"/>
                  <a:pt x="10518900" y="6456538"/>
                </a:cubicBezTo>
                <a:cubicBezTo>
                  <a:pt x="10484125" y="6456538"/>
                  <a:pt x="10477988" y="6433704"/>
                  <a:pt x="10477988" y="6396340"/>
                </a:cubicBezTo>
                <a:cubicBezTo>
                  <a:pt x="10477988" y="6352748"/>
                  <a:pt x="10488216" y="6336141"/>
                  <a:pt x="10518900" y="6336141"/>
                </a:cubicBezTo>
                <a:close/>
                <a:moveTo>
                  <a:pt x="11673123" y="6327829"/>
                </a:moveTo>
                <a:cubicBezTo>
                  <a:pt x="11675950" y="6327310"/>
                  <a:pt x="11679033" y="6327829"/>
                  <a:pt x="11682116" y="6328868"/>
                </a:cubicBezTo>
                <a:cubicBezTo>
                  <a:pt x="11698562" y="6341337"/>
                  <a:pt x="11708840" y="6360039"/>
                  <a:pt x="11708840" y="6380819"/>
                </a:cubicBezTo>
                <a:cubicBezTo>
                  <a:pt x="11708840" y="6411990"/>
                  <a:pt x="11682116" y="6439004"/>
                  <a:pt x="11649226" y="6439004"/>
                </a:cubicBezTo>
                <a:cubicBezTo>
                  <a:pt x="11616336" y="6439004"/>
                  <a:pt x="11589612" y="6411990"/>
                  <a:pt x="11589612" y="6380819"/>
                </a:cubicBezTo>
                <a:cubicBezTo>
                  <a:pt x="11589612" y="6360039"/>
                  <a:pt x="11599890" y="6341337"/>
                  <a:pt x="11616336" y="6330947"/>
                </a:cubicBezTo>
                <a:cubicBezTo>
                  <a:pt x="11622503" y="6326790"/>
                  <a:pt x="11628669" y="6326790"/>
                  <a:pt x="11632781" y="6333024"/>
                </a:cubicBezTo>
                <a:cubicBezTo>
                  <a:pt x="11636892" y="6339259"/>
                  <a:pt x="11634837" y="6345492"/>
                  <a:pt x="11630725" y="6349649"/>
                </a:cubicBezTo>
                <a:cubicBezTo>
                  <a:pt x="11620447" y="6355883"/>
                  <a:pt x="11614280" y="6368351"/>
                  <a:pt x="11614280" y="6380819"/>
                </a:cubicBezTo>
                <a:cubicBezTo>
                  <a:pt x="11614280" y="6399522"/>
                  <a:pt x="11630725" y="6416146"/>
                  <a:pt x="11649226" y="6416146"/>
                </a:cubicBezTo>
                <a:cubicBezTo>
                  <a:pt x="11667727" y="6416146"/>
                  <a:pt x="11684172" y="6399522"/>
                  <a:pt x="11684172" y="6380819"/>
                </a:cubicBezTo>
                <a:cubicBezTo>
                  <a:pt x="11684172" y="6368351"/>
                  <a:pt x="11678005" y="6355883"/>
                  <a:pt x="11667727" y="6349649"/>
                </a:cubicBezTo>
                <a:cubicBezTo>
                  <a:pt x="11663616" y="6345492"/>
                  <a:pt x="11661560" y="6339259"/>
                  <a:pt x="11665671" y="6333024"/>
                </a:cubicBezTo>
                <a:cubicBezTo>
                  <a:pt x="11667727" y="6329908"/>
                  <a:pt x="11670297" y="6328349"/>
                  <a:pt x="11673123" y="6327829"/>
                </a:cubicBezTo>
                <a:close/>
                <a:moveTo>
                  <a:pt x="11822057" y="6312763"/>
                </a:moveTo>
                <a:cubicBezTo>
                  <a:pt x="11824124" y="6312763"/>
                  <a:pt x="11826190" y="6316915"/>
                  <a:pt x="11826190" y="6318992"/>
                </a:cubicBezTo>
                <a:cubicBezTo>
                  <a:pt x="11838588" y="6362590"/>
                  <a:pt x="11838588" y="6399960"/>
                  <a:pt x="11826190" y="6443559"/>
                </a:cubicBezTo>
                <a:cubicBezTo>
                  <a:pt x="11824124" y="6447711"/>
                  <a:pt x="11824124" y="6449787"/>
                  <a:pt x="11822057" y="6449787"/>
                </a:cubicBezTo>
                <a:cubicBezTo>
                  <a:pt x="11817924" y="6451863"/>
                  <a:pt x="11815858" y="6449787"/>
                  <a:pt x="11813791" y="6447711"/>
                </a:cubicBezTo>
                <a:cubicBezTo>
                  <a:pt x="11729066" y="6389579"/>
                  <a:pt x="11729066" y="6389579"/>
                  <a:pt x="11729066" y="6389579"/>
                </a:cubicBezTo>
                <a:cubicBezTo>
                  <a:pt x="11724933" y="6387504"/>
                  <a:pt x="11722867" y="6385427"/>
                  <a:pt x="11722867" y="6381275"/>
                </a:cubicBezTo>
                <a:cubicBezTo>
                  <a:pt x="11722867" y="6379199"/>
                  <a:pt x="11724933" y="6375047"/>
                  <a:pt x="11729066" y="6372971"/>
                </a:cubicBezTo>
                <a:cubicBezTo>
                  <a:pt x="11813791" y="6314840"/>
                  <a:pt x="11813791" y="6314840"/>
                  <a:pt x="11813791" y="6314840"/>
                </a:cubicBezTo>
                <a:cubicBezTo>
                  <a:pt x="11815858" y="6312763"/>
                  <a:pt x="11819991" y="6312763"/>
                  <a:pt x="11822057" y="6312763"/>
                </a:cubicBezTo>
                <a:close/>
                <a:moveTo>
                  <a:pt x="11476229" y="6312763"/>
                </a:moveTo>
                <a:cubicBezTo>
                  <a:pt x="11480320" y="6312763"/>
                  <a:pt x="11482366" y="6314840"/>
                  <a:pt x="11484412" y="6316915"/>
                </a:cubicBezTo>
                <a:cubicBezTo>
                  <a:pt x="11568280" y="6372971"/>
                  <a:pt x="11568280" y="6372971"/>
                  <a:pt x="11568280" y="6372971"/>
                </a:cubicBezTo>
                <a:cubicBezTo>
                  <a:pt x="11572371" y="6375047"/>
                  <a:pt x="11574417" y="6379199"/>
                  <a:pt x="11574417" y="6381275"/>
                </a:cubicBezTo>
                <a:cubicBezTo>
                  <a:pt x="11574417" y="6385427"/>
                  <a:pt x="11572371" y="6387504"/>
                  <a:pt x="11568280" y="6389579"/>
                </a:cubicBezTo>
                <a:lnTo>
                  <a:pt x="11484412" y="6447711"/>
                </a:lnTo>
                <a:cubicBezTo>
                  <a:pt x="11480320" y="6449787"/>
                  <a:pt x="11478275" y="6451863"/>
                  <a:pt x="11476229" y="6449787"/>
                </a:cubicBezTo>
                <a:cubicBezTo>
                  <a:pt x="11474184" y="6449787"/>
                  <a:pt x="11472138" y="6447711"/>
                  <a:pt x="11472138" y="6443559"/>
                </a:cubicBezTo>
                <a:cubicBezTo>
                  <a:pt x="11459865" y="6399960"/>
                  <a:pt x="11459865" y="6364666"/>
                  <a:pt x="11472138" y="6318992"/>
                </a:cubicBezTo>
                <a:cubicBezTo>
                  <a:pt x="11472138" y="6316915"/>
                  <a:pt x="11474184" y="6314840"/>
                  <a:pt x="11476229" y="6312763"/>
                </a:cubicBezTo>
                <a:close/>
                <a:moveTo>
                  <a:pt x="11088184" y="6302243"/>
                </a:moveTo>
                <a:cubicBezTo>
                  <a:pt x="11086131" y="6302243"/>
                  <a:pt x="11084078" y="6302243"/>
                  <a:pt x="11082024" y="6304321"/>
                </a:cubicBezTo>
                <a:cubicBezTo>
                  <a:pt x="11079972" y="6306398"/>
                  <a:pt x="11079972" y="6308475"/>
                  <a:pt x="11079972" y="6310551"/>
                </a:cubicBezTo>
                <a:cubicBezTo>
                  <a:pt x="11121033" y="6468402"/>
                  <a:pt x="11121033" y="6468402"/>
                  <a:pt x="11121033" y="6468402"/>
                </a:cubicBezTo>
                <a:cubicBezTo>
                  <a:pt x="11123086" y="6476710"/>
                  <a:pt x="11131299" y="6489171"/>
                  <a:pt x="11145670" y="6489171"/>
                </a:cubicBezTo>
                <a:cubicBezTo>
                  <a:pt x="11153882" y="6489171"/>
                  <a:pt x="11153882" y="6489171"/>
                  <a:pt x="11153882" y="6489171"/>
                </a:cubicBezTo>
                <a:cubicBezTo>
                  <a:pt x="11151829" y="6493325"/>
                  <a:pt x="11151829" y="6495403"/>
                  <a:pt x="11149776" y="6497479"/>
                </a:cubicBezTo>
                <a:cubicBezTo>
                  <a:pt x="11149776" y="6499556"/>
                  <a:pt x="11149776" y="6499556"/>
                  <a:pt x="11149776" y="6499556"/>
                </a:cubicBezTo>
                <a:cubicBezTo>
                  <a:pt x="11147723" y="6505788"/>
                  <a:pt x="11145670" y="6518249"/>
                  <a:pt x="11125139" y="6518249"/>
                </a:cubicBezTo>
                <a:cubicBezTo>
                  <a:pt x="11090237" y="6516172"/>
                  <a:pt x="11090237" y="6516172"/>
                  <a:pt x="11090237" y="6516172"/>
                </a:cubicBezTo>
                <a:cubicBezTo>
                  <a:pt x="11088184" y="6514095"/>
                  <a:pt x="11086131" y="6516172"/>
                  <a:pt x="11084078" y="6518249"/>
                </a:cubicBezTo>
                <a:cubicBezTo>
                  <a:pt x="11082024" y="6518249"/>
                  <a:pt x="11082024" y="6520326"/>
                  <a:pt x="11082024" y="6522403"/>
                </a:cubicBezTo>
                <a:cubicBezTo>
                  <a:pt x="11082024" y="6541096"/>
                  <a:pt x="11082024" y="6541096"/>
                  <a:pt x="11082024" y="6541096"/>
                </a:cubicBezTo>
                <a:cubicBezTo>
                  <a:pt x="11082024" y="6545250"/>
                  <a:pt x="11084078" y="6547327"/>
                  <a:pt x="11088184" y="6547327"/>
                </a:cubicBezTo>
                <a:cubicBezTo>
                  <a:pt x="11098449" y="6551480"/>
                  <a:pt x="11118980" y="6553557"/>
                  <a:pt x="11135404" y="6553557"/>
                </a:cubicBezTo>
                <a:cubicBezTo>
                  <a:pt x="11135404" y="6553557"/>
                  <a:pt x="11135404" y="6553557"/>
                  <a:pt x="11137458" y="6553557"/>
                </a:cubicBezTo>
                <a:cubicBezTo>
                  <a:pt x="11164148" y="6553557"/>
                  <a:pt x="11182625" y="6536942"/>
                  <a:pt x="11190838" y="6501633"/>
                </a:cubicBezTo>
                <a:cubicBezTo>
                  <a:pt x="11201103" y="6462170"/>
                  <a:pt x="11215474" y="6410246"/>
                  <a:pt x="11223687" y="6372861"/>
                </a:cubicBezTo>
                <a:cubicBezTo>
                  <a:pt x="11227793" y="6356245"/>
                  <a:pt x="11231899" y="6341706"/>
                  <a:pt x="11236005" y="6331321"/>
                </a:cubicBezTo>
                <a:cubicBezTo>
                  <a:pt x="11240111" y="6310551"/>
                  <a:pt x="11240111" y="6310551"/>
                  <a:pt x="11240111" y="6310551"/>
                </a:cubicBezTo>
                <a:cubicBezTo>
                  <a:pt x="11240111" y="6308475"/>
                  <a:pt x="11240111" y="6306398"/>
                  <a:pt x="11238058" y="6304321"/>
                </a:cubicBezTo>
                <a:cubicBezTo>
                  <a:pt x="11238058" y="6302243"/>
                  <a:pt x="11236005" y="6302243"/>
                  <a:pt x="11233952" y="6302243"/>
                </a:cubicBezTo>
                <a:cubicBezTo>
                  <a:pt x="11205209" y="6302243"/>
                  <a:pt x="11205209" y="6302243"/>
                  <a:pt x="11205209" y="6302243"/>
                </a:cubicBezTo>
                <a:cubicBezTo>
                  <a:pt x="11203156" y="6302243"/>
                  <a:pt x="11199050" y="6304321"/>
                  <a:pt x="11199050" y="6306398"/>
                </a:cubicBezTo>
                <a:cubicBezTo>
                  <a:pt x="11162094" y="6447632"/>
                  <a:pt x="11162094" y="6447632"/>
                  <a:pt x="11162094" y="6447632"/>
                </a:cubicBezTo>
                <a:cubicBezTo>
                  <a:pt x="11160041" y="6447632"/>
                  <a:pt x="11160041" y="6447632"/>
                  <a:pt x="11160041" y="6447632"/>
                </a:cubicBezTo>
                <a:cubicBezTo>
                  <a:pt x="11121033" y="6306398"/>
                  <a:pt x="11121033" y="6306398"/>
                  <a:pt x="11121033" y="6306398"/>
                </a:cubicBezTo>
                <a:cubicBezTo>
                  <a:pt x="11121033" y="6304321"/>
                  <a:pt x="11118980" y="6302243"/>
                  <a:pt x="11114874" y="6302243"/>
                </a:cubicBezTo>
                <a:cubicBezTo>
                  <a:pt x="11088184" y="6302243"/>
                  <a:pt x="11088184" y="6302243"/>
                  <a:pt x="11088184" y="6302243"/>
                </a:cubicBezTo>
                <a:close/>
                <a:moveTo>
                  <a:pt x="11048412" y="6299906"/>
                </a:moveTo>
                <a:cubicBezTo>
                  <a:pt x="11030001" y="6299906"/>
                  <a:pt x="11011591" y="6312391"/>
                  <a:pt x="10999317" y="6320715"/>
                </a:cubicBezTo>
                <a:cubicBezTo>
                  <a:pt x="10999317" y="6308230"/>
                  <a:pt x="10999317" y="6308230"/>
                  <a:pt x="10999317" y="6308230"/>
                </a:cubicBezTo>
                <a:cubicBezTo>
                  <a:pt x="10999317" y="6304067"/>
                  <a:pt x="10997272" y="6301987"/>
                  <a:pt x="10993181" y="6301987"/>
                </a:cubicBezTo>
                <a:cubicBezTo>
                  <a:pt x="10964542" y="6301987"/>
                  <a:pt x="10964542" y="6301987"/>
                  <a:pt x="10964542" y="6301987"/>
                </a:cubicBezTo>
                <a:cubicBezTo>
                  <a:pt x="10960451" y="6301987"/>
                  <a:pt x="10958406" y="6304067"/>
                  <a:pt x="10958406" y="6308230"/>
                </a:cubicBezTo>
                <a:cubicBezTo>
                  <a:pt x="10958406" y="6483025"/>
                  <a:pt x="10958406" y="6483025"/>
                  <a:pt x="10958406" y="6483025"/>
                </a:cubicBezTo>
                <a:cubicBezTo>
                  <a:pt x="10958406" y="6487187"/>
                  <a:pt x="10960451" y="6489268"/>
                  <a:pt x="10964542" y="6489268"/>
                </a:cubicBezTo>
                <a:cubicBezTo>
                  <a:pt x="10993181" y="6489268"/>
                  <a:pt x="10993181" y="6489268"/>
                  <a:pt x="10993181" y="6489268"/>
                </a:cubicBezTo>
                <a:cubicBezTo>
                  <a:pt x="10997272" y="6489268"/>
                  <a:pt x="10999317" y="6487187"/>
                  <a:pt x="10999317" y="6483025"/>
                </a:cubicBezTo>
                <a:cubicBezTo>
                  <a:pt x="10999317" y="6362333"/>
                  <a:pt x="10999317" y="6362333"/>
                  <a:pt x="10999317" y="6362333"/>
                </a:cubicBezTo>
                <a:cubicBezTo>
                  <a:pt x="11007500" y="6356090"/>
                  <a:pt x="11025910" y="6341524"/>
                  <a:pt x="11050457" y="6339443"/>
                </a:cubicBezTo>
                <a:cubicBezTo>
                  <a:pt x="11054548" y="6339443"/>
                  <a:pt x="11056594" y="6335281"/>
                  <a:pt x="11056594" y="6333200"/>
                </a:cubicBezTo>
                <a:cubicBezTo>
                  <a:pt x="11056594" y="6306149"/>
                  <a:pt x="11056594" y="6306149"/>
                  <a:pt x="11056594" y="6306149"/>
                </a:cubicBezTo>
                <a:cubicBezTo>
                  <a:pt x="11056594" y="6304067"/>
                  <a:pt x="11056594" y="6301987"/>
                  <a:pt x="11054548" y="6301987"/>
                </a:cubicBezTo>
                <a:cubicBezTo>
                  <a:pt x="11052503" y="6299906"/>
                  <a:pt x="11050457" y="6299906"/>
                  <a:pt x="11048412" y="6299906"/>
                </a:cubicBezTo>
                <a:close/>
                <a:moveTo>
                  <a:pt x="10847504" y="6296399"/>
                </a:moveTo>
                <a:cubicBezTo>
                  <a:pt x="10826811" y="6296399"/>
                  <a:pt x="10791633" y="6302637"/>
                  <a:pt x="10777148" y="6304717"/>
                </a:cubicBezTo>
                <a:cubicBezTo>
                  <a:pt x="10773009" y="6304717"/>
                  <a:pt x="10770940" y="6308875"/>
                  <a:pt x="10770940" y="6310955"/>
                </a:cubicBezTo>
                <a:cubicBezTo>
                  <a:pt x="10770940" y="6310955"/>
                  <a:pt x="10770940" y="6310955"/>
                  <a:pt x="10773009" y="6335908"/>
                </a:cubicBezTo>
                <a:cubicBezTo>
                  <a:pt x="10773009" y="6337987"/>
                  <a:pt x="10773009" y="6340067"/>
                  <a:pt x="10775079" y="6340067"/>
                </a:cubicBezTo>
                <a:cubicBezTo>
                  <a:pt x="10777148" y="6342146"/>
                  <a:pt x="10777148" y="6342146"/>
                  <a:pt x="10779217" y="6342146"/>
                </a:cubicBezTo>
                <a:cubicBezTo>
                  <a:pt x="10795771" y="6342146"/>
                  <a:pt x="10824741" y="6337987"/>
                  <a:pt x="10845434" y="6337987"/>
                </a:cubicBezTo>
                <a:cubicBezTo>
                  <a:pt x="10859918" y="6337987"/>
                  <a:pt x="10868196" y="6346305"/>
                  <a:pt x="10868196" y="6360861"/>
                </a:cubicBezTo>
                <a:cubicBezTo>
                  <a:pt x="10868196" y="6360861"/>
                  <a:pt x="10868196" y="6360861"/>
                  <a:pt x="10868196" y="6373337"/>
                </a:cubicBezTo>
                <a:cubicBezTo>
                  <a:pt x="10868196" y="6373337"/>
                  <a:pt x="10868196" y="6373337"/>
                  <a:pt x="10822672" y="6377496"/>
                </a:cubicBezTo>
                <a:cubicBezTo>
                  <a:pt x="10777148" y="6379576"/>
                  <a:pt x="10758524" y="6396211"/>
                  <a:pt x="10758524" y="6433640"/>
                </a:cubicBezTo>
                <a:cubicBezTo>
                  <a:pt x="10758524" y="6473149"/>
                  <a:pt x="10779217" y="6493943"/>
                  <a:pt x="10814395" y="6493943"/>
                </a:cubicBezTo>
                <a:cubicBezTo>
                  <a:pt x="10843365" y="6493943"/>
                  <a:pt x="10874404" y="6481467"/>
                  <a:pt x="10874404" y="6481467"/>
                </a:cubicBezTo>
                <a:cubicBezTo>
                  <a:pt x="10882681" y="6487705"/>
                  <a:pt x="10888889" y="6491864"/>
                  <a:pt x="10903374" y="6493943"/>
                </a:cubicBezTo>
                <a:cubicBezTo>
                  <a:pt x="10905443" y="6493943"/>
                  <a:pt x="10907512" y="6493943"/>
                  <a:pt x="10909582" y="6491864"/>
                </a:cubicBezTo>
                <a:cubicBezTo>
                  <a:pt x="10909582" y="6489784"/>
                  <a:pt x="10911651" y="6487705"/>
                  <a:pt x="10911651" y="6485626"/>
                </a:cubicBezTo>
                <a:cubicBezTo>
                  <a:pt x="10911651" y="6485626"/>
                  <a:pt x="10911651" y="6485626"/>
                  <a:pt x="10911651" y="6360861"/>
                </a:cubicBezTo>
                <a:cubicBezTo>
                  <a:pt x="10911651" y="6317193"/>
                  <a:pt x="10890958" y="6296399"/>
                  <a:pt x="10847504" y="6296399"/>
                </a:cubicBezTo>
                <a:close/>
                <a:moveTo>
                  <a:pt x="10518899" y="6296399"/>
                </a:moveTo>
                <a:cubicBezTo>
                  <a:pt x="10472419" y="6296399"/>
                  <a:pt x="10434738" y="6340620"/>
                  <a:pt x="10434738" y="6395171"/>
                </a:cubicBezTo>
                <a:cubicBezTo>
                  <a:pt x="10434738" y="6449722"/>
                  <a:pt x="10472419" y="6493943"/>
                  <a:pt x="10518899" y="6493943"/>
                </a:cubicBezTo>
                <a:cubicBezTo>
                  <a:pt x="10565380" y="6493943"/>
                  <a:pt x="10603060" y="6449722"/>
                  <a:pt x="10603060" y="6395171"/>
                </a:cubicBezTo>
                <a:cubicBezTo>
                  <a:pt x="10603060" y="6340620"/>
                  <a:pt x="10565380" y="6296399"/>
                  <a:pt x="10518899" y="6296399"/>
                </a:cubicBezTo>
                <a:close/>
                <a:moveTo>
                  <a:pt x="10302945" y="6270683"/>
                </a:moveTo>
                <a:cubicBezTo>
                  <a:pt x="10302945" y="6270683"/>
                  <a:pt x="10302945" y="6270683"/>
                  <a:pt x="10319310" y="6270683"/>
                </a:cubicBezTo>
                <a:cubicBezTo>
                  <a:pt x="10349994" y="6270683"/>
                  <a:pt x="10362267" y="6291600"/>
                  <a:pt x="10362267" y="6310425"/>
                </a:cubicBezTo>
                <a:cubicBezTo>
                  <a:pt x="10362267" y="6333435"/>
                  <a:pt x="10343857" y="6348076"/>
                  <a:pt x="10317264" y="6348076"/>
                </a:cubicBezTo>
                <a:cubicBezTo>
                  <a:pt x="10294763" y="6350168"/>
                  <a:pt x="10280444" y="6348076"/>
                  <a:pt x="10272261" y="6348076"/>
                </a:cubicBezTo>
                <a:cubicBezTo>
                  <a:pt x="10272261" y="6348076"/>
                  <a:pt x="10272261" y="6348076"/>
                  <a:pt x="10272261" y="6272775"/>
                </a:cubicBezTo>
                <a:cubicBezTo>
                  <a:pt x="10276353" y="6270683"/>
                  <a:pt x="10286581" y="6270683"/>
                  <a:pt x="10302945" y="6270683"/>
                </a:cubicBezTo>
                <a:close/>
                <a:moveTo>
                  <a:pt x="10679182" y="6258994"/>
                </a:moveTo>
                <a:cubicBezTo>
                  <a:pt x="10679182" y="6258994"/>
                  <a:pt x="10679182" y="6258994"/>
                  <a:pt x="10650472" y="6265238"/>
                </a:cubicBezTo>
                <a:cubicBezTo>
                  <a:pt x="10646371" y="6267320"/>
                  <a:pt x="10644320" y="6269402"/>
                  <a:pt x="10644320" y="6271482"/>
                </a:cubicBezTo>
                <a:cubicBezTo>
                  <a:pt x="10644320" y="6271482"/>
                  <a:pt x="10644320" y="6271482"/>
                  <a:pt x="10644320" y="6302704"/>
                </a:cubicBezTo>
                <a:cubicBezTo>
                  <a:pt x="10644320" y="6302704"/>
                  <a:pt x="10644320" y="6302704"/>
                  <a:pt x="10627914" y="6302704"/>
                </a:cubicBezTo>
                <a:cubicBezTo>
                  <a:pt x="10623813" y="6302704"/>
                  <a:pt x="10621762" y="6304786"/>
                  <a:pt x="10621762" y="6308949"/>
                </a:cubicBezTo>
                <a:cubicBezTo>
                  <a:pt x="10621762" y="6308949"/>
                  <a:pt x="10621762" y="6308949"/>
                  <a:pt x="10621762" y="6333927"/>
                </a:cubicBezTo>
                <a:cubicBezTo>
                  <a:pt x="10621762" y="6338090"/>
                  <a:pt x="10623813" y="6340171"/>
                  <a:pt x="10627914" y="6340171"/>
                </a:cubicBezTo>
                <a:cubicBezTo>
                  <a:pt x="10627914" y="6340171"/>
                  <a:pt x="10627914" y="6340171"/>
                  <a:pt x="10644320" y="6340171"/>
                </a:cubicBezTo>
                <a:cubicBezTo>
                  <a:pt x="10644320" y="6340171"/>
                  <a:pt x="10644320" y="6340171"/>
                  <a:pt x="10644320" y="6423430"/>
                </a:cubicBezTo>
                <a:cubicBezTo>
                  <a:pt x="10644320" y="6479629"/>
                  <a:pt x="10658675" y="6496281"/>
                  <a:pt x="10699689" y="6496281"/>
                </a:cubicBezTo>
                <a:cubicBezTo>
                  <a:pt x="10709943" y="6496281"/>
                  <a:pt x="10722247" y="6492118"/>
                  <a:pt x="10732500" y="6492118"/>
                </a:cubicBezTo>
                <a:cubicBezTo>
                  <a:pt x="10736602" y="6490037"/>
                  <a:pt x="10738652" y="6487955"/>
                  <a:pt x="10738652" y="6483792"/>
                </a:cubicBezTo>
                <a:cubicBezTo>
                  <a:pt x="10738652" y="6483792"/>
                  <a:pt x="10738652" y="6483792"/>
                  <a:pt x="10736602" y="6460896"/>
                </a:cubicBezTo>
                <a:cubicBezTo>
                  <a:pt x="10736602" y="6456733"/>
                  <a:pt x="10734551" y="6452570"/>
                  <a:pt x="10730449" y="6452570"/>
                </a:cubicBezTo>
                <a:cubicBezTo>
                  <a:pt x="10724297" y="6452570"/>
                  <a:pt x="10714044" y="6454652"/>
                  <a:pt x="10705841" y="6454652"/>
                </a:cubicBezTo>
                <a:cubicBezTo>
                  <a:pt x="10687385" y="6454652"/>
                  <a:pt x="10687385" y="6444245"/>
                  <a:pt x="10687385" y="6417185"/>
                </a:cubicBezTo>
                <a:cubicBezTo>
                  <a:pt x="10687385" y="6417185"/>
                  <a:pt x="10687385" y="6417185"/>
                  <a:pt x="10687385" y="6340171"/>
                </a:cubicBezTo>
                <a:cubicBezTo>
                  <a:pt x="10687385" y="6340171"/>
                  <a:pt x="10687385" y="6340171"/>
                  <a:pt x="10730449" y="6340171"/>
                </a:cubicBezTo>
                <a:cubicBezTo>
                  <a:pt x="10734551" y="6340171"/>
                  <a:pt x="10736602" y="6338090"/>
                  <a:pt x="10736602" y="6333927"/>
                </a:cubicBezTo>
                <a:cubicBezTo>
                  <a:pt x="10736602" y="6333927"/>
                  <a:pt x="10736602" y="6333927"/>
                  <a:pt x="10736602" y="6308949"/>
                </a:cubicBezTo>
                <a:cubicBezTo>
                  <a:pt x="10736602" y="6304786"/>
                  <a:pt x="10734551" y="6302704"/>
                  <a:pt x="10730449" y="6302704"/>
                </a:cubicBezTo>
                <a:cubicBezTo>
                  <a:pt x="10730449" y="6302704"/>
                  <a:pt x="10730449" y="6302704"/>
                  <a:pt x="10687385" y="6302704"/>
                </a:cubicBezTo>
                <a:cubicBezTo>
                  <a:pt x="10687385" y="6302704"/>
                  <a:pt x="10687385" y="6302704"/>
                  <a:pt x="10687385" y="6265238"/>
                </a:cubicBezTo>
                <a:cubicBezTo>
                  <a:pt x="10687385" y="6263157"/>
                  <a:pt x="10685334" y="6261075"/>
                  <a:pt x="10685334" y="6258994"/>
                </a:cubicBezTo>
                <a:cubicBezTo>
                  <a:pt x="10683283" y="6258994"/>
                  <a:pt x="10681232" y="6258994"/>
                  <a:pt x="10679182" y="6258994"/>
                </a:cubicBezTo>
                <a:close/>
                <a:moveTo>
                  <a:pt x="10313278" y="6229772"/>
                </a:moveTo>
                <a:cubicBezTo>
                  <a:pt x="10302968" y="6229772"/>
                  <a:pt x="10272038" y="6229772"/>
                  <a:pt x="10232861" y="6233924"/>
                </a:cubicBezTo>
                <a:cubicBezTo>
                  <a:pt x="10230798" y="6233924"/>
                  <a:pt x="10226674" y="6238076"/>
                  <a:pt x="10226674" y="6242228"/>
                </a:cubicBezTo>
                <a:cubicBezTo>
                  <a:pt x="10226674" y="6242228"/>
                  <a:pt x="10226674" y="6242228"/>
                  <a:pt x="10226674" y="6483040"/>
                </a:cubicBezTo>
                <a:cubicBezTo>
                  <a:pt x="10226674" y="6487192"/>
                  <a:pt x="10230798" y="6489268"/>
                  <a:pt x="10234922" y="6489268"/>
                </a:cubicBezTo>
                <a:cubicBezTo>
                  <a:pt x="10234922" y="6489268"/>
                  <a:pt x="10234922" y="6489268"/>
                  <a:pt x="10263790" y="6489268"/>
                </a:cubicBezTo>
                <a:cubicBezTo>
                  <a:pt x="10267914" y="6489268"/>
                  <a:pt x="10272038" y="6487192"/>
                  <a:pt x="10272038" y="6483040"/>
                </a:cubicBezTo>
                <a:cubicBezTo>
                  <a:pt x="10272038" y="6483040"/>
                  <a:pt x="10272038" y="6483040"/>
                  <a:pt x="10272038" y="6387546"/>
                </a:cubicBezTo>
                <a:cubicBezTo>
                  <a:pt x="10280286" y="6387546"/>
                  <a:pt x="10298844" y="6389621"/>
                  <a:pt x="10321526" y="6389621"/>
                </a:cubicBezTo>
                <a:cubicBezTo>
                  <a:pt x="10321526" y="6389621"/>
                  <a:pt x="10321526" y="6389621"/>
                  <a:pt x="10362766" y="6485115"/>
                </a:cubicBezTo>
                <a:cubicBezTo>
                  <a:pt x="10364828" y="6489268"/>
                  <a:pt x="10366890" y="6489268"/>
                  <a:pt x="10368952" y="6489268"/>
                </a:cubicBezTo>
                <a:cubicBezTo>
                  <a:pt x="10368952" y="6489268"/>
                  <a:pt x="10368952" y="6489268"/>
                  <a:pt x="10401944" y="6489268"/>
                </a:cubicBezTo>
                <a:cubicBezTo>
                  <a:pt x="10406068" y="6489268"/>
                  <a:pt x="10408130" y="6489268"/>
                  <a:pt x="10408130" y="6487192"/>
                </a:cubicBezTo>
                <a:cubicBezTo>
                  <a:pt x="10410192" y="6485115"/>
                  <a:pt x="10410192" y="6483040"/>
                  <a:pt x="10410192" y="6480964"/>
                </a:cubicBezTo>
                <a:lnTo>
                  <a:pt x="10362766" y="6377166"/>
                </a:lnTo>
                <a:cubicBezTo>
                  <a:pt x="10393696" y="6362634"/>
                  <a:pt x="10408130" y="6339798"/>
                  <a:pt x="10408130" y="6308658"/>
                </a:cubicBezTo>
                <a:cubicBezTo>
                  <a:pt x="10408130" y="6273367"/>
                  <a:pt x="10391634" y="6229772"/>
                  <a:pt x="10319464" y="6229772"/>
                </a:cubicBezTo>
                <a:cubicBezTo>
                  <a:pt x="10319464" y="6229772"/>
                  <a:pt x="10317402" y="6229772"/>
                  <a:pt x="10313278" y="6229772"/>
                </a:cubicBezTo>
                <a:close/>
                <a:moveTo>
                  <a:pt x="11675833" y="6196766"/>
                </a:moveTo>
                <a:cubicBezTo>
                  <a:pt x="11677894" y="6194705"/>
                  <a:pt x="11682015" y="6194705"/>
                  <a:pt x="11684076" y="6196766"/>
                </a:cubicBezTo>
                <a:cubicBezTo>
                  <a:pt x="11727344" y="6207067"/>
                  <a:pt x="11760312" y="6225611"/>
                  <a:pt x="11791218" y="6258579"/>
                </a:cubicBezTo>
                <a:cubicBezTo>
                  <a:pt x="11793278" y="6260639"/>
                  <a:pt x="11795339" y="6262699"/>
                  <a:pt x="11795339" y="6264760"/>
                </a:cubicBezTo>
                <a:cubicBezTo>
                  <a:pt x="11793278" y="6268880"/>
                  <a:pt x="11791218" y="6268880"/>
                  <a:pt x="11787097" y="6270941"/>
                </a:cubicBezTo>
                <a:cubicBezTo>
                  <a:pt x="11696438" y="6314210"/>
                  <a:pt x="11696438" y="6314210"/>
                  <a:pt x="11696438" y="6314210"/>
                </a:cubicBezTo>
                <a:cubicBezTo>
                  <a:pt x="11692317" y="6316270"/>
                  <a:pt x="11688196" y="6316270"/>
                  <a:pt x="11686136" y="6316270"/>
                </a:cubicBezTo>
                <a:cubicBezTo>
                  <a:pt x="11684076" y="6314210"/>
                  <a:pt x="11682015" y="6310089"/>
                  <a:pt x="11682015" y="6305968"/>
                </a:cubicBezTo>
                <a:cubicBezTo>
                  <a:pt x="11673773" y="6205007"/>
                  <a:pt x="11673773" y="6205007"/>
                  <a:pt x="11673773" y="6205007"/>
                </a:cubicBezTo>
                <a:cubicBezTo>
                  <a:pt x="11673773" y="6200886"/>
                  <a:pt x="11673773" y="6198826"/>
                  <a:pt x="11675833" y="6196766"/>
                </a:cubicBezTo>
                <a:close/>
                <a:moveTo>
                  <a:pt x="11618498" y="6195995"/>
                </a:moveTo>
                <a:cubicBezTo>
                  <a:pt x="11620043" y="6195738"/>
                  <a:pt x="11621589" y="6195738"/>
                  <a:pt x="11622619" y="6196770"/>
                </a:cubicBezTo>
                <a:cubicBezTo>
                  <a:pt x="11622619" y="6198835"/>
                  <a:pt x="11624679" y="6200900"/>
                  <a:pt x="11624679" y="6207095"/>
                </a:cubicBezTo>
                <a:cubicBezTo>
                  <a:pt x="11616438" y="6308283"/>
                  <a:pt x="11616438" y="6308283"/>
                  <a:pt x="11616438" y="6308283"/>
                </a:cubicBezTo>
                <a:cubicBezTo>
                  <a:pt x="11616438" y="6312413"/>
                  <a:pt x="11614377" y="6314478"/>
                  <a:pt x="11612316" y="6316543"/>
                </a:cubicBezTo>
                <a:cubicBezTo>
                  <a:pt x="11608196" y="6318608"/>
                  <a:pt x="11606135" y="6318608"/>
                  <a:pt x="11602015" y="6316543"/>
                </a:cubicBezTo>
                <a:cubicBezTo>
                  <a:pt x="11511355" y="6271112"/>
                  <a:pt x="11511355" y="6271112"/>
                  <a:pt x="11511355" y="6271112"/>
                </a:cubicBezTo>
                <a:cubicBezTo>
                  <a:pt x="11507235" y="6271112"/>
                  <a:pt x="11505174" y="6269047"/>
                  <a:pt x="11503114" y="6264917"/>
                </a:cubicBezTo>
                <a:cubicBezTo>
                  <a:pt x="11503114" y="6262851"/>
                  <a:pt x="11505174" y="6260787"/>
                  <a:pt x="11507235" y="6258721"/>
                </a:cubicBezTo>
                <a:cubicBezTo>
                  <a:pt x="11538141" y="6225681"/>
                  <a:pt x="11571108" y="6207095"/>
                  <a:pt x="11614377" y="6196770"/>
                </a:cubicBezTo>
                <a:cubicBezTo>
                  <a:pt x="11615407" y="6196770"/>
                  <a:pt x="11616952" y="6196254"/>
                  <a:pt x="11618498" y="6195995"/>
                </a:cubicBezTo>
                <a:close/>
                <a:moveTo>
                  <a:pt x="11649811" y="6160806"/>
                </a:moveTo>
                <a:cubicBezTo>
                  <a:pt x="11530058" y="6160806"/>
                  <a:pt x="11432980" y="6258932"/>
                  <a:pt x="11432980" y="6379976"/>
                </a:cubicBezTo>
                <a:cubicBezTo>
                  <a:pt x="11432980" y="6501019"/>
                  <a:pt x="11530058" y="6599145"/>
                  <a:pt x="11649811" y="6599145"/>
                </a:cubicBezTo>
                <a:cubicBezTo>
                  <a:pt x="11769564" y="6599145"/>
                  <a:pt x="11866643" y="6501019"/>
                  <a:pt x="11866643" y="6379976"/>
                </a:cubicBezTo>
                <a:cubicBezTo>
                  <a:pt x="11866643" y="6258932"/>
                  <a:pt x="11769564" y="6160806"/>
                  <a:pt x="11649811" y="6160806"/>
                </a:cubicBezTo>
                <a:close/>
                <a:moveTo>
                  <a:pt x="11649226" y="6129247"/>
                </a:moveTo>
                <a:cubicBezTo>
                  <a:pt x="11785441" y="6129247"/>
                  <a:pt x="11895865" y="6240979"/>
                  <a:pt x="11895865" y="6378808"/>
                </a:cubicBezTo>
                <a:cubicBezTo>
                  <a:pt x="11895865" y="6516636"/>
                  <a:pt x="11785441" y="6628369"/>
                  <a:pt x="11649226" y="6628369"/>
                </a:cubicBezTo>
                <a:cubicBezTo>
                  <a:pt x="11513012" y="6628369"/>
                  <a:pt x="11402588" y="6516636"/>
                  <a:pt x="11402588" y="6378808"/>
                </a:cubicBezTo>
                <a:cubicBezTo>
                  <a:pt x="11402588" y="6240979"/>
                  <a:pt x="11513012" y="6129247"/>
                  <a:pt x="11649226" y="6129247"/>
                </a:cubicBezTo>
                <a:close/>
                <a:moveTo>
                  <a:pt x="11636303" y="6050671"/>
                </a:moveTo>
                <a:cubicBezTo>
                  <a:pt x="11628077" y="6065220"/>
                  <a:pt x="11623964" y="6083926"/>
                  <a:pt x="11623964" y="6100554"/>
                </a:cubicBezTo>
                <a:cubicBezTo>
                  <a:pt x="11619850" y="6100554"/>
                  <a:pt x="11603398" y="6102632"/>
                  <a:pt x="11601342" y="6104711"/>
                </a:cubicBezTo>
                <a:cubicBezTo>
                  <a:pt x="11595172" y="6086005"/>
                  <a:pt x="11586946" y="6069377"/>
                  <a:pt x="11574607" y="6058985"/>
                </a:cubicBezTo>
                <a:cubicBezTo>
                  <a:pt x="11574607" y="6056906"/>
                  <a:pt x="11574607" y="6056906"/>
                  <a:pt x="11574607" y="6056906"/>
                </a:cubicBezTo>
                <a:cubicBezTo>
                  <a:pt x="11572550" y="6058985"/>
                  <a:pt x="11572550" y="6058985"/>
                  <a:pt x="11572550" y="6058985"/>
                </a:cubicBezTo>
                <a:cubicBezTo>
                  <a:pt x="11566381" y="6058985"/>
                  <a:pt x="11558155" y="6061063"/>
                  <a:pt x="11551985" y="6063142"/>
                </a:cubicBezTo>
                <a:cubicBezTo>
                  <a:pt x="11551985" y="6065220"/>
                  <a:pt x="11551985" y="6065220"/>
                  <a:pt x="11551985" y="6065220"/>
                </a:cubicBezTo>
                <a:cubicBezTo>
                  <a:pt x="11549928" y="6073534"/>
                  <a:pt x="11547872" y="6081848"/>
                  <a:pt x="11547872" y="6090162"/>
                </a:cubicBezTo>
                <a:cubicBezTo>
                  <a:pt x="11547872" y="6100554"/>
                  <a:pt x="11549928" y="6108868"/>
                  <a:pt x="11551985" y="6117182"/>
                </a:cubicBezTo>
                <a:cubicBezTo>
                  <a:pt x="11549928" y="6117182"/>
                  <a:pt x="11533476" y="6125495"/>
                  <a:pt x="11531420" y="6125495"/>
                </a:cubicBezTo>
                <a:cubicBezTo>
                  <a:pt x="11521137" y="6110946"/>
                  <a:pt x="11508798" y="6096397"/>
                  <a:pt x="11494402" y="6090162"/>
                </a:cubicBezTo>
                <a:cubicBezTo>
                  <a:pt x="11494402" y="6088083"/>
                  <a:pt x="11494402" y="6088083"/>
                  <a:pt x="11494402" y="6088083"/>
                </a:cubicBezTo>
                <a:cubicBezTo>
                  <a:pt x="11492346" y="6088083"/>
                  <a:pt x="11492346" y="6088083"/>
                  <a:pt x="11492346" y="6088083"/>
                </a:cubicBezTo>
                <a:cubicBezTo>
                  <a:pt x="11486176" y="6092240"/>
                  <a:pt x="11480006" y="6096397"/>
                  <a:pt x="11473837" y="6100554"/>
                </a:cubicBezTo>
                <a:cubicBezTo>
                  <a:pt x="11473837" y="6100554"/>
                  <a:pt x="11473837" y="6102632"/>
                  <a:pt x="11473837" y="6102632"/>
                </a:cubicBezTo>
                <a:cubicBezTo>
                  <a:pt x="11473837" y="6119260"/>
                  <a:pt x="11477950" y="6135888"/>
                  <a:pt x="11486176" y="6152515"/>
                </a:cubicBezTo>
                <a:cubicBezTo>
                  <a:pt x="11484120" y="6154594"/>
                  <a:pt x="11471780" y="6162908"/>
                  <a:pt x="11469724" y="6164986"/>
                </a:cubicBezTo>
                <a:cubicBezTo>
                  <a:pt x="11457385" y="6152515"/>
                  <a:pt x="11440932" y="6142123"/>
                  <a:pt x="11426536" y="6137966"/>
                </a:cubicBezTo>
                <a:cubicBezTo>
                  <a:pt x="11424480" y="6137966"/>
                  <a:pt x="11424480" y="6137966"/>
                  <a:pt x="11424480" y="6137966"/>
                </a:cubicBezTo>
                <a:cubicBezTo>
                  <a:pt x="11424480" y="6140044"/>
                  <a:pt x="11424480" y="6140044"/>
                  <a:pt x="11424480" y="6140044"/>
                </a:cubicBezTo>
                <a:cubicBezTo>
                  <a:pt x="11418310" y="6142123"/>
                  <a:pt x="11412140" y="6148358"/>
                  <a:pt x="11408027" y="6154594"/>
                </a:cubicBezTo>
                <a:cubicBezTo>
                  <a:pt x="11408027" y="6156672"/>
                  <a:pt x="11408027" y="6156672"/>
                  <a:pt x="11408027" y="6156672"/>
                </a:cubicBezTo>
                <a:cubicBezTo>
                  <a:pt x="11412140" y="6171221"/>
                  <a:pt x="11422423" y="6187849"/>
                  <a:pt x="11434763" y="6202398"/>
                </a:cubicBezTo>
                <a:cubicBezTo>
                  <a:pt x="11432706" y="6202398"/>
                  <a:pt x="11422423" y="6216947"/>
                  <a:pt x="11420366" y="6219026"/>
                </a:cubicBezTo>
                <a:cubicBezTo>
                  <a:pt x="11405971" y="6210712"/>
                  <a:pt x="11387462" y="6206555"/>
                  <a:pt x="11371010" y="6206555"/>
                </a:cubicBezTo>
                <a:cubicBezTo>
                  <a:pt x="11368953" y="6206555"/>
                  <a:pt x="11368953" y="6206555"/>
                  <a:pt x="11368953" y="6206555"/>
                </a:cubicBezTo>
                <a:cubicBezTo>
                  <a:pt x="11364840" y="6210712"/>
                  <a:pt x="11360727" y="6219026"/>
                  <a:pt x="11358671" y="6225261"/>
                </a:cubicBezTo>
                <a:cubicBezTo>
                  <a:pt x="11358671" y="6227340"/>
                  <a:pt x="11358671" y="6227340"/>
                  <a:pt x="11358671" y="6227340"/>
                </a:cubicBezTo>
                <a:cubicBezTo>
                  <a:pt x="11366897" y="6241888"/>
                  <a:pt x="11379236" y="6254359"/>
                  <a:pt x="11395688" y="6264752"/>
                </a:cubicBezTo>
                <a:cubicBezTo>
                  <a:pt x="11393632" y="6266830"/>
                  <a:pt x="11387462" y="6281379"/>
                  <a:pt x="11387462" y="6283458"/>
                </a:cubicBezTo>
                <a:cubicBezTo>
                  <a:pt x="11368953" y="6279301"/>
                  <a:pt x="11350444" y="6279301"/>
                  <a:pt x="11336049" y="6283458"/>
                </a:cubicBezTo>
                <a:cubicBezTo>
                  <a:pt x="11333992" y="6283458"/>
                  <a:pt x="11333992" y="6283458"/>
                  <a:pt x="11333992" y="6283458"/>
                </a:cubicBezTo>
                <a:cubicBezTo>
                  <a:pt x="11333992" y="6285536"/>
                  <a:pt x="11333992" y="6285536"/>
                  <a:pt x="11333992" y="6285536"/>
                </a:cubicBezTo>
                <a:cubicBezTo>
                  <a:pt x="11331936" y="6291772"/>
                  <a:pt x="11329879" y="6300085"/>
                  <a:pt x="11327823" y="6306320"/>
                </a:cubicBezTo>
                <a:cubicBezTo>
                  <a:pt x="11329879" y="6308399"/>
                  <a:pt x="11329879" y="6308399"/>
                  <a:pt x="11329879" y="6308399"/>
                </a:cubicBezTo>
                <a:cubicBezTo>
                  <a:pt x="11340162" y="6318791"/>
                  <a:pt x="11356614" y="6329184"/>
                  <a:pt x="11373066" y="6333340"/>
                </a:cubicBezTo>
                <a:cubicBezTo>
                  <a:pt x="11373066" y="6335419"/>
                  <a:pt x="11371010" y="6354125"/>
                  <a:pt x="11371010" y="6356204"/>
                </a:cubicBezTo>
                <a:cubicBezTo>
                  <a:pt x="11352501" y="6356204"/>
                  <a:pt x="11333992" y="6360360"/>
                  <a:pt x="11321653" y="6368675"/>
                </a:cubicBezTo>
                <a:cubicBezTo>
                  <a:pt x="11319596" y="6368675"/>
                  <a:pt x="11319596" y="6368675"/>
                  <a:pt x="11319596" y="6368675"/>
                </a:cubicBezTo>
                <a:cubicBezTo>
                  <a:pt x="11319596" y="6370752"/>
                  <a:pt x="11319596" y="6370752"/>
                  <a:pt x="11319596" y="6370752"/>
                </a:cubicBezTo>
                <a:cubicBezTo>
                  <a:pt x="11319596" y="6372831"/>
                  <a:pt x="11319596" y="6376988"/>
                  <a:pt x="11319596" y="6381145"/>
                </a:cubicBezTo>
                <a:cubicBezTo>
                  <a:pt x="11319596" y="6385302"/>
                  <a:pt x="11319596" y="6389459"/>
                  <a:pt x="11319596" y="6391537"/>
                </a:cubicBezTo>
                <a:cubicBezTo>
                  <a:pt x="11319596" y="6393616"/>
                  <a:pt x="11319596" y="6393616"/>
                  <a:pt x="11319596" y="6393616"/>
                </a:cubicBezTo>
                <a:cubicBezTo>
                  <a:pt x="11321653" y="6393616"/>
                  <a:pt x="11321653" y="6393616"/>
                  <a:pt x="11321653" y="6393616"/>
                </a:cubicBezTo>
                <a:cubicBezTo>
                  <a:pt x="11333992" y="6401930"/>
                  <a:pt x="11352501" y="6406087"/>
                  <a:pt x="11371010" y="6406087"/>
                </a:cubicBezTo>
                <a:cubicBezTo>
                  <a:pt x="11371010" y="6410243"/>
                  <a:pt x="11373066" y="6426871"/>
                  <a:pt x="11375123" y="6428949"/>
                </a:cubicBezTo>
                <a:cubicBezTo>
                  <a:pt x="11356614" y="6435184"/>
                  <a:pt x="11340162" y="6443498"/>
                  <a:pt x="11329879" y="6455969"/>
                </a:cubicBezTo>
                <a:cubicBezTo>
                  <a:pt x="11327823" y="6455969"/>
                  <a:pt x="11327823" y="6455969"/>
                  <a:pt x="11327823" y="6455969"/>
                </a:cubicBezTo>
                <a:cubicBezTo>
                  <a:pt x="11327823" y="6458048"/>
                  <a:pt x="11327823" y="6458048"/>
                  <a:pt x="11327823" y="6458048"/>
                </a:cubicBezTo>
                <a:cubicBezTo>
                  <a:pt x="11329879" y="6464283"/>
                  <a:pt x="11331936" y="6472597"/>
                  <a:pt x="11333992" y="6478833"/>
                </a:cubicBezTo>
                <a:cubicBezTo>
                  <a:pt x="11336049" y="6478833"/>
                  <a:pt x="11336049" y="6478833"/>
                  <a:pt x="11336049" y="6478833"/>
                </a:cubicBezTo>
                <a:cubicBezTo>
                  <a:pt x="11350444" y="6485068"/>
                  <a:pt x="11371010" y="6482989"/>
                  <a:pt x="11387462" y="6478833"/>
                </a:cubicBezTo>
                <a:cubicBezTo>
                  <a:pt x="11387462" y="6480910"/>
                  <a:pt x="11395688" y="6497539"/>
                  <a:pt x="11395688" y="6499616"/>
                </a:cubicBezTo>
                <a:cubicBezTo>
                  <a:pt x="11381292" y="6507930"/>
                  <a:pt x="11366897" y="6522480"/>
                  <a:pt x="11358671" y="6537029"/>
                </a:cubicBezTo>
                <a:cubicBezTo>
                  <a:pt x="11358671" y="6539107"/>
                  <a:pt x="11358671" y="6539107"/>
                  <a:pt x="11358671" y="6539107"/>
                </a:cubicBezTo>
                <a:cubicBezTo>
                  <a:pt x="11360727" y="6543265"/>
                  <a:pt x="11366897" y="6551578"/>
                  <a:pt x="11371010" y="6557813"/>
                </a:cubicBezTo>
                <a:cubicBezTo>
                  <a:pt x="11387462" y="6557813"/>
                  <a:pt x="11405971" y="6553657"/>
                  <a:pt x="11422423" y="6543265"/>
                </a:cubicBezTo>
                <a:cubicBezTo>
                  <a:pt x="11422423" y="6545342"/>
                  <a:pt x="11432706" y="6559892"/>
                  <a:pt x="11434763" y="6561971"/>
                </a:cubicBezTo>
                <a:cubicBezTo>
                  <a:pt x="11422423" y="6574441"/>
                  <a:pt x="11412140" y="6591068"/>
                  <a:pt x="11408027" y="6607697"/>
                </a:cubicBezTo>
                <a:cubicBezTo>
                  <a:pt x="11410084" y="6609774"/>
                  <a:pt x="11410084" y="6609774"/>
                  <a:pt x="11410084" y="6609774"/>
                </a:cubicBezTo>
                <a:cubicBezTo>
                  <a:pt x="11412140" y="6613932"/>
                  <a:pt x="11420366" y="6620167"/>
                  <a:pt x="11424480" y="6624324"/>
                </a:cubicBezTo>
                <a:cubicBezTo>
                  <a:pt x="11426536" y="6624324"/>
                  <a:pt x="11426536" y="6624324"/>
                  <a:pt x="11426536" y="6624324"/>
                </a:cubicBezTo>
                <a:cubicBezTo>
                  <a:pt x="11440932" y="6620167"/>
                  <a:pt x="11457385" y="6611853"/>
                  <a:pt x="11471780" y="6597304"/>
                </a:cubicBezTo>
                <a:cubicBezTo>
                  <a:pt x="11473837" y="6599383"/>
                  <a:pt x="11486176" y="6609774"/>
                  <a:pt x="11488233" y="6611853"/>
                </a:cubicBezTo>
                <a:cubicBezTo>
                  <a:pt x="11480006" y="6628480"/>
                  <a:pt x="11475894" y="6645109"/>
                  <a:pt x="11475894" y="6661736"/>
                </a:cubicBezTo>
                <a:cubicBezTo>
                  <a:pt x="11475894" y="6661736"/>
                  <a:pt x="11475894" y="6663815"/>
                  <a:pt x="11475894" y="6663815"/>
                </a:cubicBezTo>
                <a:cubicBezTo>
                  <a:pt x="11480006" y="6667971"/>
                  <a:pt x="11488233" y="6672129"/>
                  <a:pt x="11494402" y="6674206"/>
                </a:cubicBezTo>
                <a:cubicBezTo>
                  <a:pt x="11494402" y="6676285"/>
                  <a:pt x="11494402" y="6676285"/>
                  <a:pt x="11494402" y="6676285"/>
                </a:cubicBezTo>
                <a:cubicBezTo>
                  <a:pt x="11496459" y="6674206"/>
                  <a:pt x="11496459" y="6674206"/>
                  <a:pt x="11496459" y="6674206"/>
                </a:cubicBezTo>
                <a:cubicBezTo>
                  <a:pt x="11510854" y="6665893"/>
                  <a:pt x="11523194" y="6653422"/>
                  <a:pt x="11533476" y="6636795"/>
                </a:cubicBezTo>
                <a:cubicBezTo>
                  <a:pt x="11535533" y="6638873"/>
                  <a:pt x="11549928" y="6645109"/>
                  <a:pt x="11551985" y="6645109"/>
                </a:cubicBezTo>
                <a:cubicBezTo>
                  <a:pt x="11549928" y="6653422"/>
                  <a:pt x="11549928" y="6663815"/>
                  <a:pt x="11549928" y="6672129"/>
                </a:cubicBezTo>
                <a:cubicBezTo>
                  <a:pt x="11549928" y="6680442"/>
                  <a:pt x="11549928" y="6690835"/>
                  <a:pt x="11551985" y="6697070"/>
                </a:cubicBezTo>
                <a:cubicBezTo>
                  <a:pt x="11551985" y="6699148"/>
                  <a:pt x="11551985" y="6699148"/>
                  <a:pt x="11551985" y="6699148"/>
                </a:cubicBezTo>
                <a:cubicBezTo>
                  <a:pt x="11554042" y="6699148"/>
                  <a:pt x="11554042" y="6699148"/>
                  <a:pt x="11554042" y="6699148"/>
                </a:cubicBezTo>
                <a:cubicBezTo>
                  <a:pt x="11558155" y="6701227"/>
                  <a:pt x="11568437" y="6703305"/>
                  <a:pt x="11574607" y="6705383"/>
                </a:cubicBezTo>
                <a:cubicBezTo>
                  <a:pt x="11576663" y="6705383"/>
                  <a:pt x="11576663" y="6705383"/>
                  <a:pt x="11576663" y="6705383"/>
                </a:cubicBezTo>
                <a:cubicBezTo>
                  <a:pt x="11586946" y="6692913"/>
                  <a:pt x="11597229" y="6676285"/>
                  <a:pt x="11601342" y="6659658"/>
                </a:cubicBezTo>
                <a:cubicBezTo>
                  <a:pt x="11603398" y="6659658"/>
                  <a:pt x="11621907" y="6661736"/>
                  <a:pt x="11623964" y="6661736"/>
                </a:cubicBezTo>
                <a:cubicBezTo>
                  <a:pt x="11623964" y="6680442"/>
                  <a:pt x="11628077" y="6699148"/>
                  <a:pt x="11636303" y="6713697"/>
                </a:cubicBezTo>
                <a:cubicBezTo>
                  <a:pt x="11638359" y="6713697"/>
                  <a:pt x="11638359" y="6713697"/>
                  <a:pt x="11638359" y="6713697"/>
                </a:cubicBezTo>
                <a:cubicBezTo>
                  <a:pt x="11644529" y="6713697"/>
                  <a:pt x="11654812" y="6713697"/>
                  <a:pt x="11658925" y="6713697"/>
                </a:cubicBezTo>
                <a:cubicBezTo>
                  <a:pt x="11660982" y="6713697"/>
                  <a:pt x="11660982" y="6713697"/>
                  <a:pt x="11660982" y="6713697"/>
                </a:cubicBezTo>
                <a:cubicBezTo>
                  <a:pt x="11669208" y="6699148"/>
                  <a:pt x="11673321" y="6680442"/>
                  <a:pt x="11675378" y="6661736"/>
                </a:cubicBezTo>
                <a:cubicBezTo>
                  <a:pt x="11677434" y="6661736"/>
                  <a:pt x="11693886" y="6659658"/>
                  <a:pt x="11695943" y="6659658"/>
                </a:cubicBezTo>
                <a:cubicBezTo>
                  <a:pt x="11700056" y="6676285"/>
                  <a:pt x="11710338" y="6692913"/>
                  <a:pt x="11722678" y="6705383"/>
                </a:cubicBezTo>
                <a:cubicBezTo>
                  <a:pt x="11728847" y="6703305"/>
                  <a:pt x="11739130" y="6701227"/>
                  <a:pt x="11743243" y="6699148"/>
                </a:cubicBezTo>
                <a:cubicBezTo>
                  <a:pt x="11745300" y="6699148"/>
                  <a:pt x="11745300" y="6699148"/>
                  <a:pt x="11745300" y="6699148"/>
                </a:cubicBezTo>
                <a:cubicBezTo>
                  <a:pt x="11747356" y="6690835"/>
                  <a:pt x="11747356" y="6680442"/>
                  <a:pt x="11747356" y="6672129"/>
                </a:cubicBezTo>
                <a:cubicBezTo>
                  <a:pt x="11747356" y="6663815"/>
                  <a:pt x="11747356" y="6653422"/>
                  <a:pt x="11745300" y="6645109"/>
                </a:cubicBezTo>
                <a:cubicBezTo>
                  <a:pt x="11747356" y="6645109"/>
                  <a:pt x="11763808" y="6638873"/>
                  <a:pt x="11765865" y="6636795"/>
                </a:cubicBezTo>
                <a:cubicBezTo>
                  <a:pt x="11774091" y="6653422"/>
                  <a:pt x="11788487" y="6665893"/>
                  <a:pt x="11802882" y="6674206"/>
                </a:cubicBezTo>
                <a:cubicBezTo>
                  <a:pt x="11809052" y="6672129"/>
                  <a:pt x="11817278" y="6667971"/>
                  <a:pt x="11821391" y="6663815"/>
                </a:cubicBezTo>
                <a:cubicBezTo>
                  <a:pt x="11823448" y="6661736"/>
                  <a:pt x="11823448" y="6661736"/>
                  <a:pt x="11823448" y="6661736"/>
                </a:cubicBezTo>
                <a:cubicBezTo>
                  <a:pt x="11823448" y="6661736"/>
                  <a:pt x="11823448" y="6661736"/>
                  <a:pt x="11823448" y="6659658"/>
                </a:cubicBezTo>
                <a:cubicBezTo>
                  <a:pt x="11823448" y="6645109"/>
                  <a:pt x="11817278" y="6626403"/>
                  <a:pt x="11809052" y="6611853"/>
                </a:cubicBezTo>
                <a:cubicBezTo>
                  <a:pt x="11811108" y="6609774"/>
                  <a:pt x="11823448" y="6599383"/>
                  <a:pt x="11825504" y="6597304"/>
                </a:cubicBezTo>
                <a:cubicBezTo>
                  <a:pt x="11839900" y="6609774"/>
                  <a:pt x="11856352" y="6620167"/>
                  <a:pt x="11870748" y="6624324"/>
                </a:cubicBezTo>
                <a:cubicBezTo>
                  <a:pt x="11872805" y="6624324"/>
                  <a:pt x="11872805" y="6624324"/>
                  <a:pt x="11872805" y="6624324"/>
                </a:cubicBezTo>
                <a:cubicBezTo>
                  <a:pt x="11876918" y="6620167"/>
                  <a:pt x="11885144" y="6613932"/>
                  <a:pt x="11887201" y="6607697"/>
                </a:cubicBezTo>
                <a:cubicBezTo>
                  <a:pt x="11889257" y="6607697"/>
                  <a:pt x="11889257" y="6607697"/>
                  <a:pt x="11889257" y="6607697"/>
                </a:cubicBezTo>
                <a:cubicBezTo>
                  <a:pt x="11885144" y="6591068"/>
                  <a:pt x="11874861" y="6574441"/>
                  <a:pt x="11862522" y="6561971"/>
                </a:cubicBezTo>
                <a:cubicBezTo>
                  <a:pt x="11864579" y="6559892"/>
                  <a:pt x="11874861" y="6545342"/>
                  <a:pt x="11874861" y="6543265"/>
                </a:cubicBezTo>
                <a:cubicBezTo>
                  <a:pt x="11891314" y="6551578"/>
                  <a:pt x="11909822" y="6557813"/>
                  <a:pt x="11926275" y="6557813"/>
                </a:cubicBezTo>
                <a:cubicBezTo>
                  <a:pt x="11928331" y="6555735"/>
                  <a:pt x="11928331" y="6555735"/>
                  <a:pt x="11928331" y="6555735"/>
                </a:cubicBezTo>
                <a:cubicBezTo>
                  <a:pt x="11930388" y="6551578"/>
                  <a:pt x="11936557" y="6543265"/>
                  <a:pt x="11938614" y="6537029"/>
                </a:cubicBezTo>
                <a:cubicBezTo>
                  <a:pt x="11938614" y="6534951"/>
                  <a:pt x="11938614" y="6534951"/>
                  <a:pt x="11938614" y="6534951"/>
                </a:cubicBezTo>
                <a:cubicBezTo>
                  <a:pt x="11930388" y="6522480"/>
                  <a:pt x="11915992" y="6507930"/>
                  <a:pt x="11901596" y="6499616"/>
                </a:cubicBezTo>
                <a:cubicBezTo>
                  <a:pt x="11901596" y="6495460"/>
                  <a:pt x="11909822" y="6480910"/>
                  <a:pt x="11909822" y="6478833"/>
                </a:cubicBezTo>
                <a:cubicBezTo>
                  <a:pt x="11926275" y="6482989"/>
                  <a:pt x="11944784" y="6482989"/>
                  <a:pt x="11961236" y="6478833"/>
                </a:cubicBezTo>
                <a:cubicBezTo>
                  <a:pt x="11963292" y="6478833"/>
                  <a:pt x="11963292" y="6478833"/>
                  <a:pt x="11963292" y="6478833"/>
                </a:cubicBezTo>
                <a:cubicBezTo>
                  <a:pt x="11965349" y="6472597"/>
                  <a:pt x="11967405" y="6464283"/>
                  <a:pt x="11967405" y="6458048"/>
                </a:cubicBezTo>
                <a:cubicBezTo>
                  <a:pt x="11967405" y="6455969"/>
                  <a:pt x="11967405" y="6455969"/>
                  <a:pt x="11967405" y="6455969"/>
                </a:cubicBezTo>
                <a:cubicBezTo>
                  <a:pt x="11957123" y="6443498"/>
                  <a:pt x="11940670" y="6435184"/>
                  <a:pt x="11922162" y="6428949"/>
                </a:cubicBezTo>
                <a:cubicBezTo>
                  <a:pt x="11924218" y="6426871"/>
                  <a:pt x="11926275" y="6410243"/>
                  <a:pt x="11926275" y="6408165"/>
                </a:cubicBezTo>
                <a:cubicBezTo>
                  <a:pt x="11944784" y="6408165"/>
                  <a:pt x="11963292" y="6401930"/>
                  <a:pt x="11975632" y="6393616"/>
                </a:cubicBezTo>
                <a:cubicBezTo>
                  <a:pt x="11977688" y="6393616"/>
                  <a:pt x="11977688" y="6393616"/>
                  <a:pt x="11977688" y="6393616"/>
                </a:cubicBezTo>
                <a:cubicBezTo>
                  <a:pt x="11977688" y="6389459"/>
                  <a:pt x="11977688" y="6385302"/>
                  <a:pt x="11977688" y="6381145"/>
                </a:cubicBezTo>
                <a:cubicBezTo>
                  <a:pt x="11977688" y="6379066"/>
                  <a:pt x="11977688" y="6374910"/>
                  <a:pt x="11977688" y="6370752"/>
                </a:cubicBezTo>
                <a:cubicBezTo>
                  <a:pt x="11975632" y="6370752"/>
                  <a:pt x="11975632" y="6370752"/>
                  <a:pt x="11975632" y="6370752"/>
                </a:cubicBezTo>
                <a:cubicBezTo>
                  <a:pt x="11963292" y="6362439"/>
                  <a:pt x="11944784" y="6356204"/>
                  <a:pt x="11926275" y="6356204"/>
                </a:cubicBezTo>
                <a:cubicBezTo>
                  <a:pt x="11926275" y="6354125"/>
                  <a:pt x="11924218" y="6337498"/>
                  <a:pt x="11924218" y="6335419"/>
                </a:cubicBezTo>
                <a:cubicBezTo>
                  <a:pt x="11940670" y="6329184"/>
                  <a:pt x="11957123" y="6320870"/>
                  <a:pt x="11967405" y="6308399"/>
                </a:cubicBezTo>
                <a:cubicBezTo>
                  <a:pt x="11969462" y="6308399"/>
                  <a:pt x="11969462" y="6308399"/>
                  <a:pt x="11969462" y="6308399"/>
                </a:cubicBezTo>
                <a:cubicBezTo>
                  <a:pt x="11969462" y="6306320"/>
                  <a:pt x="11969462" y="6306320"/>
                  <a:pt x="11969462" y="6306320"/>
                </a:cubicBezTo>
                <a:cubicBezTo>
                  <a:pt x="11967405" y="6300085"/>
                  <a:pt x="11965349" y="6291772"/>
                  <a:pt x="11963292" y="6285536"/>
                </a:cubicBezTo>
                <a:cubicBezTo>
                  <a:pt x="11961236" y="6285536"/>
                  <a:pt x="11961236" y="6285536"/>
                  <a:pt x="11961236" y="6285536"/>
                </a:cubicBezTo>
                <a:cubicBezTo>
                  <a:pt x="11946840" y="6279301"/>
                  <a:pt x="11928331" y="6281379"/>
                  <a:pt x="11909822" y="6285536"/>
                </a:cubicBezTo>
                <a:cubicBezTo>
                  <a:pt x="11909822" y="6283458"/>
                  <a:pt x="11903653" y="6266830"/>
                  <a:pt x="11901596" y="6264752"/>
                </a:cubicBezTo>
                <a:cubicBezTo>
                  <a:pt x="11918049" y="6256438"/>
                  <a:pt x="11930388" y="6241888"/>
                  <a:pt x="11938614" y="6227340"/>
                </a:cubicBezTo>
                <a:cubicBezTo>
                  <a:pt x="11938614" y="6225261"/>
                  <a:pt x="11938614" y="6225261"/>
                  <a:pt x="11938614" y="6225261"/>
                </a:cubicBezTo>
                <a:cubicBezTo>
                  <a:pt x="11936557" y="6221104"/>
                  <a:pt x="11932444" y="6212790"/>
                  <a:pt x="11928331" y="6206555"/>
                </a:cubicBezTo>
                <a:cubicBezTo>
                  <a:pt x="11926275" y="6206555"/>
                  <a:pt x="11926275" y="6206555"/>
                  <a:pt x="11926275" y="6206555"/>
                </a:cubicBezTo>
                <a:cubicBezTo>
                  <a:pt x="11909822" y="6206555"/>
                  <a:pt x="11891314" y="6210712"/>
                  <a:pt x="11876918" y="6219026"/>
                </a:cubicBezTo>
                <a:cubicBezTo>
                  <a:pt x="11874861" y="6219026"/>
                  <a:pt x="11864579" y="6204476"/>
                  <a:pt x="11862522" y="6202398"/>
                </a:cubicBezTo>
                <a:cubicBezTo>
                  <a:pt x="11874861" y="6189927"/>
                  <a:pt x="11885144" y="6173300"/>
                  <a:pt x="11889257" y="6156672"/>
                </a:cubicBezTo>
                <a:cubicBezTo>
                  <a:pt x="11889257" y="6154594"/>
                  <a:pt x="11889257" y="6154594"/>
                  <a:pt x="11889257" y="6154594"/>
                </a:cubicBezTo>
                <a:cubicBezTo>
                  <a:pt x="11885144" y="6150437"/>
                  <a:pt x="11878975" y="6144201"/>
                  <a:pt x="11872805" y="6140044"/>
                </a:cubicBezTo>
                <a:cubicBezTo>
                  <a:pt x="11856352" y="6144201"/>
                  <a:pt x="11839900" y="6152515"/>
                  <a:pt x="11827561" y="6164986"/>
                </a:cubicBezTo>
                <a:cubicBezTo>
                  <a:pt x="11825504" y="6164986"/>
                  <a:pt x="11811108" y="6154594"/>
                  <a:pt x="11809052" y="6152515"/>
                </a:cubicBezTo>
                <a:cubicBezTo>
                  <a:pt x="11819334" y="6135888"/>
                  <a:pt x="11823448" y="6119260"/>
                  <a:pt x="11823448" y="6102632"/>
                </a:cubicBezTo>
                <a:cubicBezTo>
                  <a:pt x="11823448" y="6102632"/>
                  <a:pt x="11823448" y="6100554"/>
                  <a:pt x="11823448" y="6100554"/>
                </a:cubicBezTo>
                <a:cubicBezTo>
                  <a:pt x="11817278" y="6096397"/>
                  <a:pt x="11809052" y="6092240"/>
                  <a:pt x="11804939" y="6090162"/>
                </a:cubicBezTo>
                <a:cubicBezTo>
                  <a:pt x="11802882" y="6088083"/>
                  <a:pt x="11802882" y="6088083"/>
                  <a:pt x="11802882" y="6088083"/>
                </a:cubicBezTo>
                <a:cubicBezTo>
                  <a:pt x="11802882" y="6090162"/>
                  <a:pt x="11802882" y="6090162"/>
                  <a:pt x="11802882" y="6090162"/>
                </a:cubicBezTo>
                <a:cubicBezTo>
                  <a:pt x="11788487" y="6096397"/>
                  <a:pt x="11776147" y="6110946"/>
                  <a:pt x="11765865" y="6125495"/>
                </a:cubicBezTo>
                <a:cubicBezTo>
                  <a:pt x="11763808" y="6125495"/>
                  <a:pt x="11747356" y="6119260"/>
                  <a:pt x="11745300" y="6117182"/>
                </a:cubicBezTo>
                <a:cubicBezTo>
                  <a:pt x="11747356" y="6108868"/>
                  <a:pt x="11749412" y="6100554"/>
                  <a:pt x="11749412" y="6090162"/>
                </a:cubicBezTo>
                <a:cubicBezTo>
                  <a:pt x="11749412" y="6081848"/>
                  <a:pt x="11747356" y="6073534"/>
                  <a:pt x="11745300" y="6065220"/>
                </a:cubicBezTo>
                <a:cubicBezTo>
                  <a:pt x="11745300" y="6063142"/>
                  <a:pt x="11745300" y="6063142"/>
                  <a:pt x="11745300" y="6063142"/>
                </a:cubicBezTo>
                <a:cubicBezTo>
                  <a:pt x="11743243" y="6063142"/>
                  <a:pt x="11743243" y="6063142"/>
                  <a:pt x="11743243" y="6063142"/>
                </a:cubicBezTo>
                <a:cubicBezTo>
                  <a:pt x="11739130" y="6061063"/>
                  <a:pt x="11730904" y="6058985"/>
                  <a:pt x="11722678" y="6058985"/>
                </a:cubicBezTo>
                <a:cubicBezTo>
                  <a:pt x="11710338" y="6069377"/>
                  <a:pt x="11700056" y="6086005"/>
                  <a:pt x="11695943" y="6104711"/>
                </a:cubicBezTo>
                <a:cubicBezTo>
                  <a:pt x="11693886" y="6102632"/>
                  <a:pt x="11677434" y="6100554"/>
                  <a:pt x="11673321" y="6100554"/>
                </a:cubicBezTo>
                <a:cubicBezTo>
                  <a:pt x="11673321" y="6083926"/>
                  <a:pt x="11669208" y="6065220"/>
                  <a:pt x="11660982" y="6050671"/>
                </a:cubicBezTo>
                <a:cubicBezTo>
                  <a:pt x="11658925" y="6050671"/>
                  <a:pt x="11658925" y="6050671"/>
                  <a:pt x="11658925" y="6050671"/>
                </a:cubicBezTo>
                <a:cubicBezTo>
                  <a:pt x="11652756" y="6048592"/>
                  <a:pt x="11644529" y="6048592"/>
                  <a:pt x="11638359" y="6050671"/>
                </a:cubicBezTo>
                <a:cubicBezTo>
                  <a:pt x="11636303" y="6050671"/>
                  <a:pt x="11636303" y="6050671"/>
                  <a:pt x="11636303" y="6050671"/>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alpha val="0"/>
                  </a:schemeClr>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 </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p:nvPr>
        </p:nvSpPr>
        <p:spPr>
          <a:xfrm>
            <a:off x="296333" y="3345532"/>
            <a:ext cx="4986867" cy="1975764"/>
          </a:xfrm>
        </p:spPr>
        <p:txBody>
          <a:bodyPr>
            <a:normAutofit/>
          </a:bodyPr>
          <a:lstStyle>
            <a:lvl1pPr marL="0" indent="0" algn="l">
              <a:buNone/>
              <a:defRPr sz="33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6" name="Text Placeholder 11">
            <a:extLst>
              <a:ext uri="{FF2B5EF4-FFF2-40B4-BE49-F238E27FC236}">
                <a16:creationId xmlns:a16="http://schemas.microsoft.com/office/drawing/2014/main" id="{920966B7-D1BD-4B62-9DEB-FE17AF3EED72}"/>
              </a:ext>
            </a:extLst>
          </p:cNvPr>
          <p:cNvSpPr>
            <a:spLocks noGrp="1"/>
          </p:cNvSpPr>
          <p:nvPr>
            <p:ph type="body" sz="quarter" idx="14" hasCustomPrompt="1"/>
          </p:nvPr>
        </p:nvSpPr>
        <p:spPr>
          <a:xfrm>
            <a:off x="296332" y="2141538"/>
            <a:ext cx="5906347"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14" name="Slide Number Placeholder 5">
            <a:extLst>
              <a:ext uri="{FF2B5EF4-FFF2-40B4-BE49-F238E27FC236}">
                <a16:creationId xmlns:a16="http://schemas.microsoft.com/office/drawing/2014/main" id="{63EA0955-37FE-447B-A91D-F8B3D5534973}"/>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7739209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7F19A59-F889-4F65-8E1C-110B29FAF0CE}"/>
              </a:ext>
            </a:extLst>
          </p:cNvPr>
          <p:cNvSpPr/>
          <p:nvPr/>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a:p>
        </p:txBody>
      </p:sp>
      <p:sp>
        <p:nvSpPr>
          <p:cNvPr id="4" name="Rectangle 3">
            <a:extLst>
              <a:ext uri="{FF2B5EF4-FFF2-40B4-BE49-F238E27FC236}">
                <a16:creationId xmlns:a16="http://schemas.microsoft.com/office/drawing/2014/main" id="{4AB46C0E-8377-4A7B-A964-65044A628B0D}"/>
              </a:ext>
            </a:extLst>
          </p:cNvPr>
          <p:cNvSpPr/>
          <p:nvPr/>
        </p:nvSpPr>
        <p:spPr>
          <a:xfrm>
            <a:off x="-203200" y="2667000"/>
            <a:ext cx="12700000" cy="16002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a:p>
        </p:txBody>
      </p:sp>
      <p:sp>
        <p:nvSpPr>
          <p:cNvPr id="2" name="Title 1"/>
          <p:cNvSpPr>
            <a:spLocks noGrp="1"/>
          </p:cNvSpPr>
          <p:nvPr>
            <p:ph type="ctrTitle"/>
          </p:nvPr>
        </p:nvSpPr>
        <p:spPr>
          <a:xfrm>
            <a:off x="203200" y="2667000"/>
            <a:ext cx="11785600" cy="1600200"/>
          </a:xfrm>
          <a:prstGeom prst="rect">
            <a:avLst/>
          </a:prstGeom>
        </p:spPr>
        <p:txBody>
          <a:bodyPr lIns="0" tIns="0" rIns="0" bIns="0" anchor="ctr" anchorCtr="0"/>
          <a:lstStyle>
            <a:lvl1pPr>
              <a:defRPr sz="5333">
                <a:solidFill>
                  <a:schemeClr val="bg1"/>
                </a:solidFill>
                <a:latin typeface="Arial Narrow"/>
                <a:cs typeface="Arial Narrow"/>
              </a:defRPr>
            </a:lvl1pPr>
          </a:lstStyle>
          <a:p>
            <a:r>
              <a:rPr lang="en-US" dirty="0"/>
              <a:t>Click to edit Master title style</a:t>
            </a:r>
          </a:p>
        </p:txBody>
      </p:sp>
    </p:spTree>
    <p:extLst>
      <p:ext uri="{BB962C8B-B14F-4D97-AF65-F5344CB8AC3E}">
        <p14:creationId xmlns:p14="http://schemas.microsoft.com/office/powerpoint/2010/main" val="27210733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A48D8DE-AF7A-4AF0-B498-63BB2C4D1D06}"/>
              </a:ext>
            </a:extLst>
          </p:cNvPr>
          <p:cNvSpPr/>
          <p:nvPr/>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a:p>
        </p:txBody>
      </p:sp>
      <p:sp>
        <p:nvSpPr>
          <p:cNvPr id="4" name="Rectangle 3">
            <a:extLst>
              <a:ext uri="{FF2B5EF4-FFF2-40B4-BE49-F238E27FC236}">
                <a16:creationId xmlns:a16="http://schemas.microsoft.com/office/drawing/2014/main" id="{B5F24A7E-9ADD-42FE-8551-CFED217B2335}"/>
              </a:ext>
            </a:extLst>
          </p:cNvPr>
          <p:cNvSpPr>
            <a:spLocks noChangeArrowheads="1"/>
          </p:cNvSpPr>
          <p:nvPr/>
        </p:nvSpPr>
        <p:spPr bwMode="auto">
          <a:xfrm>
            <a:off x="-203200" y="2667000"/>
            <a:ext cx="12700000" cy="1600200"/>
          </a:xfrm>
          <a:prstGeom prst="rect">
            <a:avLst/>
          </a:prstGeom>
          <a:solidFill>
            <a:srgbClr val="005DAA"/>
          </a:solidFill>
          <a:ln>
            <a:noFill/>
          </a:ln>
          <a:effectLst>
            <a:outerShdw blurRad="88900" dist="61087" dir="5400000" rotWithShape="0">
              <a:srgbClr val="808080">
                <a:alpha val="45999"/>
              </a:srgbClr>
            </a:outerShdw>
          </a:effectLst>
        </p:spPr>
        <p:txBody>
          <a:bodyPr anchor="ctr"/>
          <a:lstStyle/>
          <a:p>
            <a:pPr algn="ctr">
              <a:defRPr/>
            </a:pPr>
            <a:endParaRPr lang="en-US" sz="2400">
              <a:solidFill>
                <a:schemeClr val="lt1"/>
              </a:solidFill>
              <a:latin typeface="+mn-lt"/>
              <a:ea typeface="+mn-ea"/>
            </a:endParaRPr>
          </a:p>
        </p:txBody>
      </p:sp>
      <p:sp>
        <p:nvSpPr>
          <p:cNvPr id="2" name="Title 1"/>
          <p:cNvSpPr>
            <a:spLocks noGrp="1"/>
          </p:cNvSpPr>
          <p:nvPr>
            <p:ph type="ctrTitle"/>
          </p:nvPr>
        </p:nvSpPr>
        <p:spPr>
          <a:xfrm>
            <a:off x="203200" y="2667000"/>
            <a:ext cx="11785600" cy="1600200"/>
          </a:xfrm>
          <a:prstGeom prst="rect">
            <a:avLst/>
          </a:prstGeom>
        </p:spPr>
        <p:txBody>
          <a:bodyPr lIns="0" tIns="0" rIns="0" bIns="0" anchor="ctr" anchorCtr="0"/>
          <a:lstStyle>
            <a:lvl1pPr>
              <a:defRPr sz="5333">
                <a:solidFill>
                  <a:schemeClr val="bg1"/>
                </a:solidFill>
                <a:latin typeface="Arial Narrow"/>
                <a:cs typeface="Arial Narrow"/>
              </a:defRPr>
            </a:lvl1pPr>
          </a:lstStyle>
          <a:p>
            <a:r>
              <a:rPr lang="en-US" dirty="0"/>
              <a:t>Click to edit Master title style</a:t>
            </a:r>
          </a:p>
        </p:txBody>
      </p:sp>
    </p:spTree>
    <p:extLst>
      <p:ext uri="{BB962C8B-B14F-4D97-AF65-F5344CB8AC3E}">
        <p14:creationId xmlns:p14="http://schemas.microsoft.com/office/powerpoint/2010/main" val="37932426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342782E-03DC-47E8-BC49-93B25AFBB903}"/>
              </a:ext>
            </a:extLst>
          </p:cNvPr>
          <p:cNvSpPr/>
          <p:nvPr/>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a:p>
        </p:txBody>
      </p:sp>
      <p:sp>
        <p:nvSpPr>
          <p:cNvPr id="4" name="Rectangle 3">
            <a:extLst>
              <a:ext uri="{FF2B5EF4-FFF2-40B4-BE49-F238E27FC236}">
                <a16:creationId xmlns:a16="http://schemas.microsoft.com/office/drawing/2014/main" id="{0A42C23D-7C6F-4482-A059-7E26BCDC6F9B}"/>
              </a:ext>
            </a:extLst>
          </p:cNvPr>
          <p:cNvSpPr>
            <a:spLocks noChangeArrowheads="1"/>
          </p:cNvSpPr>
          <p:nvPr/>
        </p:nvSpPr>
        <p:spPr bwMode="auto">
          <a:xfrm>
            <a:off x="-203200" y="2667000"/>
            <a:ext cx="12700000" cy="1600200"/>
          </a:xfrm>
          <a:prstGeom prst="rect">
            <a:avLst/>
          </a:prstGeom>
          <a:solidFill>
            <a:schemeClr val="tx2"/>
          </a:solidFill>
          <a:ln>
            <a:noFill/>
          </a:ln>
          <a:effectLst>
            <a:outerShdw blurRad="88900" dist="61087" dir="5400000" rotWithShape="0">
              <a:srgbClr val="808080">
                <a:alpha val="45999"/>
              </a:srgbClr>
            </a:outerShdw>
          </a:effectLst>
        </p:spPr>
        <p:txBody>
          <a:bodyPr anchor="ctr"/>
          <a:lstStyle/>
          <a:p>
            <a:pPr algn="ctr">
              <a:defRPr/>
            </a:pPr>
            <a:endParaRPr lang="en-US" sz="2400">
              <a:solidFill>
                <a:schemeClr val="lt1"/>
              </a:solidFill>
              <a:latin typeface="+mn-lt"/>
              <a:ea typeface="+mn-ea"/>
            </a:endParaRPr>
          </a:p>
        </p:txBody>
      </p:sp>
      <p:sp>
        <p:nvSpPr>
          <p:cNvPr id="2" name="Title 1"/>
          <p:cNvSpPr>
            <a:spLocks noGrp="1"/>
          </p:cNvSpPr>
          <p:nvPr>
            <p:ph type="ctrTitle"/>
          </p:nvPr>
        </p:nvSpPr>
        <p:spPr>
          <a:xfrm>
            <a:off x="203200" y="2667000"/>
            <a:ext cx="11785600" cy="1600200"/>
          </a:xfrm>
          <a:prstGeom prst="rect">
            <a:avLst/>
          </a:prstGeom>
        </p:spPr>
        <p:txBody>
          <a:bodyPr lIns="0" tIns="0" rIns="0" bIns="0" anchor="ctr" anchorCtr="0"/>
          <a:lstStyle>
            <a:lvl1pPr>
              <a:defRPr sz="5333">
                <a:solidFill>
                  <a:schemeClr val="bg1"/>
                </a:solidFill>
                <a:latin typeface="Arial Narrow"/>
                <a:cs typeface="Arial Narrow"/>
              </a:defRPr>
            </a:lvl1pPr>
          </a:lstStyle>
          <a:p>
            <a:r>
              <a:rPr lang="en-US" dirty="0"/>
              <a:t>Click to edit Master title style</a:t>
            </a:r>
          </a:p>
        </p:txBody>
      </p:sp>
    </p:spTree>
    <p:extLst>
      <p:ext uri="{BB962C8B-B14F-4D97-AF65-F5344CB8AC3E}">
        <p14:creationId xmlns:p14="http://schemas.microsoft.com/office/powerpoint/2010/main" val="11284036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FC6AA1F-1D0C-4151-A00C-AFA210F28585}"/>
              </a:ext>
            </a:extLst>
          </p:cNvPr>
          <p:cNvSpPr/>
          <p:nvPr/>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a:p>
        </p:txBody>
      </p:sp>
      <p:sp>
        <p:nvSpPr>
          <p:cNvPr id="4" name="Rectangle 3">
            <a:extLst>
              <a:ext uri="{FF2B5EF4-FFF2-40B4-BE49-F238E27FC236}">
                <a16:creationId xmlns:a16="http://schemas.microsoft.com/office/drawing/2014/main" id="{F708EB05-6621-4D19-9B7F-73E03A3FE7D8}"/>
              </a:ext>
            </a:extLst>
          </p:cNvPr>
          <p:cNvSpPr>
            <a:spLocks noChangeArrowheads="1"/>
          </p:cNvSpPr>
          <p:nvPr/>
        </p:nvSpPr>
        <p:spPr bwMode="auto">
          <a:xfrm>
            <a:off x="-203200" y="2667000"/>
            <a:ext cx="12700000" cy="1600200"/>
          </a:xfrm>
          <a:prstGeom prst="rect">
            <a:avLst/>
          </a:prstGeom>
          <a:solidFill>
            <a:srgbClr val="009999"/>
          </a:solidFill>
          <a:ln>
            <a:noFill/>
          </a:ln>
          <a:effectLst>
            <a:outerShdw blurRad="88900" dist="61087" dir="5400000" rotWithShape="0">
              <a:srgbClr val="808080">
                <a:alpha val="45999"/>
              </a:srgbClr>
            </a:outerShdw>
          </a:effectLst>
        </p:spPr>
        <p:txBody>
          <a:bodyPr anchor="ctr"/>
          <a:lstStyle/>
          <a:p>
            <a:pPr algn="ctr">
              <a:defRPr/>
            </a:pPr>
            <a:endParaRPr lang="en-US" sz="2400">
              <a:solidFill>
                <a:schemeClr val="lt1"/>
              </a:solidFill>
              <a:latin typeface="+mn-lt"/>
              <a:ea typeface="+mn-ea"/>
            </a:endParaRPr>
          </a:p>
        </p:txBody>
      </p:sp>
      <p:sp>
        <p:nvSpPr>
          <p:cNvPr id="2" name="Title 1"/>
          <p:cNvSpPr>
            <a:spLocks noGrp="1"/>
          </p:cNvSpPr>
          <p:nvPr>
            <p:ph type="ctrTitle"/>
          </p:nvPr>
        </p:nvSpPr>
        <p:spPr>
          <a:xfrm>
            <a:off x="203200" y="2667000"/>
            <a:ext cx="11785600" cy="1600200"/>
          </a:xfrm>
          <a:prstGeom prst="rect">
            <a:avLst/>
          </a:prstGeom>
        </p:spPr>
        <p:txBody>
          <a:bodyPr lIns="0" tIns="0" rIns="0" bIns="0" anchor="ctr" anchorCtr="0"/>
          <a:lstStyle>
            <a:lvl1pPr>
              <a:defRPr sz="5333">
                <a:solidFill>
                  <a:schemeClr val="bg1"/>
                </a:solidFill>
                <a:latin typeface="Arial Narrow"/>
                <a:cs typeface="Arial Narrow"/>
              </a:defRPr>
            </a:lvl1pPr>
          </a:lstStyle>
          <a:p>
            <a:r>
              <a:rPr lang="en-US" dirty="0"/>
              <a:t>Click to edit Master title style</a:t>
            </a:r>
          </a:p>
        </p:txBody>
      </p:sp>
    </p:spTree>
    <p:extLst>
      <p:ext uri="{BB962C8B-B14F-4D97-AF65-F5344CB8AC3E}">
        <p14:creationId xmlns:p14="http://schemas.microsoft.com/office/powerpoint/2010/main" val="18610551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3BF03AF-B375-44FB-9DFD-7000FDD34D80}"/>
              </a:ext>
            </a:extLst>
          </p:cNvPr>
          <p:cNvSpPr/>
          <p:nvPr/>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a:p>
        </p:txBody>
      </p:sp>
      <p:sp>
        <p:nvSpPr>
          <p:cNvPr id="4" name="Rectangle 3">
            <a:extLst>
              <a:ext uri="{FF2B5EF4-FFF2-40B4-BE49-F238E27FC236}">
                <a16:creationId xmlns:a16="http://schemas.microsoft.com/office/drawing/2014/main" id="{6207B776-20BC-4277-A3F4-7C52D1466167}"/>
              </a:ext>
            </a:extLst>
          </p:cNvPr>
          <p:cNvSpPr>
            <a:spLocks noChangeArrowheads="1"/>
          </p:cNvSpPr>
          <p:nvPr/>
        </p:nvSpPr>
        <p:spPr bwMode="auto">
          <a:xfrm>
            <a:off x="-203200" y="2667000"/>
            <a:ext cx="12700000" cy="1600200"/>
          </a:xfrm>
          <a:prstGeom prst="rect">
            <a:avLst/>
          </a:prstGeom>
          <a:solidFill>
            <a:srgbClr val="FF7600"/>
          </a:solidFill>
          <a:ln>
            <a:noFill/>
          </a:ln>
          <a:effectLst>
            <a:outerShdw blurRad="88900" dist="61087" dir="5400000" rotWithShape="0">
              <a:srgbClr val="808080">
                <a:alpha val="45999"/>
              </a:srgbClr>
            </a:outerShdw>
          </a:effectLst>
        </p:spPr>
        <p:txBody>
          <a:bodyPr anchor="ctr"/>
          <a:lstStyle/>
          <a:p>
            <a:pPr algn="ctr">
              <a:defRPr/>
            </a:pPr>
            <a:endParaRPr lang="en-US" sz="2400">
              <a:solidFill>
                <a:schemeClr val="lt1"/>
              </a:solidFill>
              <a:latin typeface="+mn-lt"/>
              <a:ea typeface="+mn-ea"/>
            </a:endParaRPr>
          </a:p>
        </p:txBody>
      </p:sp>
      <p:sp>
        <p:nvSpPr>
          <p:cNvPr id="2" name="Title 1"/>
          <p:cNvSpPr>
            <a:spLocks noGrp="1"/>
          </p:cNvSpPr>
          <p:nvPr>
            <p:ph type="ctrTitle"/>
          </p:nvPr>
        </p:nvSpPr>
        <p:spPr>
          <a:xfrm>
            <a:off x="203200" y="2667000"/>
            <a:ext cx="11785600" cy="1600200"/>
          </a:xfrm>
          <a:prstGeom prst="rect">
            <a:avLst/>
          </a:prstGeom>
        </p:spPr>
        <p:txBody>
          <a:bodyPr lIns="0" tIns="0" rIns="0" bIns="0" anchor="ctr" anchorCtr="0"/>
          <a:lstStyle>
            <a:lvl1pPr>
              <a:defRPr sz="5333">
                <a:solidFill>
                  <a:schemeClr val="bg1"/>
                </a:solidFill>
                <a:latin typeface="Arial Narrow"/>
                <a:cs typeface="Arial Narrow"/>
              </a:defRPr>
            </a:lvl1pPr>
          </a:lstStyle>
          <a:p>
            <a:r>
              <a:rPr lang="en-US" dirty="0"/>
              <a:t>Click to edit Master title style</a:t>
            </a:r>
          </a:p>
        </p:txBody>
      </p:sp>
    </p:spTree>
    <p:extLst>
      <p:ext uri="{BB962C8B-B14F-4D97-AF65-F5344CB8AC3E}">
        <p14:creationId xmlns:p14="http://schemas.microsoft.com/office/powerpoint/2010/main" val="36957516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A232AF6-ADD0-473A-A7D5-B3FDC689352C}"/>
              </a:ext>
            </a:extLst>
          </p:cNvPr>
          <p:cNvSpPr/>
          <p:nvPr/>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a:p>
        </p:txBody>
      </p:sp>
      <p:sp>
        <p:nvSpPr>
          <p:cNvPr id="2" name="Title 1"/>
          <p:cNvSpPr>
            <a:spLocks noGrp="1"/>
          </p:cNvSpPr>
          <p:nvPr>
            <p:ph type="ctrTitle"/>
          </p:nvPr>
        </p:nvSpPr>
        <p:spPr>
          <a:xfrm>
            <a:off x="203200" y="2667000"/>
            <a:ext cx="11785600" cy="1600200"/>
          </a:xfrm>
          <a:prstGeom prst="rect">
            <a:avLst/>
          </a:prstGeom>
        </p:spPr>
        <p:txBody>
          <a:bodyPr lIns="0" tIns="0" rIns="0" bIns="0" anchor="ctr" anchorCtr="0"/>
          <a:lstStyle>
            <a:lvl1pPr>
              <a:defRPr sz="5333">
                <a:solidFill>
                  <a:schemeClr val="bg1"/>
                </a:solidFill>
                <a:latin typeface="Arial Narrow"/>
                <a:cs typeface="Arial Narrow"/>
              </a:defRPr>
            </a:lvl1pPr>
          </a:lstStyle>
          <a:p>
            <a:r>
              <a:rPr lang="en-US" dirty="0"/>
              <a:t>Click to edit Master title style</a:t>
            </a:r>
          </a:p>
        </p:txBody>
      </p:sp>
    </p:spTree>
    <p:extLst>
      <p:ext uri="{BB962C8B-B14F-4D97-AF65-F5344CB8AC3E}">
        <p14:creationId xmlns:p14="http://schemas.microsoft.com/office/powerpoint/2010/main" val="23881982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5BC26FB-D638-4B9B-B1FF-961681846910}"/>
              </a:ext>
            </a:extLst>
          </p:cNvPr>
          <p:cNvSpPr/>
          <p:nvPr userDrawn="1"/>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a:p>
        </p:txBody>
      </p:sp>
      <p:sp>
        <p:nvSpPr>
          <p:cNvPr id="5" name="Rectangle 4">
            <a:extLst>
              <a:ext uri="{FF2B5EF4-FFF2-40B4-BE49-F238E27FC236}">
                <a16:creationId xmlns:a16="http://schemas.microsoft.com/office/drawing/2014/main" id="{88A66D57-2D3B-459E-9B38-DB34FD286D6F}"/>
              </a:ext>
            </a:extLst>
          </p:cNvPr>
          <p:cNvSpPr>
            <a:spLocks noChangeArrowheads="1"/>
          </p:cNvSpPr>
          <p:nvPr userDrawn="1"/>
        </p:nvSpPr>
        <p:spPr bwMode="auto">
          <a:xfrm>
            <a:off x="-101600" y="457200"/>
            <a:ext cx="12395200" cy="533400"/>
          </a:xfrm>
          <a:prstGeom prst="rect">
            <a:avLst/>
          </a:prstGeom>
          <a:solidFill>
            <a:srgbClr val="01B4E7"/>
          </a:solidFill>
          <a:ln>
            <a:noFill/>
          </a:ln>
          <a:effectLst>
            <a:outerShdw blurRad="88900" dist="61087" dir="5400000" rotWithShape="0">
              <a:srgbClr val="808080">
                <a:alpha val="25000"/>
              </a:srgbClr>
            </a:outerShdw>
          </a:effectLst>
        </p:spPr>
        <p:txBody>
          <a:bodyPr anchor="ctr"/>
          <a:lstStyle/>
          <a:p>
            <a:pPr algn="ctr">
              <a:defRPr/>
            </a:pPr>
            <a:endParaRPr lang="en-US" sz="2400">
              <a:solidFill>
                <a:schemeClr val="lt1"/>
              </a:solidFill>
              <a:latin typeface="+mn-lt"/>
              <a:ea typeface="+mn-ea"/>
            </a:endParaRPr>
          </a:p>
        </p:txBody>
      </p:sp>
      <p:sp>
        <p:nvSpPr>
          <p:cNvPr id="2" name="Title 1"/>
          <p:cNvSpPr>
            <a:spLocks noGrp="1"/>
          </p:cNvSpPr>
          <p:nvPr>
            <p:ph type="title"/>
          </p:nvPr>
        </p:nvSpPr>
        <p:spPr>
          <a:xfrm>
            <a:off x="508000" y="457200"/>
            <a:ext cx="11684000" cy="533400"/>
          </a:xfrm>
          <a:prstGeom prst="rect">
            <a:avLst/>
          </a:prstGeom>
        </p:spPr>
        <p:txBody>
          <a:bodyPr lIns="0" tIns="0" rIns="0" bIns="0" anchor="ctr" anchorCtr="0"/>
          <a:lstStyle>
            <a:lvl1pPr algn="l">
              <a:defRPr sz="4267">
                <a:solidFill>
                  <a:schemeClr val="bg1"/>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609600" y="1219201"/>
            <a:ext cx="10972800" cy="4525963"/>
          </a:xfrm>
          <a:prstGeom prst="rect">
            <a:avLst/>
          </a:prstGeom>
        </p:spPr>
        <p:txBody>
          <a:bodyPr/>
          <a:lstStyle>
            <a:lvl1pPr>
              <a:defRPr sz="4000">
                <a:solidFill>
                  <a:srgbClr val="000000"/>
                </a:solidFill>
                <a:latin typeface="Georgia"/>
                <a:cs typeface="Georgia"/>
              </a:defRPr>
            </a:lvl1pPr>
            <a:lvl2pPr>
              <a:defRPr sz="3467">
                <a:solidFill>
                  <a:srgbClr val="000000"/>
                </a:solidFill>
                <a:latin typeface="Georgia"/>
                <a:cs typeface="Georgia"/>
              </a:defRPr>
            </a:lvl2pPr>
            <a:lvl3pPr>
              <a:defRPr sz="2933">
                <a:solidFill>
                  <a:srgbClr val="000000"/>
                </a:solidFill>
                <a:latin typeface="Georgia"/>
                <a:cs typeface="Georgia"/>
              </a:defRPr>
            </a:lvl3pPr>
            <a:lvl4pPr>
              <a:defRPr sz="2400">
                <a:solidFill>
                  <a:srgbClr val="000000"/>
                </a:solidFill>
                <a:latin typeface="Georgia"/>
                <a:cs typeface="Georgia"/>
              </a:defRPr>
            </a:lvl4pPr>
            <a:lvl5pPr>
              <a:defRPr sz="2133">
                <a:solidFill>
                  <a:srgbClr val="000000"/>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153684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cSld name="6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391324-6DC8-4A6A-A728-F0959AF80247}"/>
              </a:ext>
            </a:extLst>
          </p:cNvPr>
          <p:cNvSpPr/>
          <p:nvPr/>
        </p:nvSpPr>
        <p:spPr>
          <a:xfrm>
            <a:off x="1771651" y="1295401"/>
            <a:ext cx="8648700" cy="3153833"/>
          </a:xfrm>
          <a:prstGeom prst="rect">
            <a:avLst/>
          </a:prstGeom>
          <a:ln w="3175">
            <a:solidFill>
              <a:schemeClr val="bg1"/>
            </a:solidFill>
          </a:ln>
          <a:effectLst>
            <a:outerShdw blurRad="63500" sx="100500" sy="100500" algn="ctr" rotWithShape="0">
              <a:prstClr val="black">
                <a:alpha val="50000"/>
              </a:prstClr>
            </a:outerShdw>
          </a:effectLst>
        </p:spPr>
        <p:txBody>
          <a:bodyPr>
            <a:normAutofit/>
          </a:bodyPr>
          <a:lstStyle/>
          <a:p>
            <a:pPr eaLnBrk="1" hangingPunct="1">
              <a:spcBef>
                <a:spcPts val="2000"/>
              </a:spcBef>
              <a:buClr>
                <a:schemeClr val="accent1">
                  <a:lumMod val="60000"/>
                  <a:lumOff val="40000"/>
                </a:schemeClr>
              </a:buClr>
              <a:buSzPct val="110000"/>
              <a:buFont typeface="Wingdings 2" pitchFamily="18" charset="2"/>
              <a:buNone/>
              <a:defRPr/>
            </a:pPr>
            <a:endParaRPr sz="2400">
              <a:solidFill>
                <a:schemeClr val="tx1">
                  <a:lumMod val="65000"/>
                  <a:lumOff val="35000"/>
                </a:schemeClr>
              </a:solidFill>
              <a:latin typeface="+mn-lt"/>
              <a:ea typeface="+mn-ea"/>
            </a:endParaRPr>
          </a:p>
        </p:txBody>
      </p:sp>
      <p:sp>
        <p:nvSpPr>
          <p:cNvPr id="2" name="Title 1"/>
          <p:cNvSpPr>
            <a:spLocks noGrp="1"/>
          </p:cNvSpPr>
          <p:nvPr>
            <p:ph type="ctrTitle"/>
          </p:nvPr>
        </p:nvSpPr>
        <p:spPr>
          <a:xfrm>
            <a:off x="1763895" y="1524000"/>
            <a:ext cx="8664211" cy="1724867"/>
          </a:xfrm>
        </p:spPr>
        <p:txBody>
          <a:bodyPr rtlCol="0">
            <a:noAutofit/>
          </a:bodyPr>
          <a:lstStyle>
            <a:lvl1pPr marL="0" indent="0" algn="ctr" defTabSz="914377"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a:t>Click to edit Master title style</a:t>
            </a:r>
            <a:endParaRPr/>
          </a:p>
        </p:txBody>
      </p:sp>
      <p:sp>
        <p:nvSpPr>
          <p:cNvPr id="3" name="Subtitle 2"/>
          <p:cNvSpPr>
            <a:spLocks noGrp="1"/>
          </p:cNvSpPr>
          <p:nvPr>
            <p:ph type="subTitle" idx="1"/>
          </p:nvPr>
        </p:nvSpPr>
        <p:spPr>
          <a:xfrm>
            <a:off x="1763897" y="3299013"/>
            <a:ext cx="8664212" cy="916641"/>
          </a:xfrm>
        </p:spPr>
        <p:txBody>
          <a:bodyPr rtlCol="0">
            <a:normAutofit/>
          </a:bodyPr>
          <a:lstStyle>
            <a:lvl1pPr marL="0" indent="0" algn="ctr" defTabSz="914377"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dirty="0"/>
          </a:p>
        </p:txBody>
      </p:sp>
      <p:sp>
        <p:nvSpPr>
          <p:cNvPr id="5" name="Date Placeholder 3">
            <a:extLst>
              <a:ext uri="{FF2B5EF4-FFF2-40B4-BE49-F238E27FC236}">
                <a16:creationId xmlns:a16="http://schemas.microsoft.com/office/drawing/2014/main" id="{9215CA48-40AB-4984-A307-962F1F684237}"/>
              </a:ext>
            </a:extLst>
          </p:cNvPr>
          <p:cNvSpPr>
            <a:spLocks noGrp="1"/>
          </p:cNvSpPr>
          <p:nvPr>
            <p:ph type="dt" sz="half" idx="10"/>
          </p:nvPr>
        </p:nvSpPr>
        <p:spPr>
          <a:xfrm>
            <a:off x="0" y="0"/>
            <a:ext cx="0" cy="0"/>
          </a:xfrm>
        </p:spPr>
        <p:txBody>
          <a:bodyPr rtlCol="0"/>
          <a:lstStyle>
            <a:lvl1pPr>
              <a:defRPr>
                <a:latin typeface="Arial" charset="0"/>
                <a:ea typeface="ＭＳ Ｐゴシック" charset="0"/>
                <a:cs typeface="ＭＳ Ｐゴシック" charset="0"/>
              </a:defRPr>
            </a:lvl1pPr>
          </a:lstStyle>
          <a:p>
            <a:pPr>
              <a:defRPr/>
            </a:pPr>
            <a:endParaRPr lang="en-US"/>
          </a:p>
        </p:txBody>
      </p:sp>
      <p:sp>
        <p:nvSpPr>
          <p:cNvPr id="6" name="Footer Placeholder 4">
            <a:extLst>
              <a:ext uri="{FF2B5EF4-FFF2-40B4-BE49-F238E27FC236}">
                <a16:creationId xmlns:a16="http://schemas.microsoft.com/office/drawing/2014/main" id="{51EC5F30-A8E8-4972-9C46-96B8120C6525}"/>
              </a:ext>
            </a:extLst>
          </p:cNvPr>
          <p:cNvSpPr>
            <a:spLocks noGrp="1"/>
          </p:cNvSpPr>
          <p:nvPr>
            <p:ph type="ftr" sz="quarter" idx="11"/>
          </p:nvPr>
        </p:nvSpPr>
        <p:spPr>
          <a:xfrm>
            <a:off x="0" y="0"/>
            <a:ext cx="0" cy="0"/>
          </a:xfrm>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ADC3ED4-7B8E-4BDA-909C-7500977DF4AF}"/>
              </a:ext>
            </a:extLst>
          </p:cNvPr>
          <p:cNvSpPr>
            <a:spLocks noGrp="1"/>
          </p:cNvSpPr>
          <p:nvPr>
            <p:ph type="sldNum" sz="quarter" idx="12"/>
          </p:nvPr>
        </p:nvSpPr>
        <p:spPr>
          <a:xfrm>
            <a:off x="0" y="0"/>
            <a:ext cx="0" cy="0"/>
          </a:xfrm>
        </p:spPr>
        <p:txBody>
          <a:bodyPr/>
          <a:lstStyle>
            <a:lvl1pPr>
              <a:defRPr/>
            </a:lvl1pPr>
          </a:lstStyle>
          <a:p>
            <a:pPr>
              <a:defRPr/>
            </a:pPr>
            <a:fld id="{2E44C8BD-EECC-4D46-806C-A95BC3735170}" type="slidenum">
              <a:rPr lang="en-US" altLang="en-US"/>
              <a:pPr>
                <a:defRPr/>
              </a:pPr>
              <a:t>‹#›</a:t>
            </a:fld>
            <a:endParaRPr lang="en-US" altLang="en-US"/>
          </a:p>
        </p:txBody>
      </p:sp>
    </p:spTree>
    <p:extLst>
      <p:ext uri="{BB962C8B-B14F-4D97-AF65-F5344CB8AC3E}">
        <p14:creationId xmlns:p14="http://schemas.microsoft.com/office/powerpoint/2010/main" val="11989746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7_Title and Content">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AE6E1362-B85A-824A-BDD8-19EE6704A070}"/>
              </a:ext>
            </a:extLst>
          </p:cNvPr>
          <p:cNvSpPr>
            <a:spLocks noGrp="1"/>
          </p:cNvSpPr>
          <p:nvPr>
            <p:ph idx="1"/>
          </p:nvPr>
        </p:nvSpPr>
        <p:spPr>
          <a:xfrm>
            <a:off x="3136392" y="679622"/>
            <a:ext cx="4517136" cy="4955059"/>
          </a:xfrm>
        </p:spPr>
        <p:txBody>
          <a:bodyPr numCol="2" anchor="t" anchorCtr="0">
            <a:noAutofit/>
          </a:bodyPr>
          <a:lstStyle>
            <a:lvl1pPr marL="0" indent="0">
              <a:lnSpc>
                <a:spcPct val="100000"/>
              </a:lnSpc>
              <a:spcBef>
                <a:spcPts val="0"/>
              </a:spcBef>
              <a:buNone/>
              <a:defRPr sz="1200" baseline="0">
                <a:solidFill>
                  <a:srgbClr val="48595D"/>
                </a:solidFill>
              </a:defRPr>
            </a:lvl1pPr>
            <a:lvl2pPr marL="457200" indent="-228600">
              <a:defRPr sz="1200">
                <a:solidFill>
                  <a:srgbClr val="48595D"/>
                </a:solidFill>
              </a:defRPr>
            </a:lvl2pPr>
            <a:lvl3pPr marL="685800" indent="-228600">
              <a:defRPr sz="1200">
                <a:solidFill>
                  <a:srgbClr val="48595D"/>
                </a:solidFill>
              </a:defRPr>
            </a:lvl3pPr>
            <a:lvl4pPr marL="914400" indent="-228600">
              <a:defRPr sz="1200">
                <a:solidFill>
                  <a:srgbClr val="48595D"/>
                </a:solidFill>
              </a:defRPr>
            </a:lvl4pPr>
            <a:lvl5pPr marL="1143000" indent="-228600">
              <a:defRPr sz="1200">
                <a:solidFill>
                  <a:srgbClr val="48595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a:extLst>
              <a:ext uri="{FF2B5EF4-FFF2-40B4-BE49-F238E27FC236}">
                <a16:creationId xmlns:a16="http://schemas.microsoft.com/office/drawing/2014/main" id="{611DC394-F361-5F4B-A3CB-FDFAF0991C07}"/>
              </a:ext>
            </a:extLst>
          </p:cNvPr>
          <p:cNvSpPr>
            <a:spLocks noGrp="1"/>
          </p:cNvSpPr>
          <p:nvPr>
            <p:ph type="title"/>
          </p:nvPr>
        </p:nvSpPr>
        <p:spPr>
          <a:xfrm>
            <a:off x="466344" y="0"/>
            <a:ext cx="2377440" cy="6858000"/>
          </a:xfrm>
        </p:spPr>
        <p:txBody>
          <a:bodyPr tIns="0" bIns="91440" anchor="ctr" anchorCtr="0"/>
          <a:lstStyle>
            <a:lvl1pPr>
              <a:defRPr lang="en-US" sz="3600" b="1" kern="1200" dirty="0">
                <a:solidFill>
                  <a:srgbClr val="D91B5C"/>
                </a:solidFill>
                <a:latin typeface="+mj-lt"/>
                <a:ea typeface="+mj-ea"/>
                <a:cs typeface="+mj-cs"/>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F749F37E-F65E-B64B-94D4-A1779A6FED89}"/>
              </a:ext>
            </a:extLst>
          </p:cNvPr>
          <p:cNvSpPr>
            <a:spLocks noGrp="1"/>
          </p:cNvSpPr>
          <p:nvPr>
            <p:ph type="pic" sz="quarter" idx="11"/>
          </p:nvPr>
        </p:nvSpPr>
        <p:spPr>
          <a:xfrm>
            <a:off x="7794889" y="1"/>
            <a:ext cx="4141737" cy="6857999"/>
          </a:xfrm>
        </p:spPr>
        <p:txBody>
          <a:bodyPr anchor="ctr" anchorCtr="0"/>
          <a:lstStyle/>
          <a:p>
            <a:r>
              <a:rPr lang="en-US" dirty="0"/>
              <a:t>Click icon to add picture</a:t>
            </a:r>
          </a:p>
        </p:txBody>
      </p:sp>
    </p:spTree>
    <p:extLst>
      <p:ext uri="{BB962C8B-B14F-4D97-AF65-F5344CB8AC3E}">
        <p14:creationId xmlns:p14="http://schemas.microsoft.com/office/powerpoint/2010/main" val="4396926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custGeom>
            <a:avLst/>
            <a:gdLst>
              <a:gd name="connsiteX0" fmla="*/ 6602777 w 12192000"/>
              <a:gd name="connsiteY0" fmla="*/ 6116155 h 6858000"/>
              <a:gd name="connsiteX1" fmla="*/ 6612980 w 12192000"/>
              <a:gd name="connsiteY1" fmla="*/ 6116155 h 6858000"/>
              <a:gd name="connsiteX2" fmla="*/ 6617061 w 12192000"/>
              <a:gd name="connsiteY2" fmla="*/ 6124493 h 6858000"/>
              <a:gd name="connsiteX3" fmla="*/ 6623183 w 12192000"/>
              <a:gd name="connsiteY3" fmla="*/ 6226637 h 6858000"/>
              <a:gd name="connsiteX4" fmla="*/ 6621142 w 12192000"/>
              <a:gd name="connsiteY4" fmla="*/ 6237059 h 6858000"/>
              <a:gd name="connsiteX5" fmla="*/ 6615021 w 12192000"/>
              <a:gd name="connsiteY5" fmla="*/ 6237059 h 6858000"/>
              <a:gd name="connsiteX6" fmla="*/ 6508908 w 12192000"/>
              <a:gd name="connsiteY6" fmla="*/ 6174523 h 6858000"/>
              <a:gd name="connsiteX7" fmla="*/ 6504827 w 12192000"/>
              <a:gd name="connsiteY7" fmla="*/ 6168270 h 6858000"/>
              <a:gd name="connsiteX8" fmla="*/ 6504827 w 12192000"/>
              <a:gd name="connsiteY8" fmla="*/ 6166184 h 6858000"/>
              <a:gd name="connsiteX9" fmla="*/ 6510948 w 12192000"/>
              <a:gd name="connsiteY9" fmla="*/ 6162015 h 6858000"/>
              <a:gd name="connsiteX10" fmla="*/ 6602777 w 12192000"/>
              <a:gd name="connsiteY10" fmla="*/ 6116155 h 6858000"/>
              <a:gd name="connsiteX11" fmla="*/ 6685511 w 12192000"/>
              <a:gd name="connsiteY11" fmla="*/ 6114071 h 6858000"/>
              <a:gd name="connsiteX12" fmla="*/ 6695813 w 12192000"/>
              <a:gd name="connsiteY12" fmla="*/ 6114071 h 6858000"/>
              <a:gd name="connsiteX13" fmla="*/ 6786472 w 12192000"/>
              <a:gd name="connsiteY13" fmla="*/ 6159837 h 6858000"/>
              <a:gd name="connsiteX14" fmla="*/ 6794714 w 12192000"/>
              <a:gd name="connsiteY14" fmla="*/ 6166078 h 6858000"/>
              <a:gd name="connsiteX15" fmla="*/ 6790593 w 12192000"/>
              <a:gd name="connsiteY15" fmla="*/ 6172318 h 6858000"/>
              <a:gd name="connsiteX16" fmla="*/ 6683451 w 12192000"/>
              <a:gd name="connsiteY16" fmla="*/ 6234726 h 6858000"/>
              <a:gd name="connsiteX17" fmla="*/ 6675208 w 12192000"/>
              <a:gd name="connsiteY17" fmla="*/ 6234726 h 6858000"/>
              <a:gd name="connsiteX18" fmla="*/ 6673148 w 12192000"/>
              <a:gd name="connsiteY18" fmla="*/ 6226405 h 6858000"/>
              <a:gd name="connsiteX19" fmla="*/ 6681390 w 12192000"/>
              <a:gd name="connsiteY19" fmla="*/ 6122392 h 6858000"/>
              <a:gd name="connsiteX20" fmla="*/ 6685511 w 12192000"/>
              <a:gd name="connsiteY20" fmla="*/ 6114071 h 6858000"/>
              <a:gd name="connsiteX21" fmla="*/ 5867776 w 12192000"/>
              <a:gd name="connsiteY21" fmla="*/ 6074328 h 6858000"/>
              <a:gd name="connsiteX22" fmla="*/ 5867776 w 12192000"/>
              <a:gd name="connsiteY22" fmla="*/ 6117531 h 6858000"/>
              <a:gd name="connsiteX23" fmla="*/ 5819888 w 12192000"/>
              <a:gd name="connsiteY23" fmla="*/ 6125760 h 6858000"/>
              <a:gd name="connsiteX24" fmla="*/ 5801149 w 12192000"/>
              <a:gd name="connsiteY24" fmla="*/ 6101073 h 6858000"/>
              <a:gd name="connsiteX25" fmla="*/ 5826134 w 12192000"/>
              <a:gd name="connsiteY25" fmla="*/ 6076386 h 6858000"/>
              <a:gd name="connsiteX26" fmla="*/ 5518276 w 12192000"/>
              <a:gd name="connsiteY26" fmla="*/ 6004194 h 6858000"/>
              <a:gd name="connsiteX27" fmla="*/ 5559186 w 12192000"/>
              <a:gd name="connsiteY27" fmla="*/ 6064393 h 6858000"/>
              <a:gd name="connsiteX28" fmla="*/ 5518276 w 12192000"/>
              <a:gd name="connsiteY28" fmla="*/ 6124591 h 6858000"/>
              <a:gd name="connsiteX29" fmla="*/ 5477363 w 12192000"/>
              <a:gd name="connsiteY29" fmla="*/ 6064393 h 6858000"/>
              <a:gd name="connsiteX30" fmla="*/ 5518276 w 12192000"/>
              <a:gd name="connsiteY30" fmla="*/ 6004194 h 6858000"/>
              <a:gd name="connsiteX31" fmla="*/ 6672498 w 12192000"/>
              <a:gd name="connsiteY31" fmla="*/ 5995882 h 6858000"/>
              <a:gd name="connsiteX32" fmla="*/ 6681491 w 12192000"/>
              <a:gd name="connsiteY32" fmla="*/ 5996921 h 6858000"/>
              <a:gd name="connsiteX33" fmla="*/ 6708215 w 12192000"/>
              <a:gd name="connsiteY33" fmla="*/ 6048872 h 6858000"/>
              <a:gd name="connsiteX34" fmla="*/ 6648601 w 12192000"/>
              <a:gd name="connsiteY34" fmla="*/ 6107057 h 6858000"/>
              <a:gd name="connsiteX35" fmla="*/ 6588987 w 12192000"/>
              <a:gd name="connsiteY35" fmla="*/ 6048872 h 6858000"/>
              <a:gd name="connsiteX36" fmla="*/ 6615711 w 12192000"/>
              <a:gd name="connsiteY36" fmla="*/ 5999000 h 6858000"/>
              <a:gd name="connsiteX37" fmla="*/ 6632156 w 12192000"/>
              <a:gd name="connsiteY37" fmla="*/ 6001077 h 6858000"/>
              <a:gd name="connsiteX38" fmla="*/ 6630100 w 12192000"/>
              <a:gd name="connsiteY38" fmla="*/ 6017702 h 6858000"/>
              <a:gd name="connsiteX39" fmla="*/ 6613655 w 12192000"/>
              <a:gd name="connsiteY39" fmla="*/ 6048872 h 6858000"/>
              <a:gd name="connsiteX40" fmla="*/ 6648601 w 12192000"/>
              <a:gd name="connsiteY40" fmla="*/ 6084199 h 6858000"/>
              <a:gd name="connsiteX41" fmla="*/ 6683547 w 12192000"/>
              <a:gd name="connsiteY41" fmla="*/ 6048872 h 6858000"/>
              <a:gd name="connsiteX42" fmla="*/ 6667102 w 12192000"/>
              <a:gd name="connsiteY42" fmla="*/ 6017702 h 6858000"/>
              <a:gd name="connsiteX43" fmla="*/ 6665047 w 12192000"/>
              <a:gd name="connsiteY43" fmla="*/ 6001077 h 6858000"/>
              <a:gd name="connsiteX44" fmla="*/ 6672498 w 12192000"/>
              <a:gd name="connsiteY44" fmla="*/ 5995882 h 6858000"/>
              <a:gd name="connsiteX45" fmla="*/ 6821432 w 12192000"/>
              <a:gd name="connsiteY45" fmla="*/ 5980816 h 6858000"/>
              <a:gd name="connsiteX46" fmla="*/ 6825565 w 12192000"/>
              <a:gd name="connsiteY46" fmla="*/ 5987045 h 6858000"/>
              <a:gd name="connsiteX47" fmla="*/ 6825565 w 12192000"/>
              <a:gd name="connsiteY47" fmla="*/ 6111612 h 6858000"/>
              <a:gd name="connsiteX48" fmla="*/ 6821432 w 12192000"/>
              <a:gd name="connsiteY48" fmla="*/ 6117840 h 6858000"/>
              <a:gd name="connsiteX49" fmla="*/ 6813166 w 12192000"/>
              <a:gd name="connsiteY49" fmla="*/ 6115764 h 6858000"/>
              <a:gd name="connsiteX50" fmla="*/ 6728441 w 12192000"/>
              <a:gd name="connsiteY50" fmla="*/ 6057632 h 6858000"/>
              <a:gd name="connsiteX51" fmla="*/ 6722242 w 12192000"/>
              <a:gd name="connsiteY51" fmla="*/ 6049328 h 6858000"/>
              <a:gd name="connsiteX52" fmla="*/ 6728441 w 12192000"/>
              <a:gd name="connsiteY52" fmla="*/ 6041024 h 6858000"/>
              <a:gd name="connsiteX53" fmla="*/ 6813166 w 12192000"/>
              <a:gd name="connsiteY53" fmla="*/ 5982893 h 6858000"/>
              <a:gd name="connsiteX54" fmla="*/ 6821432 w 12192000"/>
              <a:gd name="connsiteY54" fmla="*/ 5980816 h 6858000"/>
              <a:gd name="connsiteX55" fmla="*/ 6475604 w 12192000"/>
              <a:gd name="connsiteY55" fmla="*/ 5980816 h 6858000"/>
              <a:gd name="connsiteX56" fmla="*/ 6483787 w 12192000"/>
              <a:gd name="connsiteY56" fmla="*/ 5984968 h 6858000"/>
              <a:gd name="connsiteX57" fmla="*/ 6567656 w 12192000"/>
              <a:gd name="connsiteY57" fmla="*/ 6041024 h 6858000"/>
              <a:gd name="connsiteX58" fmla="*/ 6573792 w 12192000"/>
              <a:gd name="connsiteY58" fmla="*/ 6049328 h 6858000"/>
              <a:gd name="connsiteX59" fmla="*/ 6567656 w 12192000"/>
              <a:gd name="connsiteY59" fmla="*/ 6057632 h 6858000"/>
              <a:gd name="connsiteX60" fmla="*/ 6483787 w 12192000"/>
              <a:gd name="connsiteY60" fmla="*/ 6115764 h 6858000"/>
              <a:gd name="connsiteX61" fmla="*/ 6475604 w 12192000"/>
              <a:gd name="connsiteY61" fmla="*/ 6117840 h 6858000"/>
              <a:gd name="connsiteX62" fmla="*/ 6471513 w 12192000"/>
              <a:gd name="connsiteY62" fmla="*/ 6111612 h 6858000"/>
              <a:gd name="connsiteX63" fmla="*/ 6471513 w 12192000"/>
              <a:gd name="connsiteY63" fmla="*/ 5987045 h 6858000"/>
              <a:gd name="connsiteX64" fmla="*/ 6475604 w 12192000"/>
              <a:gd name="connsiteY64" fmla="*/ 5980816 h 6858000"/>
              <a:gd name="connsiteX65" fmla="*/ 6087559 w 12192000"/>
              <a:gd name="connsiteY65" fmla="*/ 5970296 h 6858000"/>
              <a:gd name="connsiteX66" fmla="*/ 6081400 w 12192000"/>
              <a:gd name="connsiteY66" fmla="*/ 5972374 h 6858000"/>
              <a:gd name="connsiteX67" fmla="*/ 6079347 w 12192000"/>
              <a:gd name="connsiteY67" fmla="*/ 5978604 h 6858000"/>
              <a:gd name="connsiteX68" fmla="*/ 6120408 w 12192000"/>
              <a:gd name="connsiteY68" fmla="*/ 6136455 h 6858000"/>
              <a:gd name="connsiteX69" fmla="*/ 6145045 w 12192000"/>
              <a:gd name="connsiteY69" fmla="*/ 6157224 h 6858000"/>
              <a:gd name="connsiteX70" fmla="*/ 6153257 w 12192000"/>
              <a:gd name="connsiteY70" fmla="*/ 6157224 h 6858000"/>
              <a:gd name="connsiteX71" fmla="*/ 6149151 w 12192000"/>
              <a:gd name="connsiteY71" fmla="*/ 6165532 h 6858000"/>
              <a:gd name="connsiteX72" fmla="*/ 6149151 w 12192000"/>
              <a:gd name="connsiteY72" fmla="*/ 6167609 h 6858000"/>
              <a:gd name="connsiteX73" fmla="*/ 6124515 w 12192000"/>
              <a:gd name="connsiteY73" fmla="*/ 6186302 h 6858000"/>
              <a:gd name="connsiteX74" fmla="*/ 6089612 w 12192000"/>
              <a:gd name="connsiteY74" fmla="*/ 6184225 h 6858000"/>
              <a:gd name="connsiteX75" fmla="*/ 6083453 w 12192000"/>
              <a:gd name="connsiteY75" fmla="*/ 6186302 h 6858000"/>
              <a:gd name="connsiteX76" fmla="*/ 6081400 w 12192000"/>
              <a:gd name="connsiteY76" fmla="*/ 6190456 h 6858000"/>
              <a:gd name="connsiteX77" fmla="*/ 6081400 w 12192000"/>
              <a:gd name="connsiteY77" fmla="*/ 6209149 h 6858000"/>
              <a:gd name="connsiteX78" fmla="*/ 6087559 w 12192000"/>
              <a:gd name="connsiteY78" fmla="*/ 6215380 h 6858000"/>
              <a:gd name="connsiteX79" fmla="*/ 6134780 w 12192000"/>
              <a:gd name="connsiteY79" fmla="*/ 6221610 h 6858000"/>
              <a:gd name="connsiteX80" fmla="*/ 6136833 w 12192000"/>
              <a:gd name="connsiteY80" fmla="*/ 6221610 h 6858000"/>
              <a:gd name="connsiteX81" fmla="*/ 6190213 w 12192000"/>
              <a:gd name="connsiteY81" fmla="*/ 6169686 h 6858000"/>
              <a:gd name="connsiteX82" fmla="*/ 6223062 w 12192000"/>
              <a:gd name="connsiteY82" fmla="*/ 6040914 h 6858000"/>
              <a:gd name="connsiteX83" fmla="*/ 6235380 w 12192000"/>
              <a:gd name="connsiteY83" fmla="*/ 5999374 h 6858000"/>
              <a:gd name="connsiteX84" fmla="*/ 6239487 w 12192000"/>
              <a:gd name="connsiteY84" fmla="*/ 5978604 h 6858000"/>
              <a:gd name="connsiteX85" fmla="*/ 6237434 w 12192000"/>
              <a:gd name="connsiteY85" fmla="*/ 5972374 h 6858000"/>
              <a:gd name="connsiteX86" fmla="*/ 6233327 w 12192000"/>
              <a:gd name="connsiteY86" fmla="*/ 5970296 h 6858000"/>
              <a:gd name="connsiteX87" fmla="*/ 6204584 w 12192000"/>
              <a:gd name="connsiteY87" fmla="*/ 5970296 h 6858000"/>
              <a:gd name="connsiteX88" fmla="*/ 6198425 w 12192000"/>
              <a:gd name="connsiteY88" fmla="*/ 5974451 h 6858000"/>
              <a:gd name="connsiteX89" fmla="*/ 6161469 w 12192000"/>
              <a:gd name="connsiteY89" fmla="*/ 6115685 h 6858000"/>
              <a:gd name="connsiteX90" fmla="*/ 6159417 w 12192000"/>
              <a:gd name="connsiteY90" fmla="*/ 6115685 h 6858000"/>
              <a:gd name="connsiteX91" fmla="*/ 6120408 w 12192000"/>
              <a:gd name="connsiteY91" fmla="*/ 5974451 h 6858000"/>
              <a:gd name="connsiteX92" fmla="*/ 6114249 w 12192000"/>
              <a:gd name="connsiteY92" fmla="*/ 5970296 h 6858000"/>
              <a:gd name="connsiteX93" fmla="*/ 6087559 w 12192000"/>
              <a:gd name="connsiteY93" fmla="*/ 5970296 h 6858000"/>
              <a:gd name="connsiteX94" fmla="*/ 6047787 w 12192000"/>
              <a:gd name="connsiteY94" fmla="*/ 5967959 h 6858000"/>
              <a:gd name="connsiteX95" fmla="*/ 5998692 w 12192000"/>
              <a:gd name="connsiteY95" fmla="*/ 5988768 h 6858000"/>
              <a:gd name="connsiteX96" fmla="*/ 5998692 w 12192000"/>
              <a:gd name="connsiteY96" fmla="*/ 5976283 h 6858000"/>
              <a:gd name="connsiteX97" fmla="*/ 5992556 w 12192000"/>
              <a:gd name="connsiteY97" fmla="*/ 5970040 h 6858000"/>
              <a:gd name="connsiteX98" fmla="*/ 5963918 w 12192000"/>
              <a:gd name="connsiteY98" fmla="*/ 5970040 h 6858000"/>
              <a:gd name="connsiteX99" fmla="*/ 5957781 w 12192000"/>
              <a:gd name="connsiteY99" fmla="*/ 5976283 h 6858000"/>
              <a:gd name="connsiteX100" fmla="*/ 5957781 w 12192000"/>
              <a:gd name="connsiteY100" fmla="*/ 6151078 h 6858000"/>
              <a:gd name="connsiteX101" fmla="*/ 5963918 w 12192000"/>
              <a:gd name="connsiteY101" fmla="*/ 6157321 h 6858000"/>
              <a:gd name="connsiteX102" fmla="*/ 5992556 w 12192000"/>
              <a:gd name="connsiteY102" fmla="*/ 6157321 h 6858000"/>
              <a:gd name="connsiteX103" fmla="*/ 5998692 w 12192000"/>
              <a:gd name="connsiteY103" fmla="*/ 6151078 h 6858000"/>
              <a:gd name="connsiteX104" fmla="*/ 5998692 w 12192000"/>
              <a:gd name="connsiteY104" fmla="*/ 6030386 h 6858000"/>
              <a:gd name="connsiteX105" fmla="*/ 6049832 w 12192000"/>
              <a:gd name="connsiteY105" fmla="*/ 6007496 h 6858000"/>
              <a:gd name="connsiteX106" fmla="*/ 6055969 w 12192000"/>
              <a:gd name="connsiteY106" fmla="*/ 6001253 h 6858000"/>
              <a:gd name="connsiteX107" fmla="*/ 6055969 w 12192000"/>
              <a:gd name="connsiteY107" fmla="*/ 5974202 h 6858000"/>
              <a:gd name="connsiteX108" fmla="*/ 6053923 w 12192000"/>
              <a:gd name="connsiteY108" fmla="*/ 5970040 h 6858000"/>
              <a:gd name="connsiteX109" fmla="*/ 6047787 w 12192000"/>
              <a:gd name="connsiteY109" fmla="*/ 5967959 h 6858000"/>
              <a:gd name="connsiteX110" fmla="*/ 5846879 w 12192000"/>
              <a:gd name="connsiteY110" fmla="*/ 5964452 h 6858000"/>
              <a:gd name="connsiteX111" fmla="*/ 5776523 w 12192000"/>
              <a:gd name="connsiteY111" fmla="*/ 5972770 h 6858000"/>
              <a:gd name="connsiteX112" fmla="*/ 5770315 w 12192000"/>
              <a:gd name="connsiteY112" fmla="*/ 5979008 h 6858000"/>
              <a:gd name="connsiteX113" fmla="*/ 5772384 w 12192000"/>
              <a:gd name="connsiteY113" fmla="*/ 6003961 h 6858000"/>
              <a:gd name="connsiteX114" fmla="*/ 5774454 w 12192000"/>
              <a:gd name="connsiteY114" fmla="*/ 6008120 h 6858000"/>
              <a:gd name="connsiteX115" fmla="*/ 5778592 w 12192000"/>
              <a:gd name="connsiteY115" fmla="*/ 6010199 h 6858000"/>
              <a:gd name="connsiteX116" fmla="*/ 5844809 w 12192000"/>
              <a:gd name="connsiteY116" fmla="*/ 6006040 h 6858000"/>
              <a:gd name="connsiteX117" fmla="*/ 5867571 w 12192000"/>
              <a:gd name="connsiteY117" fmla="*/ 6028914 h 6858000"/>
              <a:gd name="connsiteX118" fmla="*/ 5867571 w 12192000"/>
              <a:gd name="connsiteY118" fmla="*/ 6041390 h 6858000"/>
              <a:gd name="connsiteX119" fmla="*/ 5822047 w 12192000"/>
              <a:gd name="connsiteY119" fmla="*/ 6045549 h 6858000"/>
              <a:gd name="connsiteX120" fmla="*/ 5757900 w 12192000"/>
              <a:gd name="connsiteY120" fmla="*/ 6101693 h 6858000"/>
              <a:gd name="connsiteX121" fmla="*/ 5813770 w 12192000"/>
              <a:gd name="connsiteY121" fmla="*/ 6161996 h 6858000"/>
              <a:gd name="connsiteX122" fmla="*/ 5873779 w 12192000"/>
              <a:gd name="connsiteY122" fmla="*/ 6149520 h 6858000"/>
              <a:gd name="connsiteX123" fmla="*/ 5902750 w 12192000"/>
              <a:gd name="connsiteY123" fmla="*/ 6161996 h 6858000"/>
              <a:gd name="connsiteX124" fmla="*/ 5908957 w 12192000"/>
              <a:gd name="connsiteY124" fmla="*/ 6159917 h 6858000"/>
              <a:gd name="connsiteX125" fmla="*/ 5911026 w 12192000"/>
              <a:gd name="connsiteY125" fmla="*/ 6153679 h 6858000"/>
              <a:gd name="connsiteX126" fmla="*/ 5911026 w 12192000"/>
              <a:gd name="connsiteY126" fmla="*/ 6028914 h 6858000"/>
              <a:gd name="connsiteX127" fmla="*/ 5846879 w 12192000"/>
              <a:gd name="connsiteY127" fmla="*/ 5964452 h 6858000"/>
              <a:gd name="connsiteX128" fmla="*/ 5518274 w 12192000"/>
              <a:gd name="connsiteY128" fmla="*/ 5964452 h 6858000"/>
              <a:gd name="connsiteX129" fmla="*/ 5434114 w 12192000"/>
              <a:gd name="connsiteY129" fmla="*/ 6063224 h 6858000"/>
              <a:gd name="connsiteX130" fmla="*/ 5518274 w 12192000"/>
              <a:gd name="connsiteY130" fmla="*/ 6161996 h 6858000"/>
              <a:gd name="connsiteX131" fmla="*/ 5602435 w 12192000"/>
              <a:gd name="connsiteY131" fmla="*/ 6063224 h 6858000"/>
              <a:gd name="connsiteX132" fmla="*/ 5518274 w 12192000"/>
              <a:gd name="connsiteY132" fmla="*/ 5964452 h 6858000"/>
              <a:gd name="connsiteX133" fmla="*/ 5302320 w 12192000"/>
              <a:gd name="connsiteY133" fmla="*/ 5938736 h 6858000"/>
              <a:gd name="connsiteX134" fmla="*/ 5318685 w 12192000"/>
              <a:gd name="connsiteY134" fmla="*/ 5938736 h 6858000"/>
              <a:gd name="connsiteX135" fmla="*/ 5361642 w 12192000"/>
              <a:gd name="connsiteY135" fmla="*/ 5978478 h 6858000"/>
              <a:gd name="connsiteX136" fmla="*/ 5316640 w 12192000"/>
              <a:gd name="connsiteY136" fmla="*/ 6016129 h 6858000"/>
              <a:gd name="connsiteX137" fmla="*/ 5271637 w 12192000"/>
              <a:gd name="connsiteY137" fmla="*/ 6016129 h 6858000"/>
              <a:gd name="connsiteX138" fmla="*/ 5271637 w 12192000"/>
              <a:gd name="connsiteY138" fmla="*/ 5940828 h 6858000"/>
              <a:gd name="connsiteX139" fmla="*/ 5302320 w 12192000"/>
              <a:gd name="connsiteY139" fmla="*/ 5938736 h 6858000"/>
              <a:gd name="connsiteX140" fmla="*/ 5678557 w 12192000"/>
              <a:gd name="connsiteY140" fmla="*/ 5927047 h 6858000"/>
              <a:gd name="connsiteX141" fmla="*/ 5649847 w 12192000"/>
              <a:gd name="connsiteY141" fmla="*/ 5933291 h 6858000"/>
              <a:gd name="connsiteX142" fmla="*/ 5643695 w 12192000"/>
              <a:gd name="connsiteY142" fmla="*/ 5939535 h 6858000"/>
              <a:gd name="connsiteX143" fmla="*/ 5643695 w 12192000"/>
              <a:gd name="connsiteY143" fmla="*/ 5970757 h 6858000"/>
              <a:gd name="connsiteX144" fmla="*/ 5627290 w 12192000"/>
              <a:gd name="connsiteY144" fmla="*/ 5970757 h 6858000"/>
              <a:gd name="connsiteX145" fmla="*/ 5621138 w 12192000"/>
              <a:gd name="connsiteY145" fmla="*/ 5977002 h 6858000"/>
              <a:gd name="connsiteX146" fmla="*/ 5621138 w 12192000"/>
              <a:gd name="connsiteY146" fmla="*/ 6001980 h 6858000"/>
              <a:gd name="connsiteX147" fmla="*/ 5627290 w 12192000"/>
              <a:gd name="connsiteY147" fmla="*/ 6008224 h 6858000"/>
              <a:gd name="connsiteX148" fmla="*/ 5643695 w 12192000"/>
              <a:gd name="connsiteY148" fmla="*/ 6008224 h 6858000"/>
              <a:gd name="connsiteX149" fmla="*/ 5643695 w 12192000"/>
              <a:gd name="connsiteY149" fmla="*/ 6091483 h 6858000"/>
              <a:gd name="connsiteX150" fmla="*/ 5699064 w 12192000"/>
              <a:gd name="connsiteY150" fmla="*/ 6164334 h 6858000"/>
              <a:gd name="connsiteX151" fmla="*/ 5731875 w 12192000"/>
              <a:gd name="connsiteY151" fmla="*/ 6160171 h 6858000"/>
              <a:gd name="connsiteX152" fmla="*/ 5738028 w 12192000"/>
              <a:gd name="connsiteY152" fmla="*/ 6151845 h 6858000"/>
              <a:gd name="connsiteX153" fmla="*/ 5735977 w 12192000"/>
              <a:gd name="connsiteY153" fmla="*/ 6128949 h 6858000"/>
              <a:gd name="connsiteX154" fmla="*/ 5729824 w 12192000"/>
              <a:gd name="connsiteY154" fmla="*/ 6120623 h 6858000"/>
              <a:gd name="connsiteX155" fmla="*/ 5705217 w 12192000"/>
              <a:gd name="connsiteY155" fmla="*/ 6122705 h 6858000"/>
              <a:gd name="connsiteX156" fmla="*/ 5686761 w 12192000"/>
              <a:gd name="connsiteY156" fmla="*/ 6085238 h 6858000"/>
              <a:gd name="connsiteX157" fmla="*/ 5686761 w 12192000"/>
              <a:gd name="connsiteY157" fmla="*/ 6008224 h 6858000"/>
              <a:gd name="connsiteX158" fmla="*/ 5729824 w 12192000"/>
              <a:gd name="connsiteY158" fmla="*/ 6008224 h 6858000"/>
              <a:gd name="connsiteX159" fmla="*/ 5735977 w 12192000"/>
              <a:gd name="connsiteY159" fmla="*/ 6001980 h 6858000"/>
              <a:gd name="connsiteX160" fmla="*/ 5735977 w 12192000"/>
              <a:gd name="connsiteY160" fmla="*/ 5977002 h 6858000"/>
              <a:gd name="connsiteX161" fmla="*/ 5729824 w 12192000"/>
              <a:gd name="connsiteY161" fmla="*/ 5970757 h 6858000"/>
              <a:gd name="connsiteX162" fmla="*/ 5686761 w 12192000"/>
              <a:gd name="connsiteY162" fmla="*/ 5970757 h 6858000"/>
              <a:gd name="connsiteX163" fmla="*/ 5686761 w 12192000"/>
              <a:gd name="connsiteY163" fmla="*/ 5933291 h 6858000"/>
              <a:gd name="connsiteX164" fmla="*/ 5684709 w 12192000"/>
              <a:gd name="connsiteY164" fmla="*/ 5927047 h 6858000"/>
              <a:gd name="connsiteX165" fmla="*/ 5678557 w 12192000"/>
              <a:gd name="connsiteY165" fmla="*/ 5927047 h 6858000"/>
              <a:gd name="connsiteX166" fmla="*/ 5312653 w 12192000"/>
              <a:gd name="connsiteY166" fmla="*/ 5897825 h 6858000"/>
              <a:gd name="connsiteX167" fmla="*/ 5232236 w 12192000"/>
              <a:gd name="connsiteY167" fmla="*/ 5901977 h 6858000"/>
              <a:gd name="connsiteX168" fmla="*/ 5226049 w 12192000"/>
              <a:gd name="connsiteY168" fmla="*/ 5910281 h 6858000"/>
              <a:gd name="connsiteX169" fmla="*/ 5226049 w 12192000"/>
              <a:gd name="connsiteY169" fmla="*/ 6151093 h 6858000"/>
              <a:gd name="connsiteX170" fmla="*/ 5234297 w 12192000"/>
              <a:gd name="connsiteY170" fmla="*/ 6157321 h 6858000"/>
              <a:gd name="connsiteX171" fmla="*/ 5263165 w 12192000"/>
              <a:gd name="connsiteY171" fmla="*/ 6157321 h 6858000"/>
              <a:gd name="connsiteX172" fmla="*/ 5271414 w 12192000"/>
              <a:gd name="connsiteY172" fmla="*/ 6151093 h 6858000"/>
              <a:gd name="connsiteX173" fmla="*/ 5271414 w 12192000"/>
              <a:gd name="connsiteY173" fmla="*/ 6055599 h 6858000"/>
              <a:gd name="connsiteX174" fmla="*/ 5320901 w 12192000"/>
              <a:gd name="connsiteY174" fmla="*/ 6057674 h 6858000"/>
              <a:gd name="connsiteX175" fmla="*/ 5362142 w 12192000"/>
              <a:gd name="connsiteY175" fmla="*/ 6153168 h 6858000"/>
              <a:gd name="connsiteX176" fmla="*/ 5368327 w 12192000"/>
              <a:gd name="connsiteY176" fmla="*/ 6157321 h 6858000"/>
              <a:gd name="connsiteX177" fmla="*/ 5401320 w 12192000"/>
              <a:gd name="connsiteY177" fmla="*/ 6157321 h 6858000"/>
              <a:gd name="connsiteX178" fmla="*/ 5407505 w 12192000"/>
              <a:gd name="connsiteY178" fmla="*/ 6155245 h 6858000"/>
              <a:gd name="connsiteX179" fmla="*/ 5409567 w 12192000"/>
              <a:gd name="connsiteY179" fmla="*/ 6149017 h 6858000"/>
              <a:gd name="connsiteX180" fmla="*/ 5362142 w 12192000"/>
              <a:gd name="connsiteY180" fmla="*/ 6045219 h 6858000"/>
              <a:gd name="connsiteX181" fmla="*/ 5407505 w 12192000"/>
              <a:gd name="connsiteY181" fmla="*/ 5976711 h 6858000"/>
              <a:gd name="connsiteX182" fmla="*/ 5318839 w 12192000"/>
              <a:gd name="connsiteY182" fmla="*/ 5897825 h 6858000"/>
              <a:gd name="connsiteX183" fmla="*/ 5312653 w 12192000"/>
              <a:gd name="connsiteY183" fmla="*/ 5897825 h 6858000"/>
              <a:gd name="connsiteX184" fmla="*/ 6675208 w 12192000"/>
              <a:gd name="connsiteY184" fmla="*/ 5864819 h 6858000"/>
              <a:gd name="connsiteX185" fmla="*/ 6683451 w 12192000"/>
              <a:gd name="connsiteY185" fmla="*/ 5864819 h 6858000"/>
              <a:gd name="connsiteX186" fmla="*/ 6790593 w 12192000"/>
              <a:gd name="connsiteY186" fmla="*/ 5926632 h 6858000"/>
              <a:gd name="connsiteX187" fmla="*/ 6794714 w 12192000"/>
              <a:gd name="connsiteY187" fmla="*/ 5932813 h 6858000"/>
              <a:gd name="connsiteX188" fmla="*/ 6786472 w 12192000"/>
              <a:gd name="connsiteY188" fmla="*/ 5938994 h 6858000"/>
              <a:gd name="connsiteX189" fmla="*/ 6695813 w 12192000"/>
              <a:gd name="connsiteY189" fmla="*/ 5982263 h 6858000"/>
              <a:gd name="connsiteX190" fmla="*/ 6685511 w 12192000"/>
              <a:gd name="connsiteY190" fmla="*/ 5984323 h 6858000"/>
              <a:gd name="connsiteX191" fmla="*/ 6681390 w 12192000"/>
              <a:gd name="connsiteY191" fmla="*/ 5974021 h 6858000"/>
              <a:gd name="connsiteX192" fmla="*/ 6673148 w 12192000"/>
              <a:gd name="connsiteY192" fmla="*/ 5873060 h 6858000"/>
              <a:gd name="connsiteX193" fmla="*/ 6675208 w 12192000"/>
              <a:gd name="connsiteY193" fmla="*/ 5864819 h 6858000"/>
              <a:gd name="connsiteX194" fmla="*/ 6617873 w 12192000"/>
              <a:gd name="connsiteY194" fmla="*/ 5864048 h 6858000"/>
              <a:gd name="connsiteX195" fmla="*/ 6621994 w 12192000"/>
              <a:gd name="connsiteY195" fmla="*/ 5864823 h 6858000"/>
              <a:gd name="connsiteX196" fmla="*/ 6624054 w 12192000"/>
              <a:gd name="connsiteY196" fmla="*/ 5875148 h 6858000"/>
              <a:gd name="connsiteX197" fmla="*/ 6615813 w 12192000"/>
              <a:gd name="connsiteY197" fmla="*/ 5976336 h 6858000"/>
              <a:gd name="connsiteX198" fmla="*/ 6611692 w 12192000"/>
              <a:gd name="connsiteY198" fmla="*/ 5984596 h 6858000"/>
              <a:gd name="connsiteX199" fmla="*/ 6601390 w 12192000"/>
              <a:gd name="connsiteY199" fmla="*/ 5984596 h 6858000"/>
              <a:gd name="connsiteX200" fmla="*/ 6510730 w 12192000"/>
              <a:gd name="connsiteY200" fmla="*/ 5939165 h 6858000"/>
              <a:gd name="connsiteX201" fmla="*/ 6502489 w 12192000"/>
              <a:gd name="connsiteY201" fmla="*/ 5932970 h 6858000"/>
              <a:gd name="connsiteX202" fmla="*/ 6506610 w 12192000"/>
              <a:gd name="connsiteY202" fmla="*/ 5926774 h 6858000"/>
              <a:gd name="connsiteX203" fmla="*/ 6613752 w 12192000"/>
              <a:gd name="connsiteY203" fmla="*/ 5864823 h 6858000"/>
              <a:gd name="connsiteX204" fmla="*/ 6617873 w 12192000"/>
              <a:gd name="connsiteY204" fmla="*/ 5864048 h 6858000"/>
              <a:gd name="connsiteX205" fmla="*/ 6649186 w 12192000"/>
              <a:gd name="connsiteY205" fmla="*/ 5828859 h 6858000"/>
              <a:gd name="connsiteX206" fmla="*/ 6432355 w 12192000"/>
              <a:gd name="connsiteY206" fmla="*/ 6048029 h 6858000"/>
              <a:gd name="connsiteX207" fmla="*/ 6649186 w 12192000"/>
              <a:gd name="connsiteY207" fmla="*/ 6267198 h 6858000"/>
              <a:gd name="connsiteX208" fmla="*/ 6866018 w 12192000"/>
              <a:gd name="connsiteY208" fmla="*/ 6048029 h 6858000"/>
              <a:gd name="connsiteX209" fmla="*/ 6649186 w 12192000"/>
              <a:gd name="connsiteY209" fmla="*/ 5828859 h 6858000"/>
              <a:gd name="connsiteX210" fmla="*/ 6648602 w 12192000"/>
              <a:gd name="connsiteY210" fmla="*/ 5797300 h 6858000"/>
              <a:gd name="connsiteX211" fmla="*/ 6895240 w 12192000"/>
              <a:gd name="connsiteY211" fmla="*/ 6046861 h 6858000"/>
              <a:gd name="connsiteX212" fmla="*/ 6648602 w 12192000"/>
              <a:gd name="connsiteY212" fmla="*/ 6296422 h 6858000"/>
              <a:gd name="connsiteX213" fmla="*/ 6401963 w 12192000"/>
              <a:gd name="connsiteY213" fmla="*/ 6046861 h 6858000"/>
              <a:gd name="connsiteX214" fmla="*/ 6648602 w 12192000"/>
              <a:gd name="connsiteY214" fmla="*/ 5797300 h 6858000"/>
              <a:gd name="connsiteX215" fmla="*/ 6635678 w 12192000"/>
              <a:gd name="connsiteY215" fmla="*/ 5718724 h 6858000"/>
              <a:gd name="connsiteX216" fmla="*/ 6623339 w 12192000"/>
              <a:gd name="connsiteY216" fmla="*/ 5768607 h 6858000"/>
              <a:gd name="connsiteX217" fmla="*/ 6600717 w 12192000"/>
              <a:gd name="connsiteY217" fmla="*/ 5772764 h 6858000"/>
              <a:gd name="connsiteX218" fmla="*/ 6573982 w 12192000"/>
              <a:gd name="connsiteY218" fmla="*/ 5727038 h 6858000"/>
              <a:gd name="connsiteX219" fmla="*/ 6573982 w 12192000"/>
              <a:gd name="connsiteY219" fmla="*/ 5724959 h 6858000"/>
              <a:gd name="connsiteX220" fmla="*/ 6571926 w 12192000"/>
              <a:gd name="connsiteY220" fmla="*/ 5727038 h 6858000"/>
              <a:gd name="connsiteX221" fmla="*/ 6551360 w 12192000"/>
              <a:gd name="connsiteY221" fmla="*/ 5731195 h 6858000"/>
              <a:gd name="connsiteX222" fmla="*/ 6551360 w 12192000"/>
              <a:gd name="connsiteY222" fmla="*/ 5733273 h 6858000"/>
              <a:gd name="connsiteX223" fmla="*/ 6547247 w 12192000"/>
              <a:gd name="connsiteY223" fmla="*/ 5758215 h 6858000"/>
              <a:gd name="connsiteX224" fmla="*/ 6551360 w 12192000"/>
              <a:gd name="connsiteY224" fmla="*/ 5785235 h 6858000"/>
              <a:gd name="connsiteX225" fmla="*/ 6530795 w 12192000"/>
              <a:gd name="connsiteY225" fmla="*/ 5793548 h 6858000"/>
              <a:gd name="connsiteX226" fmla="*/ 6493777 w 12192000"/>
              <a:gd name="connsiteY226" fmla="*/ 5758215 h 6858000"/>
              <a:gd name="connsiteX227" fmla="*/ 6493777 w 12192000"/>
              <a:gd name="connsiteY227" fmla="*/ 5756136 h 6858000"/>
              <a:gd name="connsiteX228" fmla="*/ 6491721 w 12192000"/>
              <a:gd name="connsiteY228" fmla="*/ 5756136 h 6858000"/>
              <a:gd name="connsiteX229" fmla="*/ 6473212 w 12192000"/>
              <a:gd name="connsiteY229" fmla="*/ 5768607 h 6858000"/>
              <a:gd name="connsiteX230" fmla="*/ 6473212 w 12192000"/>
              <a:gd name="connsiteY230" fmla="*/ 5770685 h 6858000"/>
              <a:gd name="connsiteX231" fmla="*/ 6485551 w 12192000"/>
              <a:gd name="connsiteY231" fmla="*/ 5820568 h 6858000"/>
              <a:gd name="connsiteX232" fmla="*/ 6469099 w 12192000"/>
              <a:gd name="connsiteY232" fmla="*/ 5833039 h 6858000"/>
              <a:gd name="connsiteX233" fmla="*/ 6425911 w 12192000"/>
              <a:gd name="connsiteY233" fmla="*/ 5806019 h 6858000"/>
              <a:gd name="connsiteX234" fmla="*/ 6423855 w 12192000"/>
              <a:gd name="connsiteY234" fmla="*/ 5806019 h 6858000"/>
              <a:gd name="connsiteX235" fmla="*/ 6423855 w 12192000"/>
              <a:gd name="connsiteY235" fmla="*/ 5808097 h 6858000"/>
              <a:gd name="connsiteX236" fmla="*/ 6407402 w 12192000"/>
              <a:gd name="connsiteY236" fmla="*/ 5822647 h 6858000"/>
              <a:gd name="connsiteX237" fmla="*/ 6407402 w 12192000"/>
              <a:gd name="connsiteY237" fmla="*/ 5824725 h 6858000"/>
              <a:gd name="connsiteX238" fmla="*/ 6434138 w 12192000"/>
              <a:gd name="connsiteY238" fmla="*/ 5870451 h 6858000"/>
              <a:gd name="connsiteX239" fmla="*/ 6419742 w 12192000"/>
              <a:gd name="connsiteY239" fmla="*/ 5887079 h 6858000"/>
              <a:gd name="connsiteX240" fmla="*/ 6370385 w 12192000"/>
              <a:gd name="connsiteY240" fmla="*/ 5874608 h 6858000"/>
              <a:gd name="connsiteX241" fmla="*/ 6368328 w 12192000"/>
              <a:gd name="connsiteY241" fmla="*/ 5874608 h 6858000"/>
              <a:gd name="connsiteX242" fmla="*/ 6358046 w 12192000"/>
              <a:gd name="connsiteY242" fmla="*/ 5893314 h 6858000"/>
              <a:gd name="connsiteX243" fmla="*/ 6358046 w 12192000"/>
              <a:gd name="connsiteY243" fmla="*/ 5895393 h 6858000"/>
              <a:gd name="connsiteX244" fmla="*/ 6395063 w 12192000"/>
              <a:gd name="connsiteY244" fmla="*/ 5932805 h 6858000"/>
              <a:gd name="connsiteX245" fmla="*/ 6386837 w 12192000"/>
              <a:gd name="connsiteY245" fmla="*/ 5951511 h 6858000"/>
              <a:gd name="connsiteX246" fmla="*/ 6335424 w 12192000"/>
              <a:gd name="connsiteY246" fmla="*/ 5951511 h 6858000"/>
              <a:gd name="connsiteX247" fmla="*/ 6333367 w 12192000"/>
              <a:gd name="connsiteY247" fmla="*/ 5951511 h 6858000"/>
              <a:gd name="connsiteX248" fmla="*/ 6333367 w 12192000"/>
              <a:gd name="connsiteY248" fmla="*/ 5953589 h 6858000"/>
              <a:gd name="connsiteX249" fmla="*/ 6327198 w 12192000"/>
              <a:gd name="connsiteY249" fmla="*/ 5974373 h 6858000"/>
              <a:gd name="connsiteX250" fmla="*/ 6329254 w 12192000"/>
              <a:gd name="connsiteY250" fmla="*/ 5976452 h 6858000"/>
              <a:gd name="connsiteX251" fmla="*/ 6372441 w 12192000"/>
              <a:gd name="connsiteY251" fmla="*/ 6001393 h 6858000"/>
              <a:gd name="connsiteX252" fmla="*/ 6370385 w 12192000"/>
              <a:gd name="connsiteY252" fmla="*/ 6024257 h 6858000"/>
              <a:gd name="connsiteX253" fmla="*/ 6321028 w 12192000"/>
              <a:gd name="connsiteY253" fmla="*/ 6036728 h 6858000"/>
              <a:gd name="connsiteX254" fmla="*/ 6318972 w 12192000"/>
              <a:gd name="connsiteY254" fmla="*/ 6036728 h 6858000"/>
              <a:gd name="connsiteX255" fmla="*/ 6318972 w 12192000"/>
              <a:gd name="connsiteY255" fmla="*/ 6038805 h 6858000"/>
              <a:gd name="connsiteX256" fmla="*/ 6318972 w 12192000"/>
              <a:gd name="connsiteY256" fmla="*/ 6049198 h 6858000"/>
              <a:gd name="connsiteX257" fmla="*/ 6318972 w 12192000"/>
              <a:gd name="connsiteY257" fmla="*/ 6059590 h 6858000"/>
              <a:gd name="connsiteX258" fmla="*/ 6318972 w 12192000"/>
              <a:gd name="connsiteY258" fmla="*/ 6061669 h 6858000"/>
              <a:gd name="connsiteX259" fmla="*/ 6321028 w 12192000"/>
              <a:gd name="connsiteY259" fmla="*/ 6061669 h 6858000"/>
              <a:gd name="connsiteX260" fmla="*/ 6370385 w 12192000"/>
              <a:gd name="connsiteY260" fmla="*/ 6074140 h 6858000"/>
              <a:gd name="connsiteX261" fmla="*/ 6374498 w 12192000"/>
              <a:gd name="connsiteY261" fmla="*/ 6097002 h 6858000"/>
              <a:gd name="connsiteX262" fmla="*/ 6329254 w 12192000"/>
              <a:gd name="connsiteY262" fmla="*/ 6124022 h 6858000"/>
              <a:gd name="connsiteX263" fmla="*/ 6327198 w 12192000"/>
              <a:gd name="connsiteY263" fmla="*/ 6124022 h 6858000"/>
              <a:gd name="connsiteX264" fmla="*/ 6327198 w 12192000"/>
              <a:gd name="connsiteY264" fmla="*/ 6126101 h 6858000"/>
              <a:gd name="connsiteX265" fmla="*/ 6333367 w 12192000"/>
              <a:gd name="connsiteY265" fmla="*/ 6146886 h 6858000"/>
              <a:gd name="connsiteX266" fmla="*/ 6335424 w 12192000"/>
              <a:gd name="connsiteY266" fmla="*/ 6146886 h 6858000"/>
              <a:gd name="connsiteX267" fmla="*/ 6386837 w 12192000"/>
              <a:gd name="connsiteY267" fmla="*/ 6146886 h 6858000"/>
              <a:gd name="connsiteX268" fmla="*/ 6395063 w 12192000"/>
              <a:gd name="connsiteY268" fmla="*/ 6167669 h 6858000"/>
              <a:gd name="connsiteX269" fmla="*/ 6358046 w 12192000"/>
              <a:gd name="connsiteY269" fmla="*/ 6205082 h 6858000"/>
              <a:gd name="connsiteX270" fmla="*/ 6358046 w 12192000"/>
              <a:gd name="connsiteY270" fmla="*/ 6207160 h 6858000"/>
              <a:gd name="connsiteX271" fmla="*/ 6370385 w 12192000"/>
              <a:gd name="connsiteY271" fmla="*/ 6225866 h 6858000"/>
              <a:gd name="connsiteX272" fmla="*/ 6421798 w 12192000"/>
              <a:gd name="connsiteY272" fmla="*/ 6211318 h 6858000"/>
              <a:gd name="connsiteX273" fmla="*/ 6434138 w 12192000"/>
              <a:gd name="connsiteY273" fmla="*/ 6230024 h 6858000"/>
              <a:gd name="connsiteX274" fmla="*/ 6407402 w 12192000"/>
              <a:gd name="connsiteY274" fmla="*/ 6275750 h 6858000"/>
              <a:gd name="connsiteX275" fmla="*/ 6409459 w 12192000"/>
              <a:gd name="connsiteY275" fmla="*/ 6277827 h 6858000"/>
              <a:gd name="connsiteX276" fmla="*/ 6423855 w 12192000"/>
              <a:gd name="connsiteY276" fmla="*/ 6292377 h 6858000"/>
              <a:gd name="connsiteX277" fmla="*/ 6425911 w 12192000"/>
              <a:gd name="connsiteY277" fmla="*/ 6292377 h 6858000"/>
              <a:gd name="connsiteX278" fmla="*/ 6471156 w 12192000"/>
              <a:gd name="connsiteY278" fmla="*/ 6265357 h 6858000"/>
              <a:gd name="connsiteX279" fmla="*/ 6487608 w 12192000"/>
              <a:gd name="connsiteY279" fmla="*/ 6279906 h 6858000"/>
              <a:gd name="connsiteX280" fmla="*/ 6475269 w 12192000"/>
              <a:gd name="connsiteY280" fmla="*/ 6329789 h 6858000"/>
              <a:gd name="connsiteX281" fmla="*/ 6475269 w 12192000"/>
              <a:gd name="connsiteY281" fmla="*/ 6331868 h 6858000"/>
              <a:gd name="connsiteX282" fmla="*/ 6493777 w 12192000"/>
              <a:gd name="connsiteY282" fmla="*/ 6342259 h 6858000"/>
              <a:gd name="connsiteX283" fmla="*/ 6493777 w 12192000"/>
              <a:gd name="connsiteY283" fmla="*/ 6344338 h 6858000"/>
              <a:gd name="connsiteX284" fmla="*/ 6495834 w 12192000"/>
              <a:gd name="connsiteY284" fmla="*/ 6342259 h 6858000"/>
              <a:gd name="connsiteX285" fmla="*/ 6532851 w 12192000"/>
              <a:gd name="connsiteY285" fmla="*/ 6304848 h 6858000"/>
              <a:gd name="connsiteX286" fmla="*/ 6551360 w 12192000"/>
              <a:gd name="connsiteY286" fmla="*/ 6313162 h 6858000"/>
              <a:gd name="connsiteX287" fmla="*/ 6549304 w 12192000"/>
              <a:gd name="connsiteY287" fmla="*/ 6340182 h 6858000"/>
              <a:gd name="connsiteX288" fmla="*/ 6551360 w 12192000"/>
              <a:gd name="connsiteY288" fmla="*/ 6365123 h 6858000"/>
              <a:gd name="connsiteX289" fmla="*/ 6551360 w 12192000"/>
              <a:gd name="connsiteY289" fmla="*/ 6367201 h 6858000"/>
              <a:gd name="connsiteX290" fmla="*/ 6553417 w 12192000"/>
              <a:gd name="connsiteY290" fmla="*/ 6367201 h 6858000"/>
              <a:gd name="connsiteX291" fmla="*/ 6573982 w 12192000"/>
              <a:gd name="connsiteY291" fmla="*/ 6373436 h 6858000"/>
              <a:gd name="connsiteX292" fmla="*/ 6576039 w 12192000"/>
              <a:gd name="connsiteY292" fmla="*/ 6373436 h 6858000"/>
              <a:gd name="connsiteX293" fmla="*/ 6600717 w 12192000"/>
              <a:gd name="connsiteY293" fmla="*/ 6327711 h 6858000"/>
              <a:gd name="connsiteX294" fmla="*/ 6623339 w 12192000"/>
              <a:gd name="connsiteY294" fmla="*/ 6329789 h 6858000"/>
              <a:gd name="connsiteX295" fmla="*/ 6635678 w 12192000"/>
              <a:gd name="connsiteY295" fmla="*/ 6381750 h 6858000"/>
              <a:gd name="connsiteX296" fmla="*/ 6637734 w 12192000"/>
              <a:gd name="connsiteY296" fmla="*/ 6381750 h 6858000"/>
              <a:gd name="connsiteX297" fmla="*/ 6658300 w 12192000"/>
              <a:gd name="connsiteY297" fmla="*/ 6381750 h 6858000"/>
              <a:gd name="connsiteX298" fmla="*/ 6660357 w 12192000"/>
              <a:gd name="connsiteY298" fmla="*/ 6381750 h 6858000"/>
              <a:gd name="connsiteX299" fmla="*/ 6674753 w 12192000"/>
              <a:gd name="connsiteY299" fmla="*/ 6329789 h 6858000"/>
              <a:gd name="connsiteX300" fmla="*/ 6695318 w 12192000"/>
              <a:gd name="connsiteY300" fmla="*/ 6327711 h 6858000"/>
              <a:gd name="connsiteX301" fmla="*/ 6722053 w 12192000"/>
              <a:gd name="connsiteY301" fmla="*/ 6373436 h 6858000"/>
              <a:gd name="connsiteX302" fmla="*/ 6742618 w 12192000"/>
              <a:gd name="connsiteY302" fmla="*/ 6367201 h 6858000"/>
              <a:gd name="connsiteX303" fmla="*/ 6744675 w 12192000"/>
              <a:gd name="connsiteY303" fmla="*/ 6367201 h 6858000"/>
              <a:gd name="connsiteX304" fmla="*/ 6746731 w 12192000"/>
              <a:gd name="connsiteY304" fmla="*/ 6340182 h 6858000"/>
              <a:gd name="connsiteX305" fmla="*/ 6744675 w 12192000"/>
              <a:gd name="connsiteY305" fmla="*/ 6313162 h 6858000"/>
              <a:gd name="connsiteX306" fmla="*/ 6765240 w 12192000"/>
              <a:gd name="connsiteY306" fmla="*/ 6304848 h 6858000"/>
              <a:gd name="connsiteX307" fmla="*/ 6802257 w 12192000"/>
              <a:gd name="connsiteY307" fmla="*/ 6342259 h 6858000"/>
              <a:gd name="connsiteX308" fmla="*/ 6820766 w 12192000"/>
              <a:gd name="connsiteY308" fmla="*/ 6331868 h 6858000"/>
              <a:gd name="connsiteX309" fmla="*/ 6822823 w 12192000"/>
              <a:gd name="connsiteY309" fmla="*/ 6329789 h 6858000"/>
              <a:gd name="connsiteX310" fmla="*/ 6822823 w 12192000"/>
              <a:gd name="connsiteY310" fmla="*/ 6327711 h 6858000"/>
              <a:gd name="connsiteX311" fmla="*/ 6808427 w 12192000"/>
              <a:gd name="connsiteY311" fmla="*/ 6279906 h 6858000"/>
              <a:gd name="connsiteX312" fmla="*/ 6824879 w 12192000"/>
              <a:gd name="connsiteY312" fmla="*/ 6265357 h 6858000"/>
              <a:gd name="connsiteX313" fmla="*/ 6870123 w 12192000"/>
              <a:gd name="connsiteY313" fmla="*/ 6292377 h 6858000"/>
              <a:gd name="connsiteX314" fmla="*/ 6872180 w 12192000"/>
              <a:gd name="connsiteY314" fmla="*/ 6292377 h 6858000"/>
              <a:gd name="connsiteX315" fmla="*/ 6886576 w 12192000"/>
              <a:gd name="connsiteY315" fmla="*/ 6275750 h 6858000"/>
              <a:gd name="connsiteX316" fmla="*/ 6888632 w 12192000"/>
              <a:gd name="connsiteY316" fmla="*/ 6275750 h 6858000"/>
              <a:gd name="connsiteX317" fmla="*/ 6861897 w 12192000"/>
              <a:gd name="connsiteY317" fmla="*/ 6230024 h 6858000"/>
              <a:gd name="connsiteX318" fmla="*/ 6874236 w 12192000"/>
              <a:gd name="connsiteY318" fmla="*/ 6211318 h 6858000"/>
              <a:gd name="connsiteX319" fmla="*/ 6925650 w 12192000"/>
              <a:gd name="connsiteY319" fmla="*/ 6225866 h 6858000"/>
              <a:gd name="connsiteX320" fmla="*/ 6927706 w 12192000"/>
              <a:gd name="connsiteY320" fmla="*/ 6223788 h 6858000"/>
              <a:gd name="connsiteX321" fmla="*/ 6937989 w 12192000"/>
              <a:gd name="connsiteY321" fmla="*/ 6205082 h 6858000"/>
              <a:gd name="connsiteX322" fmla="*/ 6937989 w 12192000"/>
              <a:gd name="connsiteY322" fmla="*/ 6203004 h 6858000"/>
              <a:gd name="connsiteX323" fmla="*/ 6900972 w 12192000"/>
              <a:gd name="connsiteY323" fmla="*/ 6167669 h 6858000"/>
              <a:gd name="connsiteX324" fmla="*/ 6909198 w 12192000"/>
              <a:gd name="connsiteY324" fmla="*/ 6146886 h 6858000"/>
              <a:gd name="connsiteX325" fmla="*/ 6960611 w 12192000"/>
              <a:gd name="connsiteY325" fmla="*/ 6146886 h 6858000"/>
              <a:gd name="connsiteX326" fmla="*/ 6962667 w 12192000"/>
              <a:gd name="connsiteY326" fmla="*/ 6146886 h 6858000"/>
              <a:gd name="connsiteX327" fmla="*/ 6966781 w 12192000"/>
              <a:gd name="connsiteY327" fmla="*/ 6126101 h 6858000"/>
              <a:gd name="connsiteX328" fmla="*/ 6966781 w 12192000"/>
              <a:gd name="connsiteY328" fmla="*/ 6124022 h 6858000"/>
              <a:gd name="connsiteX329" fmla="*/ 6921537 w 12192000"/>
              <a:gd name="connsiteY329" fmla="*/ 6097002 h 6858000"/>
              <a:gd name="connsiteX330" fmla="*/ 6925650 w 12192000"/>
              <a:gd name="connsiteY330" fmla="*/ 6076218 h 6858000"/>
              <a:gd name="connsiteX331" fmla="*/ 6975007 w 12192000"/>
              <a:gd name="connsiteY331" fmla="*/ 6061669 h 6858000"/>
              <a:gd name="connsiteX332" fmla="*/ 6977063 w 12192000"/>
              <a:gd name="connsiteY332" fmla="*/ 6061669 h 6858000"/>
              <a:gd name="connsiteX333" fmla="*/ 6977063 w 12192000"/>
              <a:gd name="connsiteY333" fmla="*/ 6049198 h 6858000"/>
              <a:gd name="connsiteX334" fmla="*/ 6977063 w 12192000"/>
              <a:gd name="connsiteY334" fmla="*/ 6038805 h 6858000"/>
              <a:gd name="connsiteX335" fmla="*/ 6975007 w 12192000"/>
              <a:gd name="connsiteY335" fmla="*/ 6038805 h 6858000"/>
              <a:gd name="connsiteX336" fmla="*/ 6925650 w 12192000"/>
              <a:gd name="connsiteY336" fmla="*/ 6024257 h 6858000"/>
              <a:gd name="connsiteX337" fmla="*/ 6923593 w 12192000"/>
              <a:gd name="connsiteY337" fmla="*/ 6003472 h 6858000"/>
              <a:gd name="connsiteX338" fmla="*/ 6966781 w 12192000"/>
              <a:gd name="connsiteY338" fmla="*/ 5976452 h 6858000"/>
              <a:gd name="connsiteX339" fmla="*/ 6968837 w 12192000"/>
              <a:gd name="connsiteY339" fmla="*/ 5976452 h 6858000"/>
              <a:gd name="connsiteX340" fmla="*/ 6968837 w 12192000"/>
              <a:gd name="connsiteY340" fmla="*/ 5974373 h 6858000"/>
              <a:gd name="connsiteX341" fmla="*/ 6962667 w 12192000"/>
              <a:gd name="connsiteY341" fmla="*/ 5953589 h 6858000"/>
              <a:gd name="connsiteX342" fmla="*/ 6960611 w 12192000"/>
              <a:gd name="connsiteY342" fmla="*/ 5953589 h 6858000"/>
              <a:gd name="connsiteX343" fmla="*/ 6909198 w 12192000"/>
              <a:gd name="connsiteY343" fmla="*/ 5953589 h 6858000"/>
              <a:gd name="connsiteX344" fmla="*/ 6900972 w 12192000"/>
              <a:gd name="connsiteY344" fmla="*/ 5932805 h 6858000"/>
              <a:gd name="connsiteX345" fmla="*/ 6937989 w 12192000"/>
              <a:gd name="connsiteY345" fmla="*/ 5895393 h 6858000"/>
              <a:gd name="connsiteX346" fmla="*/ 6937989 w 12192000"/>
              <a:gd name="connsiteY346" fmla="*/ 5893314 h 6858000"/>
              <a:gd name="connsiteX347" fmla="*/ 6927706 w 12192000"/>
              <a:gd name="connsiteY347" fmla="*/ 5874608 h 6858000"/>
              <a:gd name="connsiteX348" fmla="*/ 6925650 w 12192000"/>
              <a:gd name="connsiteY348" fmla="*/ 5874608 h 6858000"/>
              <a:gd name="connsiteX349" fmla="*/ 6876293 w 12192000"/>
              <a:gd name="connsiteY349" fmla="*/ 5887079 h 6858000"/>
              <a:gd name="connsiteX350" fmla="*/ 6861897 w 12192000"/>
              <a:gd name="connsiteY350" fmla="*/ 5870451 h 6858000"/>
              <a:gd name="connsiteX351" fmla="*/ 6888632 w 12192000"/>
              <a:gd name="connsiteY351" fmla="*/ 5824725 h 6858000"/>
              <a:gd name="connsiteX352" fmla="*/ 6888632 w 12192000"/>
              <a:gd name="connsiteY352" fmla="*/ 5822647 h 6858000"/>
              <a:gd name="connsiteX353" fmla="*/ 6872180 w 12192000"/>
              <a:gd name="connsiteY353" fmla="*/ 5808097 h 6858000"/>
              <a:gd name="connsiteX354" fmla="*/ 6826936 w 12192000"/>
              <a:gd name="connsiteY354" fmla="*/ 5833039 h 6858000"/>
              <a:gd name="connsiteX355" fmla="*/ 6808427 w 12192000"/>
              <a:gd name="connsiteY355" fmla="*/ 5820568 h 6858000"/>
              <a:gd name="connsiteX356" fmla="*/ 6822823 w 12192000"/>
              <a:gd name="connsiteY356" fmla="*/ 5770685 h 6858000"/>
              <a:gd name="connsiteX357" fmla="*/ 6822823 w 12192000"/>
              <a:gd name="connsiteY357" fmla="*/ 5768607 h 6858000"/>
              <a:gd name="connsiteX358" fmla="*/ 6804314 w 12192000"/>
              <a:gd name="connsiteY358" fmla="*/ 5758215 h 6858000"/>
              <a:gd name="connsiteX359" fmla="*/ 6802257 w 12192000"/>
              <a:gd name="connsiteY359" fmla="*/ 5756136 h 6858000"/>
              <a:gd name="connsiteX360" fmla="*/ 6802257 w 12192000"/>
              <a:gd name="connsiteY360" fmla="*/ 5758215 h 6858000"/>
              <a:gd name="connsiteX361" fmla="*/ 6765240 w 12192000"/>
              <a:gd name="connsiteY361" fmla="*/ 5793548 h 6858000"/>
              <a:gd name="connsiteX362" fmla="*/ 6744675 w 12192000"/>
              <a:gd name="connsiteY362" fmla="*/ 5785235 h 6858000"/>
              <a:gd name="connsiteX363" fmla="*/ 6748788 w 12192000"/>
              <a:gd name="connsiteY363" fmla="*/ 5758215 h 6858000"/>
              <a:gd name="connsiteX364" fmla="*/ 6744675 w 12192000"/>
              <a:gd name="connsiteY364" fmla="*/ 5733273 h 6858000"/>
              <a:gd name="connsiteX365" fmla="*/ 6744675 w 12192000"/>
              <a:gd name="connsiteY365" fmla="*/ 5731195 h 6858000"/>
              <a:gd name="connsiteX366" fmla="*/ 6742618 w 12192000"/>
              <a:gd name="connsiteY366" fmla="*/ 5731195 h 6858000"/>
              <a:gd name="connsiteX367" fmla="*/ 6722053 w 12192000"/>
              <a:gd name="connsiteY367" fmla="*/ 5727038 h 6858000"/>
              <a:gd name="connsiteX368" fmla="*/ 6695318 w 12192000"/>
              <a:gd name="connsiteY368" fmla="*/ 5772764 h 6858000"/>
              <a:gd name="connsiteX369" fmla="*/ 6672696 w 12192000"/>
              <a:gd name="connsiteY369" fmla="*/ 5768607 h 6858000"/>
              <a:gd name="connsiteX370" fmla="*/ 6660357 w 12192000"/>
              <a:gd name="connsiteY370" fmla="*/ 5718724 h 6858000"/>
              <a:gd name="connsiteX371" fmla="*/ 6658300 w 12192000"/>
              <a:gd name="connsiteY371" fmla="*/ 5718724 h 6858000"/>
              <a:gd name="connsiteX372" fmla="*/ 6637734 w 12192000"/>
              <a:gd name="connsiteY372" fmla="*/ 5718724 h 6858000"/>
              <a:gd name="connsiteX373" fmla="*/ 6635678 w 12192000"/>
              <a:gd name="connsiteY373" fmla="*/ 571872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6602777" y="6116155"/>
                </a:moveTo>
                <a:cubicBezTo>
                  <a:pt x="6606858" y="6114071"/>
                  <a:pt x="6608899" y="6114071"/>
                  <a:pt x="6612980" y="6116155"/>
                </a:cubicBezTo>
                <a:cubicBezTo>
                  <a:pt x="6615021" y="6118240"/>
                  <a:pt x="6617061" y="6120324"/>
                  <a:pt x="6617061" y="6124493"/>
                </a:cubicBezTo>
                <a:cubicBezTo>
                  <a:pt x="6623183" y="6226637"/>
                  <a:pt x="6623183" y="6226637"/>
                  <a:pt x="6623183" y="6226637"/>
                </a:cubicBezTo>
                <a:cubicBezTo>
                  <a:pt x="6625224" y="6232890"/>
                  <a:pt x="6623183" y="6234975"/>
                  <a:pt x="6621142" y="6237059"/>
                </a:cubicBezTo>
                <a:cubicBezTo>
                  <a:pt x="6619102" y="6239144"/>
                  <a:pt x="6617061" y="6237059"/>
                  <a:pt x="6615021" y="6237059"/>
                </a:cubicBezTo>
                <a:cubicBezTo>
                  <a:pt x="6570127" y="6226637"/>
                  <a:pt x="6539517" y="6207875"/>
                  <a:pt x="6508908" y="6174523"/>
                </a:cubicBezTo>
                <a:cubicBezTo>
                  <a:pt x="6506867" y="6172439"/>
                  <a:pt x="6504827" y="6170354"/>
                  <a:pt x="6504827" y="6168270"/>
                </a:cubicBezTo>
                <a:cubicBezTo>
                  <a:pt x="6504827" y="6168270"/>
                  <a:pt x="6504827" y="6168270"/>
                  <a:pt x="6504827" y="6166184"/>
                </a:cubicBezTo>
                <a:cubicBezTo>
                  <a:pt x="6504827" y="6164100"/>
                  <a:pt x="6508908" y="6162015"/>
                  <a:pt x="6510948" y="6162015"/>
                </a:cubicBezTo>
                <a:cubicBezTo>
                  <a:pt x="6602777" y="6116155"/>
                  <a:pt x="6602777" y="6116155"/>
                  <a:pt x="6602777" y="6116155"/>
                </a:cubicBezTo>
                <a:close/>
                <a:moveTo>
                  <a:pt x="6685511" y="6114071"/>
                </a:moveTo>
                <a:cubicBezTo>
                  <a:pt x="6689631" y="6114071"/>
                  <a:pt x="6691692" y="6114071"/>
                  <a:pt x="6695813" y="6114071"/>
                </a:cubicBezTo>
                <a:cubicBezTo>
                  <a:pt x="6786472" y="6159837"/>
                  <a:pt x="6786472" y="6159837"/>
                  <a:pt x="6786472" y="6159837"/>
                </a:cubicBezTo>
                <a:cubicBezTo>
                  <a:pt x="6790593" y="6161917"/>
                  <a:pt x="6792654" y="6163997"/>
                  <a:pt x="6794714" y="6166078"/>
                </a:cubicBezTo>
                <a:cubicBezTo>
                  <a:pt x="6794714" y="6168158"/>
                  <a:pt x="6792654" y="6170238"/>
                  <a:pt x="6790593" y="6172318"/>
                </a:cubicBezTo>
                <a:cubicBezTo>
                  <a:pt x="6759687" y="6205602"/>
                  <a:pt x="6726720" y="6224325"/>
                  <a:pt x="6683451" y="6234726"/>
                </a:cubicBezTo>
                <a:cubicBezTo>
                  <a:pt x="6679330" y="6236806"/>
                  <a:pt x="6677269" y="6236806"/>
                  <a:pt x="6675208" y="6234726"/>
                </a:cubicBezTo>
                <a:cubicBezTo>
                  <a:pt x="6673148" y="6232646"/>
                  <a:pt x="6673148" y="6228485"/>
                  <a:pt x="6673148" y="6226405"/>
                </a:cubicBezTo>
                <a:cubicBezTo>
                  <a:pt x="6681390" y="6122392"/>
                  <a:pt x="6681390" y="6122392"/>
                  <a:pt x="6681390" y="6122392"/>
                </a:cubicBezTo>
                <a:cubicBezTo>
                  <a:pt x="6681390" y="6120312"/>
                  <a:pt x="6683451" y="6116151"/>
                  <a:pt x="6685511" y="6114071"/>
                </a:cubicBezTo>
                <a:close/>
                <a:moveTo>
                  <a:pt x="5867776" y="6074328"/>
                </a:moveTo>
                <a:cubicBezTo>
                  <a:pt x="5867776" y="6074328"/>
                  <a:pt x="5867776" y="6074328"/>
                  <a:pt x="5867776" y="6117531"/>
                </a:cubicBezTo>
                <a:cubicBezTo>
                  <a:pt x="5867776" y="6117531"/>
                  <a:pt x="5840708" y="6125760"/>
                  <a:pt x="5819888" y="6125760"/>
                </a:cubicBezTo>
                <a:cubicBezTo>
                  <a:pt x="5803231" y="6125760"/>
                  <a:pt x="5801149" y="6109302"/>
                  <a:pt x="5801149" y="6101073"/>
                </a:cubicBezTo>
                <a:cubicBezTo>
                  <a:pt x="5801149" y="6086672"/>
                  <a:pt x="5809477" y="6078443"/>
                  <a:pt x="5826134" y="6076386"/>
                </a:cubicBezTo>
                <a:close/>
                <a:moveTo>
                  <a:pt x="5518276" y="6004194"/>
                </a:moveTo>
                <a:cubicBezTo>
                  <a:pt x="5546913" y="6004194"/>
                  <a:pt x="5559186" y="6020801"/>
                  <a:pt x="5559186" y="6064393"/>
                </a:cubicBezTo>
                <a:cubicBezTo>
                  <a:pt x="5559186" y="6101757"/>
                  <a:pt x="5553050" y="6124591"/>
                  <a:pt x="5518276" y="6124591"/>
                </a:cubicBezTo>
                <a:cubicBezTo>
                  <a:pt x="5483500" y="6124591"/>
                  <a:pt x="5477363" y="6101757"/>
                  <a:pt x="5477363" y="6064393"/>
                </a:cubicBezTo>
                <a:cubicBezTo>
                  <a:pt x="5477363" y="6020801"/>
                  <a:pt x="5487591" y="6004194"/>
                  <a:pt x="5518276" y="6004194"/>
                </a:cubicBezTo>
                <a:close/>
                <a:moveTo>
                  <a:pt x="6672498" y="5995882"/>
                </a:moveTo>
                <a:cubicBezTo>
                  <a:pt x="6675325" y="5995363"/>
                  <a:pt x="6678409" y="5995882"/>
                  <a:pt x="6681491" y="5996921"/>
                </a:cubicBezTo>
                <a:cubicBezTo>
                  <a:pt x="6697937" y="6009390"/>
                  <a:pt x="6708215" y="6028092"/>
                  <a:pt x="6708215" y="6048872"/>
                </a:cubicBezTo>
                <a:cubicBezTo>
                  <a:pt x="6708215" y="6080043"/>
                  <a:pt x="6681491" y="6107057"/>
                  <a:pt x="6648601" y="6107057"/>
                </a:cubicBezTo>
                <a:cubicBezTo>
                  <a:pt x="6615711" y="6107057"/>
                  <a:pt x="6588987" y="6080043"/>
                  <a:pt x="6588987" y="6048872"/>
                </a:cubicBezTo>
                <a:cubicBezTo>
                  <a:pt x="6588987" y="6028092"/>
                  <a:pt x="6599266" y="6009390"/>
                  <a:pt x="6615711" y="5999000"/>
                </a:cubicBezTo>
                <a:cubicBezTo>
                  <a:pt x="6621878" y="5994843"/>
                  <a:pt x="6628045" y="5994843"/>
                  <a:pt x="6632156" y="6001077"/>
                </a:cubicBezTo>
                <a:cubicBezTo>
                  <a:pt x="6636268" y="6007312"/>
                  <a:pt x="6634212" y="6013545"/>
                  <a:pt x="6630100" y="6017702"/>
                </a:cubicBezTo>
                <a:cubicBezTo>
                  <a:pt x="6619822" y="6023936"/>
                  <a:pt x="6613655" y="6036404"/>
                  <a:pt x="6613655" y="6048872"/>
                </a:cubicBezTo>
                <a:cubicBezTo>
                  <a:pt x="6613655" y="6067575"/>
                  <a:pt x="6630100" y="6084199"/>
                  <a:pt x="6648601" y="6084199"/>
                </a:cubicBezTo>
                <a:cubicBezTo>
                  <a:pt x="6667102" y="6084199"/>
                  <a:pt x="6683547" y="6067575"/>
                  <a:pt x="6683547" y="6048872"/>
                </a:cubicBezTo>
                <a:cubicBezTo>
                  <a:pt x="6683547" y="6036404"/>
                  <a:pt x="6677381" y="6023936"/>
                  <a:pt x="6667102" y="6017702"/>
                </a:cubicBezTo>
                <a:cubicBezTo>
                  <a:pt x="6662991" y="6013545"/>
                  <a:pt x="6660935" y="6007312"/>
                  <a:pt x="6665047" y="6001077"/>
                </a:cubicBezTo>
                <a:cubicBezTo>
                  <a:pt x="6667102" y="5997961"/>
                  <a:pt x="6669672" y="5996402"/>
                  <a:pt x="6672498" y="5995882"/>
                </a:cubicBezTo>
                <a:close/>
                <a:moveTo>
                  <a:pt x="6821432" y="5980816"/>
                </a:moveTo>
                <a:cubicBezTo>
                  <a:pt x="6823499" y="5980816"/>
                  <a:pt x="6825565" y="5984968"/>
                  <a:pt x="6825565" y="5987045"/>
                </a:cubicBezTo>
                <a:cubicBezTo>
                  <a:pt x="6837964" y="6030643"/>
                  <a:pt x="6837964" y="6068013"/>
                  <a:pt x="6825565" y="6111612"/>
                </a:cubicBezTo>
                <a:cubicBezTo>
                  <a:pt x="6823499" y="6115764"/>
                  <a:pt x="6823499" y="6117840"/>
                  <a:pt x="6821432" y="6117840"/>
                </a:cubicBezTo>
                <a:cubicBezTo>
                  <a:pt x="6817299" y="6119916"/>
                  <a:pt x="6815233" y="6117840"/>
                  <a:pt x="6813166" y="6115764"/>
                </a:cubicBezTo>
                <a:cubicBezTo>
                  <a:pt x="6728441" y="6057632"/>
                  <a:pt x="6728441" y="6057632"/>
                  <a:pt x="6728441" y="6057632"/>
                </a:cubicBezTo>
                <a:cubicBezTo>
                  <a:pt x="6724308" y="6055557"/>
                  <a:pt x="6722242" y="6053480"/>
                  <a:pt x="6722242" y="6049328"/>
                </a:cubicBezTo>
                <a:cubicBezTo>
                  <a:pt x="6722242" y="6047252"/>
                  <a:pt x="6724308" y="6043100"/>
                  <a:pt x="6728441" y="6041024"/>
                </a:cubicBezTo>
                <a:cubicBezTo>
                  <a:pt x="6813166" y="5982893"/>
                  <a:pt x="6813166" y="5982893"/>
                  <a:pt x="6813166" y="5982893"/>
                </a:cubicBezTo>
                <a:cubicBezTo>
                  <a:pt x="6815233" y="5980816"/>
                  <a:pt x="6819366" y="5980816"/>
                  <a:pt x="6821432" y="5980816"/>
                </a:cubicBezTo>
                <a:close/>
                <a:moveTo>
                  <a:pt x="6475604" y="5980816"/>
                </a:moveTo>
                <a:cubicBezTo>
                  <a:pt x="6479695" y="5980816"/>
                  <a:pt x="6481741" y="5982893"/>
                  <a:pt x="6483787" y="5984968"/>
                </a:cubicBezTo>
                <a:cubicBezTo>
                  <a:pt x="6567656" y="6041024"/>
                  <a:pt x="6567656" y="6041024"/>
                  <a:pt x="6567656" y="6041024"/>
                </a:cubicBezTo>
                <a:cubicBezTo>
                  <a:pt x="6571747" y="6043100"/>
                  <a:pt x="6573792" y="6047252"/>
                  <a:pt x="6573792" y="6049328"/>
                </a:cubicBezTo>
                <a:cubicBezTo>
                  <a:pt x="6573792" y="6053480"/>
                  <a:pt x="6571747" y="6055557"/>
                  <a:pt x="6567656" y="6057632"/>
                </a:cubicBezTo>
                <a:lnTo>
                  <a:pt x="6483787" y="6115764"/>
                </a:lnTo>
                <a:cubicBezTo>
                  <a:pt x="6479695" y="6117840"/>
                  <a:pt x="6477650" y="6119916"/>
                  <a:pt x="6475604" y="6117840"/>
                </a:cubicBezTo>
                <a:cubicBezTo>
                  <a:pt x="6473559" y="6117840"/>
                  <a:pt x="6471513" y="6115764"/>
                  <a:pt x="6471513" y="6111612"/>
                </a:cubicBezTo>
                <a:cubicBezTo>
                  <a:pt x="6459240" y="6068013"/>
                  <a:pt x="6459240" y="6032719"/>
                  <a:pt x="6471513" y="5987045"/>
                </a:cubicBezTo>
                <a:cubicBezTo>
                  <a:pt x="6471513" y="5984968"/>
                  <a:pt x="6473559" y="5982893"/>
                  <a:pt x="6475604" y="5980816"/>
                </a:cubicBezTo>
                <a:close/>
                <a:moveTo>
                  <a:pt x="6087559" y="5970296"/>
                </a:moveTo>
                <a:cubicBezTo>
                  <a:pt x="6085506" y="5970296"/>
                  <a:pt x="6083453" y="5970296"/>
                  <a:pt x="6081400" y="5972374"/>
                </a:cubicBezTo>
                <a:cubicBezTo>
                  <a:pt x="6079347" y="5974451"/>
                  <a:pt x="6079347" y="5976528"/>
                  <a:pt x="6079347" y="5978604"/>
                </a:cubicBezTo>
                <a:cubicBezTo>
                  <a:pt x="6120408" y="6136455"/>
                  <a:pt x="6120408" y="6136455"/>
                  <a:pt x="6120408" y="6136455"/>
                </a:cubicBezTo>
                <a:cubicBezTo>
                  <a:pt x="6122461" y="6144763"/>
                  <a:pt x="6130674" y="6157224"/>
                  <a:pt x="6145045" y="6157224"/>
                </a:cubicBezTo>
                <a:cubicBezTo>
                  <a:pt x="6153257" y="6157224"/>
                  <a:pt x="6153257" y="6157224"/>
                  <a:pt x="6153257" y="6157224"/>
                </a:cubicBezTo>
                <a:cubicBezTo>
                  <a:pt x="6151204" y="6161378"/>
                  <a:pt x="6151204" y="6163456"/>
                  <a:pt x="6149151" y="6165532"/>
                </a:cubicBezTo>
                <a:cubicBezTo>
                  <a:pt x="6149151" y="6167609"/>
                  <a:pt x="6149151" y="6167609"/>
                  <a:pt x="6149151" y="6167609"/>
                </a:cubicBezTo>
                <a:cubicBezTo>
                  <a:pt x="6147098" y="6173841"/>
                  <a:pt x="6145045" y="6186302"/>
                  <a:pt x="6124515" y="6186302"/>
                </a:cubicBezTo>
                <a:cubicBezTo>
                  <a:pt x="6089612" y="6184225"/>
                  <a:pt x="6089612" y="6184225"/>
                  <a:pt x="6089612" y="6184225"/>
                </a:cubicBezTo>
                <a:cubicBezTo>
                  <a:pt x="6087559" y="6182148"/>
                  <a:pt x="6085506" y="6184225"/>
                  <a:pt x="6083453" y="6186302"/>
                </a:cubicBezTo>
                <a:cubicBezTo>
                  <a:pt x="6081400" y="6186302"/>
                  <a:pt x="6081400" y="6188379"/>
                  <a:pt x="6081400" y="6190456"/>
                </a:cubicBezTo>
                <a:cubicBezTo>
                  <a:pt x="6081400" y="6209149"/>
                  <a:pt x="6081400" y="6209149"/>
                  <a:pt x="6081400" y="6209149"/>
                </a:cubicBezTo>
                <a:cubicBezTo>
                  <a:pt x="6081400" y="6213303"/>
                  <a:pt x="6083453" y="6215380"/>
                  <a:pt x="6087559" y="6215380"/>
                </a:cubicBezTo>
                <a:cubicBezTo>
                  <a:pt x="6097825" y="6219533"/>
                  <a:pt x="6118355" y="6221610"/>
                  <a:pt x="6134780" y="6221610"/>
                </a:cubicBezTo>
                <a:cubicBezTo>
                  <a:pt x="6134780" y="6221610"/>
                  <a:pt x="6134780" y="6221610"/>
                  <a:pt x="6136833" y="6221610"/>
                </a:cubicBezTo>
                <a:cubicBezTo>
                  <a:pt x="6163523" y="6221610"/>
                  <a:pt x="6182000" y="6204995"/>
                  <a:pt x="6190213" y="6169686"/>
                </a:cubicBezTo>
                <a:cubicBezTo>
                  <a:pt x="6200478" y="6130223"/>
                  <a:pt x="6214849" y="6078299"/>
                  <a:pt x="6223062" y="6040914"/>
                </a:cubicBezTo>
                <a:cubicBezTo>
                  <a:pt x="6227168" y="6024298"/>
                  <a:pt x="6231274" y="6009759"/>
                  <a:pt x="6235380" y="5999374"/>
                </a:cubicBezTo>
                <a:cubicBezTo>
                  <a:pt x="6239487" y="5978604"/>
                  <a:pt x="6239487" y="5978604"/>
                  <a:pt x="6239487" y="5978604"/>
                </a:cubicBezTo>
                <a:cubicBezTo>
                  <a:pt x="6239487" y="5976528"/>
                  <a:pt x="6239487" y="5974451"/>
                  <a:pt x="6237434" y="5972374"/>
                </a:cubicBezTo>
                <a:cubicBezTo>
                  <a:pt x="6237434" y="5970296"/>
                  <a:pt x="6235380" y="5970296"/>
                  <a:pt x="6233327" y="5970296"/>
                </a:cubicBezTo>
                <a:cubicBezTo>
                  <a:pt x="6204584" y="5970296"/>
                  <a:pt x="6204584" y="5970296"/>
                  <a:pt x="6204584" y="5970296"/>
                </a:cubicBezTo>
                <a:cubicBezTo>
                  <a:pt x="6202531" y="5970296"/>
                  <a:pt x="6198425" y="5972374"/>
                  <a:pt x="6198425" y="5974451"/>
                </a:cubicBezTo>
                <a:cubicBezTo>
                  <a:pt x="6161469" y="6115685"/>
                  <a:pt x="6161469" y="6115685"/>
                  <a:pt x="6161469" y="6115685"/>
                </a:cubicBezTo>
                <a:cubicBezTo>
                  <a:pt x="6159417" y="6115685"/>
                  <a:pt x="6159417" y="6115685"/>
                  <a:pt x="6159417" y="6115685"/>
                </a:cubicBezTo>
                <a:cubicBezTo>
                  <a:pt x="6120408" y="5974451"/>
                  <a:pt x="6120408" y="5974451"/>
                  <a:pt x="6120408" y="5974451"/>
                </a:cubicBezTo>
                <a:cubicBezTo>
                  <a:pt x="6120408" y="5972374"/>
                  <a:pt x="6118355" y="5970296"/>
                  <a:pt x="6114249" y="5970296"/>
                </a:cubicBezTo>
                <a:cubicBezTo>
                  <a:pt x="6087559" y="5970296"/>
                  <a:pt x="6087559" y="5970296"/>
                  <a:pt x="6087559" y="5970296"/>
                </a:cubicBezTo>
                <a:close/>
                <a:moveTo>
                  <a:pt x="6047787" y="5967959"/>
                </a:moveTo>
                <a:cubicBezTo>
                  <a:pt x="6029376" y="5967959"/>
                  <a:pt x="6010966" y="5980444"/>
                  <a:pt x="5998692" y="5988768"/>
                </a:cubicBezTo>
                <a:cubicBezTo>
                  <a:pt x="5998692" y="5976283"/>
                  <a:pt x="5998692" y="5976283"/>
                  <a:pt x="5998692" y="5976283"/>
                </a:cubicBezTo>
                <a:cubicBezTo>
                  <a:pt x="5998692" y="5972120"/>
                  <a:pt x="5996647" y="5970040"/>
                  <a:pt x="5992556" y="5970040"/>
                </a:cubicBezTo>
                <a:cubicBezTo>
                  <a:pt x="5963918" y="5970040"/>
                  <a:pt x="5963918" y="5970040"/>
                  <a:pt x="5963918" y="5970040"/>
                </a:cubicBezTo>
                <a:cubicBezTo>
                  <a:pt x="5959827" y="5970040"/>
                  <a:pt x="5957781" y="5972120"/>
                  <a:pt x="5957781" y="5976283"/>
                </a:cubicBezTo>
                <a:cubicBezTo>
                  <a:pt x="5957781" y="6151078"/>
                  <a:pt x="5957781" y="6151078"/>
                  <a:pt x="5957781" y="6151078"/>
                </a:cubicBezTo>
                <a:cubicBezTo>
                  <a:pt x="5957781" y="6155240"/>
                  <a:pt x="5959827" y="6157321"/>
                  <a:pt x="5963918" y="6157321"/>
                </a:cubicBezTo>
                <a:cubicBezTo>
                  <a:pt x="5992556" y="6157321"/>
                  <a:pt x="5992556" y="6157321"/>
                  <a:pt x="5992556" y="6157321"/>
                </a:cubicBezTo>
                <a:cubicBezTo>
                  <a:pt x="5996647" y="6157321"/>
                  <a:pt x="5998692" y="6155240"/>
                  <a:pt x="5998692" y="6151078"/>
                </a:cubicBezTo>
                <a:cubicBezTo>
                  <a:pt x="5998692" y="6030386"/>
                  <a:pt x="5998692" y="6030386"/>
                  <a:pt x="5998692" y="6030386"/>
                </a:cubicBezTo>
                <a:cubicBezTo>
                  <a:pt x="6006875" y="6024143"/>
                  <a:pt x="6025285" y="6009577"/>
                  <a:pt x="6049832" y="6007496"/>
                </a:cubicBezTo>
                <a:cubicBezTo>
                  <a:pt x="6053923" y="6007496"/>
                  <a:pt x="6055969" y="6003334"/>
                  <a:pt x="6055969" y="6001253"/>
                </a:cubicBezTo>
                <a:cubicBezTo>
                  <a:pt x="6055969" y="5974202"/>
                  <a:pt x="6055969" y="5974202"/>
                  <a:pt x="6055969" y="5974202"/>
                </a:cubicBezTo>
                <a:cubicBezTo>
                  <a:pt x="6055969" y="5972120"/>
                  <a:pt x="6055969" y="5970040"/>
                  <a:pt x="6053923" y="5970040"/>
                </a:cubicBezTo>
                <a:cubicBezTo>
                  <a:pt x="6051878" y="5967959"/>
                  <a:pt x="6049832" y="5967959"/>
                  <a:pt x="6047787" y="5967959"/>
                </a:cubicBezTo>
                <a:close/>
                <a:moveTo>
                  <a:pt x="5846879" y="5964452"/>
                </a:moveTo>
                <a:cubicBezTo>
                  <a:pt x="5826186" y="5964452"/>
                  <a:pt x="5791009" y="5970690"/>
                  <a:pt x="5776523" y="5972770"/>
                </a:cubicBezTo>
                <a:cubicBezTo>
                  <a:pt x="5772384" y="5972770"/>
                  <a:pt x="5770315" y="5976928"/>
                  <a:pt x="5770315" y="5979008"/>
                </a:cubicBezTo>
                <a:cubicBezTo>
                  <a:pt x="5770315" y="5979008"/>
                  <a:pt x="5770315" y="5979008"/>
                  <a:pt x="5772384" y="6003961"/>
                </a:cubicBezTo>
                <a:cubicBezTo>
                  <a:pt x="5772384" y="6006040"/>
                  <a:pt x="5772384" y="6008120"/>
                  <a:pt x="5774454" y="6008120"/>
                </a:cubicBezTo>
                <a:cubicBezTo>
                  <a:pt x="5776523" y="6010199"/>
                  <a:pt x="5776523" y="6010199"/>
                  <a:pt x="5778592" y="6010199"/>
                </a:cubicBezTo>
                <a:cubicBezTo>
                  <a:pt x="5795147" y="6010199"/>
                  <a:pt x="5824116" y="6006040"/>
                  <a:pt x="5844809" y="6006040"/>
                </a:cubicBezTo>
                <a:cubicBezTo>
                  <a:pt x="5859294" y="6006040"/>
                  <a:pt x="5867571" y="6014358"/>
                  <a:pt x="5867571" y="6028914"/>
                </a:cubicBezTo>
                <a:cubicBezTo>
                  <a:pt x="5867571" y="6028914"/>
                  <a:pt x="5867571" y="6028914"/>
                  <a:pt x="5867571" y="6041390"/>
                </a:cubicBezTo>
                <a:cubicBezTo>
                  <a:pt x="5867571" y="6041390"/>
                  <a:pt x="5867571" y="6041390"/>
                  <a:pt x="5822047" y="6045549"/>
                </a:cubicBezTo>
                <a:cubicBezTo>
                  <a:pt x="5776523" y="6047629"/>
                  <a:pt x="5757900" y="6064264"/>
                  <a:pt x="5757900" y="6101693"/>
                </a:cubicBezTo>
                <a:cubicBezTo>
                  <a:pt x="5757900" y="6141202"/>
                  <a:pt x="5778592" y="6161996"/>
                  <a:pt x="5813770" y="6161996"/>
                </a:cubicBezTo>
                <a:cubicBezTo>
                  <a:pt x="5842740" y="6161996"/>
                  <a:pt x="5873779" y="6149520"/>
                  <a:pt x="5873779" y="6149520"/>
                </a:cubicBezTo>
                <a:cubicBezTo>
                  <a:pt x="5882056" y="6155758"/>
                  <a:pt x="5888264" y="6159917"/>
                  <a:pt x="5902750" y="6161996"/>
                </a:cubicBezTo>
                <a:cubicBezTo>
                  <a:pt x="5904818" y="6161996"/>
                  <a:pt x="5906888" y="6161996"/>
                  <a:pt x="5908957" y="6159917"/>
                </a:cubicBezTo>
                <a:cubicBezTo>
                  <a:pt x="5908957" y="6157837"/>
                  <a:pt x="5911026" y="6155758"/>
                  <a:pt x="5911026" y="6153679"/>
                </a:cubicBezTo>
                <a:cubicBezTo>
                  <a:pt x="5911026" y="6153679"/>
                  <a:pt x="5911026" y="6153679"/>
                  <a:pt x="5911026" y="6028914"/>
                </a:cubicBezTo>
                <a:cubicBezTo>
                  <a:pt x="5911026" y="5985246"/>
                  <a:pt x="5890333" y="5964452"/>
                  <a:pt x="5846879" y="5964452"/>
                </a:cubicBezTo>
                <a:close/>
                <a:moveTo>
                  <a:pt x="5518274" y="5964452"/>
                </a:moveTo>
                <a:cubicBezTo>
                  <a:pt x="5471794" y="5964452"/>
                  <a:pt x="5434114" y="6008673"/>
                  <a:pt x="5434114" y="6063224"/>
                </a:cubicBezTo>
                <a:cubicBezTo>
                  <a:pt x="5434114" y="6117775"/>
                  <a:pt x="5471794" y="6161996"/>
                  <a:pt x="5518274" y="6161996"/>
                </a:cubicBezTo>
                <a:cubicBezTo>
                  <a:pt x="5564755" y="6161996"/>
                  <a:pt x="5602435" y="6117775"/>
                  <a:pt x="5602435" y="6063224"/>
                </a:cubicBezTo>
                <a:cubicBezTo>
                  <a:pt x="5602435" y="6008673"/>
                  <a:pt x="5564755" y="5964452"/>
                  <a:pt x="5518274" y="5964452"/>
                </a:cubicBezTo>
                <a:close/>
                <a:moveTo>
                  <a:pt x="5302320" y="5938736"/>
                </a:moveTo>
                <a:cubicBezTo>
                  <a:pt x="5302320" y="5938736"/>
                  <a:pt x="5302320" y="5938736"/>
                  <a:pt x="5318685" y="5938736"/>
                </a:cubicBezTo>
                <a:cubicBezTo>
                  <a:pt x="5349369" y="5938736"/>
                  <a:pt x="5361642" y="5959653"/>
                  <a:pt x="5361642" y="5978478"/>
                </a:cubicBezTo>
                <a:cubicBezTo>
                  <a:pt x="5361642" y="6001488"/>
                  <a:pt x="5343232" y="6016129"/>
                  <a:pt x="5316640" y="6016129"/>
                </a:cubicBezTo>
                <a:cubicBezTo>
                  <a:pt x="5294139" y="6018221"/>
                  <a:pt x="5279820" y="6016129"/>
                  <a:pt x="5271637" y="6016129"/>
                </a:cubicBezTo>
                <a:cubicBezTo>
                  <a:pt x="5271637" y="6016129"/>
                  <a:pt x="5271637" y="6016129"/>
                  <a:pt x="5271637" y="5940828"/>
                </a:cubicBezTo>
                <a:cubicBezTo>
                  <a:pt x="5275728" y="5938736"/>
                  <a:pt x="5285956" y="5938736"/>
                  <a:pt x="5302320" y="5938736"/>
                </a:cubicBezTo>
                <a:close/>
                <a:moveTo>
                  <a:pt x="5678557" y="5927047"/>
                </a:moveTo>
                <a:cubicBezTo>
                  <a:pt x="5678557" y="5927047"/>
                  <a:pt x="5678557" y="5927047"/>
                  <a:pt x="5649847" y="5933291"/>
                </a:cubicBezTo>
                <a:cubicBezTo>
                  <a:pt x="5645746" y="5935373"/>
                  <a:pt x="5643695" y="5937455"/>
                  <a:pt x="5643695" y="5939535"/>
                </a:cubicBezTo>
                <a:cubicBezTo>
                  <a:pt x="5643695" y="5939535"/>
                  <a:pt x="5643695" y="5939535"/>
                  <a:pt x="5643695" y="5970757"/>
                </a:cubicBezTo>
                <a:cubicBezTo>
                  <a:pt x="5643695" y="5970757"/>
                  <a:pt x="5643695" y="5970757"/>
                  <a:pt x="5627290" y="5970757"/>
                </a:cubicBezTo>
                <a:cubicBezTo>
                  <a:pt x="5623188" y="5970757"/>
                  <a:pt x="5621138" y="5972839"/>
                  <a:pt x="5621138" y="5977002"/>
                </a:cubicBezTo>
                <a:cubicBezTo>
                  <a:pt x="5621138" y="5977002"/>
                  <a:pt x="5621138" y="5977002"/>
                  <a:pt x="5621138" y="6001980"/>
                </a:cubicBezTo>
                <a:cubicBezTo>
                  <a:pt x="5621138" y="6006143"/>
                  <a:pt x="5623188" y="6008224"/>
                  <a:pt x="5627290" y="6008224"/>
                </a:cubicBezTo>
                <a:cubicBezTo>
                  <a:pt x="5627290" y="6008224"/>
                  <a:pt x="5627290" y="6008224"/>
                  <a:pt x="5643695" y="6008224"/>
                </a:cubicBezTo>
                <a:cubicBezTo>
                  <a:pt x="5643695" y="6008224"/>
                  <a:pt x="5643695" y="6008224"/>
                  <a:pt x="5643695" y="6091483"/>
                </a:cubicBezTo>
                <a:cubicBezTo>
                  <a:pt x="5643695" y="6147682"/>
                  <a:pt x="5658050" y="6164334"/>
                  <a:pt x="5699064" y="6164334"/>
                </a:cubicBezTo>
                <a:cubicBezTo>
                  <a:pt x="5709318" y="6164334"/>
                  <a:pt x="5721622" y="6160171"/>
                  <a:pt x="5731875" y="6160171"/>
                </a:cubicBezTo>
                <a:cubicBezTo>
                  <a:pt x="5735977" y="6158090"/>
                  <a:pt x="5738028" y="6156008"/>
                  <a:pt x="5738028" y="6151845"/>
                </a:cubicBezTo>
                <a:cubicBezTo>
                  <a:pt x="5738028" y="6151845"/>
                  <a:pt x="5738028" y="6151845"/>
                  <a:pt x="5735977" y="6128949"/>
                </a:cubicBezTo>
                <a:cubicBezTo>
                  <a:pt x="5735977" y="6124786"/>
                  <a:pt x="5733926" y="6120623"/>
                  <a:pt x="5729824" y="6120623"/>
                </a:cubicBezTo>
                <a:cubicBezTo>
                  <a:pt x="5723673" y="6120623"/>
                  <a:pt x="5713419" y="6122705"/>
                  <a:pt x="5705217" y="6122705"/>
                </a:cubicBezTo>
                <a:cubicBezTo>
                  <a:pt x="5686761" y="6122705"/>
                  <a:pt x="5686761" y="6112298"/>
                  <a:pt x="5686761" y="6085238"/>
                </a:cubicBezTo>
                <a:cubicBezTo>
                  <a:pt x="5686761" y="6085238"/>
                  <a:pt x="5686761" y="6085238"/>
                  <a:pt x="5686761" y="6008224"/>
                </a:cubicBezTo>
                <a:cubicBezTo>
                  <a:pt x="5686761" y="6008224"/>
                  <a:pt x="5686761" y="6008224"/>
                  <a:pt x="5729824" y="6008224"/>
                </a:cubicBezTo>
                <a:cubicBezTo>
                  <a:pt x="5733926" y="6008224"/>
                  <a:pt x="5735977" y="6006143"/>
                  <a:pt x="5735977" y="6001980"/>
                </a:cubicBezTo>
                <a:cubicBezTo>
                  <a:pt x="5735977" y="6001980"/>
                  <a:pt x="5735977" y="6001980"/>
                  <a:pt x="5735977" y="5977002"/>
                </a:cubicBezTo>
                <a:cubicBezTo>
                  <a:pt x="5735977" y="5972839"/>
                  <a:pt x="5733926" y="5970757"/>
                  <a:pt x="5729824" y="5970757"/>
                </a:cubicBezTo>
                <a:cubicBezTo>
                  <a:pt x="5729824" y="5970757"/>
                  <a:pt x="5729824" y="5970757"/>
                  <a:pt x="5686761" y="5970757"/>
                </a:cubicBezTo>
                <a:cubicBezTo>
                  <a:pt x="5686761" y="5970757"/>
                  <a:pt x="5686761" y="5970757"/>
                  <a:pt x="5686761" y="5933291"/>
                </a:cubicBezTo>
                <a:cubicBezTo>
                  <a:pt x="5686761" y="5931210"/>
                  <a:pt x="5684709" y="5929128"/>
                  <a:pt x="5684709" y="5927047"/>
                </a:cubicBezTo>
                <a:cubicBezTo>
                  <a:pt x="5682658" y="5927047"/>
                  <a:pt x="5680608" y="5927047"/>
                  <a:pt x="5678557" y="5927047"/>
                </a:cubicBezTo>
                <a:close/>
                <a:moveTo>
                  <a:pt x="5312653" y="5897825"/>
                </a:moveTo>
                <a:cubicBezTo>
                  <a:pt x="5302343" y="5897825"/>
                  <a:pt x="5271414" y="5897825"/>
                  <a:pt x="5232236" y="5901977"/>
                </a:cubicBezTo>
                <a:cubicBezTo>
                  <a:pt x="5230173" y="5901977"/>
                  <a:pt x="5226049" y="5906129"/>
                  <a:pt x="5226049" y="5910281"/>
                </a:cubicBezTo>
                <a:cubicBezTo>
                  <a:pt x="5226049" y="5910281"/>
                  <a:pt x="5226049" y="5910281"/>
                  <a:pt x="5226049" y="6151093"/>
                </a:cubicBezTo>
                <a:cubicBezTo>
                  <a:pt x="5226049" y="6155245"/>
                  <a:pt x="5230173" y="6157321"/>
                  <a:pt x="5234297" y="6157321"/>
                </a:cubicBezTo>
                <a:cubicBezTo>
                  <a:pt x="5234297" y="6157321"/>
                  <a:pt x="5234297" y="6157321"/>
                  <a:pt x="5263165" y="6157321"/>
                </a:cubicBezTo>
                <a:cubicBezTo>
                  <a:pt x="5267290" y="6157321"/>
                  <a:pt x="5271414" y="6155245"/>
                  <a:pt x="5271414" y="6151093"/>
                </a:cubicBezTo>
                <a:cubicBezTo>
                  <a:pt x="5271414" y="6151093"/>
                  <a:pt x="5271414" y="6151093"/>
                  <a:pt x="5271414" y="6055599"/>
                </a:cubicBezTo>
                <a:cubicBezTo>
                  <a:pt x="5279661" y="6055599"/>
                  <a:pt x="5298219" y="6057674"/>
                  <a:pt x="5320901" y="6057674"/>
                </a:cubicBezTo>
                <a:cubicBezTo>
                  <a:pt x="5320901" y="6057674"/>
                  <a:pt x="5320901" y="6057674"/>
                  <a:pt x="5362142" y="6153168"/>
                </a:cubicBezTo>
                <a:cubicBezTo>
                  <a:pt x="5364203" y="6157321"/>
                  <a:pt x="5366265" y="6157321"/>
                  <a:pt x="5368327" y="6157321"/>
                </a:cubicBezTo>
                <a:cubicBezTo>
                  <a:pt x="5368327" y="6157321"/>
                  <a:pt x="5368327" y="6157321"/>
                  <a:pt x="5401320" y="6157321"/>
                </a:cubicBezTo>
                <a:cubicBezTo>
                  <a:pt x="5405443" y="6157321"/>
                  <a:pt x="5407505" y="6157321"/>
                  <a:pt x="5407505" y="6155245"/>
                </a:cubicBezTo>
                <a:cubicBezTo>
                  <a:pt x="5409567" y="6153168"/>
                  <a:pt x="5409567" y="6151093"/>
                  <a:pt x="5409567" y="6149017"/>
                </a:cubicBezTo>
                <a:lnTo>
                  <a:pt x="5362142" y="6045219"/>
                </a:lnTo>
                <a:cubicBezTo>
                  <a:pt x="5393071" y="6030687"/>
                  <a:pt x="5407505" y="6007851"/>
                  <a:pt x="5407505" y="5976711"/>
                </a:cubicBezTo>
                <a:cubicBezTo>
                  <a:pt x="5407505" y="5941420"/>
                  <a:pt x="5391009" y="5897825"/>
                  <a:pt x="5318839" y="5897825"/>
                </a:cubicBezTo>
                <a:cubicBezTo>
                  <a:pt x="5318839" y="5897825"/>
                  <a:pt x="5316777" y="5897825"/>
                  <a:pt x="5312653" y="5897825"/>
                </a:cubicBezTo>
                <a:close/>
                <a:moveTo>
                  <a:pt x="6675208" y="5864819"/>
                </a:moveTo>
                <a:cubicBezTo>
                  <a:pt x="6677269" y="5862758"/>
                  <a:pt x="6681390" y="5862758"/>
                  <a:pt x="6683451" y="5864819"/>
                </a:cubicBezTo>
                <a:cubicBezTo>
                  <a:pt x="6726720" y="5875120"/>
                  <a:pt x="6759687" y="5893664"/>
                  <a:pt x="6790593" y="5926632"/>
                </a:cubicBezTo>
                <a:cubicBezTo>
                  <a:pt x="6792654" y="5928692"/>
                  <a:pt x="6794714" y="5930752"/>
                  <a:pt x="6794714" y="5932813"/>
                </a:cubicBezTo>
                <a:cubicBezTo>
                  <a:pt x="6792654" y="5936933"/>
                  <a:pt x="6790593" y="5936933"/>
                  <a:pt x="6786472" y="5938994"/>
                </a:cubicBezTo>
                <a:cubicBezTo>
                  <a:pt x="6695813" y="5982263"/>
                  <a:pt x="6695813" y="5982263"/>
                  <a:pt x="6695813" y="5982263"/>
                </a:cubicBezTo>
                <a:cubicBezTo>
                  <a:pt x="6691692" y="5984323"/>
                  <a:pt x="6687571" y="5984323"/>
                  <a:pt x="6685511" y="5984323"/>
                </a:cubicBezTo>
                <a:cubicBezTo>
                  <a:pt x="6683451" y="5982263"/>
                  <a:pt x="6681390" y="5978142"/>
                  <a:pt x="6681390" y="5974021"/>
                </a:cubicBezTo>
                <a:cubicBezTo>
                  <a:pt x="6673148" y="5873060"/>
                  <a:pt x="6673148" y="5873060"/>
                  <a:pt x="6673148" y="5873060"/>
                </a:cubicBezTo>
                <a:cubicBezTo>
                  <a:pt x="6673148" y="5868939"/>
                  <a:pt x="6673148" y="5866879"/>
                  <a:pt x="6675208" y="5864819"/>
                </a:cubicBezTo>
                <a:close/>
                <a:moveTo>
                  <a:pt x="6617873" y="5864048"/>
                </a:moveTo>
                <a:cubicBezTo>
                  <a:pt x="6619419" y="5863791"/>
                  <a:pt x="6620964" y="5863791"/>
                  <a:pt x="6621994" y="5864823"/>
                </a:cubicBezTo>
                <a:cubicBezTo>
                  <a:pt x="6621994" y="5866888"/>
                  <a:pt x="6624054" y="5868953"/>
                  <a:pt x="6624054" y="5875148"/>
                </a:cubicBezTo>
                <a:cubicBezTo>
                  <a:pt x="6615813" y="5976336"/>
                  <a:pt x="6615813" y="5976336"/>
                  <a:pt x="6615813" y="5976336"/>
                </a:cubicBezTo>
                <a:cubicBezTo>
                  <a:pt x="6615813" y="5980466"/>
                  <a:pt x="6613752" y="5982531"/>
                  <a:pt x="6611692" y="5984596"/>
                </a:cubicBezTo>
                <a:cubicBezTo>
                  <a:pt x="6607571" y="5986661"/>
                  <a:pt x="6605510" y="5986661"/>
                  <a:pt x="6601390" y="5984596"/>
                </a:cubicBezTo>
                <a:cubicBezTo>
                  <a:pt x="6510730" y="5939165"/>
                  <a:pt x="6510730" y="5939165"/>
                  <a:pt x="6510730" y="5939165"/>
                </a:cubicBezTo>
                <a:cubicBezTo>
                  <a:pt x="6506610" y="5939165"/>
                  <a:pt x="6504549" y="5937100"/>
                  <a:pt x="6502489" y="5932970"/>
                </a:cubicBezTo>
                <a:cubicBezTo>
                  <a:pt x="6502489" y="5930904"/>
                  <a:pt x="6504549" y="5928840"/>
                  <a:pt x="6506610" y="5926774"/>
                </a:cubicBezTo>
                <a:cubicBezTo>
                  <a:pt x="6537516" y="5893734"/>
                  <a:pt x="6570483" y="5875148"/>
                  <a:pt x="6613752" y="5864823"/>
                </a:cubicBezTo>
                <a:cubicBezTo>
                  <a:pt x="6614782" y="5864823"/>
                  <a:pt x="6616328" y="5864307"/>
                  <a:pt x="6617873" y="5864048"/>
                </a:cubicBezTo>
                <a:close/>
                <a:moveTo>
                  <a:pt x="6649186" y="5828859"/>
                </a:moveTo>
                <a:cubicBezTo>
                  <a:pt x="6529433" y="5828859"/>
                  <a:pt x="6432355" y="5926985"/>
                  <a:pt x="6432355" y="6048029"/>
                </a:cubicBezTo>
                <a:cubicBezTo>
                  <a:pt x="6432355" y="6169072"/>
                  <a:pt x="6529433" y="6267198"/>
                  <a:pt x="6649186" y="6267198"/>
                </a:cubicBezTo>
                <a:cubicBezTo>
                  <a:pt x="6768939" y="6267198"/>
                  <a:pt x="6866018" y="6169072"/>
                  <a:pt x="6866018" y="6048029"/>
                </a:cubicBezTo>
                <a:cubicBezTo>
                  <a:pt x="6866018" y="5926985"/>
                  <a:pt x="6768939" y="5828859"/>
                  <a:pt x="6649186" y="5828859"/>
                </a:cubicBezTo>
                <a:close/>
                <a:moveTo>
                  <a:pt x="6648602" y="5797300"/>
                </a:moveTo>
                <a:cubicBezTo>
                  <a:pt x="6784816" y="5797300"/>
                  <a:pt x="6895240" y="5909032"/>
                  <a:pt x="6895240" y="6046861"/>
                </a:cubicBezTo>
                <a:cubicBezTo>
                  <a:pt x="6895240" y="6184689"/>
                  <a:pt x="6784816" y="6296422"/>
                  <a:pt x="6648602" y="6296422"/>
                </a:cubicBezTo>
                <a:cubicBezTo>
                  <a:pt x="6512387" y="6296422"/>
                  <a:pt x="6401963" y="6184689"/>
                  <a:pt x="6401963" y="6046861"/>
                </a:cubicBezTo>
                <a:cubicBezTo>
                  <a:pt x="6401963" y="5909032"/>
                  <a:pt x="6512387" y="5797300"/>
                  <a:pt x="6648602" y="5797300"/>
                </a:cubicBezTo>
                <a:close/>
                <a:moveTo>
                  <a:pt x="6635678" y="5718724"/>
                </a:moveTo>
                <a:cubicBezTo>
                  <a:pt x="6627452" y="5733273"/>
                  <a:pt x="6623339" y="5751979"/>
                  <a:pt x="6623339" y="5768607"/>
                </a:cubicBezTo>
                <a:cubicBezTo>
                  <a:pt x="6619226" y="5768607"/>
                  <a:pt x="6602773" y="5770685"/>
                  <a:pt x="6600717" y="5772764"/>
                </a:cubicBezTo>
                <a:cubicBezTo>
                  <a:pt x="6594547" y="5754058"/>
                  <a:pt x="6586321" y="5737430"/>
                  <a:pt x="6573982" y="5727038"/>
                </a:cubicBezTo>
                <a:cubicBezTo>
                  <a:pt x="6573982" y="5724959"/>
                  <a:pt x="6573982" y="5724959"/>
                  <a:pt x="6573982" y="5724959"/>
                </a:cubicBezTo>
                <a:cubicBezTo>
                  <a:pt x="6571926" y="5727038"/>
                  <a:pt x="6571926" y="5727038"/>
                  <a:pt x="6571926" y="5727038"/>
                </a:cubicBezTo>
                <a:cubicBezTo>
                  <a:pt x="6565756" y="5727038"/>
                  <a:pt x="6557530" y="5729116"/>
                  <a:pt x="6551360" y="5731195"/>
                </a:cubicBezTo>
                <a:cubicBezTo>
                  <a:pt x="6551360" y="5733273"/>
                  <a:pt x="6551360" y="5733273"/>
                  <a:pt x="6551360" y="5733273"/>
                </a:cubicBezTo>
                <a:cubicBezTo>
                  <a:pt x="6549304" y="5741587"/>
                  <a:pt x="6547247" y="5749901"/>
                  <a:pt x="6547247" y="5758215"/>
                </a:cubicBezTo>
                <a:cubicBezTo>
                  <a:pt x="6547247" y="5768607"/>
                  <a:pt x="6549304" y="5776921"/>
                  <a:pt x="6551360" y="5785235"/>
                </a:cubicBezTo>
                <a:cubicBezTo>
                  <a:pt x="6549304" y="5785235"/>
                  <a:pt x="6532851" y="5793548"/>
                  <a:pt x="6530795" y="5793548"/>
                </a:cubicBezTo>
                <a:cubicBezTo>
                  <a:pt x="6520512" y="5778999"/>
                  <a:pt x="6508173" y="5764450"/>
                  <a:pt x="6493777" y="5758215"/>
                </a:cubicBezTo>
                <a:cubicBezTo>
                  <a:pt x="6493777" y="5756136"/>
                  <a:pt x="6493777" y="5756136"/>
                  <a:pt x="6493777" y="5756136"/>
                </a:cubicBezTo>
                <a:cubicBezTo>
                  <a:pt x="6491721" y="5756136"/>
                  <a:pt x="6491721" y="5756136"/>
                  <a:pt x="6491721" y="5756136"/>
                </a:cubicBezTo>
                <a:cubicBezTo>
                  <a:pt x="6485551" y="5760293"/>
                  <a:pt x="6479382" y="5764450"/>
                  <a:pt x="6473212" y="5768607"/>
                </a:cubicBezTo>
                <a:cubicBezTo>
                  <a:pt x="6473212" y="5768607"/>
                  <a:pt x="6473212" y="5770685"/>
                  <a:pt x="6473212" y="5770685"/>
                </a:cubicBezTo>
                <a:cubicBezTo>
                  <a:pt x="6473212" y="5787313"/>
                  <a:pt x="6477325" y="5803941"/>
                  <a:pt x="6485551" y="5820568"/>
                </a:cubicBezTo>
                <a:cubicBezTo>
                  <a:pt x="6483495" y="5822647"/>
                  <a:pt x="6471156" y="5830961"/>
                  <a:pt x="6469099" y="5833039"/>
                </a:cubicBezTo>
                <a:cubicBezTo>
                  <a:pt x="6456760" y="5820568"/>
                  <a:pt x="6440308" y="5810176"/>
                  <a:pt x="6425911" y="5806019"/>
                </a:cubicBezTo>
                <a:cubicBezTo>
                  <a:pt x="6423855" y="5806019"/>
                  <a:pt x="6423855" y="5806019"/>
                  <a:pt x="6423855" y="5806019"/>
                </a:cubicBezTo>
                <a:cubicBezTo>
                  <a:pt x="6423855" y="5808097"/>
                  <a:pt x="6423855" y="5808097"/>
                  <a:pt x="6423855" y="5808097"/>
                </a:cubicBezTo>
                <a:cubicBezTo>
                  <a:pt x="6417685" y="5810176"/>
                  <a:pt x="6411516" y="5816411"/>
                  <a:pt x="6407402" y="5822647"/>
                </a:cubicBezTo>
                <a:cubicBezTo>
                  <a:pt x="6407402" y="5824725"/>
                  <a:pt x="6407402" y="5824725"/>
                  <a:pt x="6407402" y="5824725"/>
                </a:cubicBezTo>
                <a:cubicBezTo>
                  <a:pt x="6411516" y="5839274"/>
                  <a:pt x="6421798" y="5855902"/>
                  <a:pt x="6434138" y="5870451"/>
                </a:cubicBezTo>
                <a:cubicBezTo>
                  <a:pt x="6432082" y="5870451"/>
                  <a:pt x="6421798" y="5885000"/>
                  <a:pt x="6419742" y="5887079"/>
                </a:cubicBezTo>
                <a:cubicBezTo>
                  <a:pt x="6405346" y="5878765"/>
                  <a:pt x="6386837" y="5874608"/>
                  <a:pt x="6370385" y="5874608"/>
                </a:cubicBezTo>
                <a:cubicBezTo>
                  <a:pt x="6368328" y="5874608"/>
                  <a:pt x="6368328" y="5874608"/>
                  <a:pt x="6368328" y="5874608"/>
                </a:cubicBezTo>
                <a:cubicBezTo>
                  <a:pt x="6364215" y="5878765"/>
                  <a:pt x="6360102" y="5887079"/>
                  <a:pt x="6358046" y="5893314"/>
                </a:cubicBezTo>
                <a:cubicBezTo>
                  <a:pt x="6358046" y="5895393"/>
                  <a:pt x="6358046" y="5895393"/>
                  <a:pt x="6358046" y="5895393"/>
                </a:cubicBezTo>
                <a:cubicBezTo>
                  <a:pt x="6366272" y="5909941"/>
                  <a:pt x="6378611" y="5922412"/>
                  <a:pt x="6395063" y="5932805"/>
                </a:cubicBezTo>
                <a:cubicBezTo>
                  <a:pt x="6393007" y="5934883"/>
                  <a:pt x="6386837" y="5949432"/>
                  <a:pt x="6386837" y="5951511"/>
                </a:cubicBezTo>
                <a:cubicBezTo>
                  <a:pt x="6368328" y="5947354"/>
                  <a:pt x="6349820" y="5947354"/>
                  <a:pt x="6335424" y="5951511"/>
                </a:cubicBezTo>
                <a:cubicBezTo>
                  <a:pt x="6333367" y="5951511"/>
                  <a:pt x="6333367" y="5951511"/>
                  <a:pt x="6333367" y="5951511"/>
                </a:cubicBezTo>
                <a:cubicBezTo>
                  <a:pt x="6333367" y="5953589"/>
                  <a:pt x="6333367" y="5953589"/>
                  <a:pt x="6333367" y="5953589"/>
                </a:cubicBezTo>
                <a:cubicBezTo>
                  <a:pt x="6331311" y="5959825"/>
                  <a:pt x="6329254" y="5968138"/>
                  <a:pt x="6327198" y="5974373"/>
                </a:cubicBezTo>
                <a:cubicBezTo>
                  <a:pt x="6329254" y="5976452"/>
                  <a:pt x="6329254" y="5976452"/>
                  <a:pt x="6329254" y="5976452"/>
                </a:cubicBezTo>
                <a:cubicBezTo>
                  <a:pt x="6339537" y="5986844"/>
                  <a:pt x="6355989" y="5997237"/>
                  <a:pt x="6372441" y="6001393"/>
                </a:cubicBezTo>
                <a:cubicBezTo>
                  <a:pt x="6372441" y="6003472"/>
                  <a:pt x="6370385" y="6022178"/>
                  <a:pt x="6370385" y="6024257"/>
                </a:cubicBezTo>
                <a:cubicBezTo>
                  <a:pt x="6351876" y="6024257"/>
                  <a:pt x="6333367" y="6028413"/>
                  <a:pt x="6321028" y="6036728"/>
                </a:cubicBezTo>
                <a:cubicBezTo>
                  <a:pt x="6318972" y="6036728"/>
                  <a:pt x="6318972" y="6036728"/>
                  <a:pt x="6318972" y="6036728"/>
                </a:cubicBezTo>
                <a:cubicBezTo>
                  <a:pt x="6318972" y="6038805"/>
                  <a:pt x="6318972" y="6038805"/>
                  <a:pt x="6318972" y="6038805"/>
                </a:cubicBezTo>
                <a:cubicBezTo>
                  <a:pt x="6318972" y="6040884"/>
                  <a:pt x="6318972" y="6045041"/>
                  <a:pt x="6318972" y="6049198"/>
                </a:cubicBezTo>
                <a:cubicBezTo>
                  <a:pt x="6318972" y="6053355"/>
                  <a:pt x="6318972" y="6057512"/>
                  <a:pt x="6318972" y="6059590"/>
                </a:cubicBezTo>
                <a:cubicBezTo>
                  <a:pt x="6318972" y="6061669"/>
                  <a:pt x="6318972" y="6061669"/>
                  <a:pt x="6318972" y="6061669"/>
                </a:cubicBezTo>
                <a:cubicBezTo>
                  <a:pt x="6321028" y="6061669"/>
                  <a:pt x="6321028" y="6061669"/>
                  <a:pt x="6321028" y="6061669"/>
                </a:cubicBezTo>
                <a:cubicBezTo>
                  <a:pt x="6333367" y="6069983"/>
                  <a:pt x="6351876" y="6074140"/>
                  <a:pt x="6370385" y="6074140"/>
                </a:cubicBezTo>
                <a:cubicBezTo>
                  <a:pt x="6370385" y="6078296"/>
                  <a:pt x="6372441" y="6094924"/>
                  <a:pt x="6374498" y="6097002"/>
                </a:cubicBezTo>
                <a:cubicBezTo>
                  <a:pt x="6355989" y="6103237"/>
                  <a:pt x="6339537" y="6111551"/>
                  <a:pt x="6329254" y="6124022"/>
                </a:cubicBezTo>
                <a:cubicBezTo>
                  <a:pt x="6327198" y="6124022"/>
                  <a:pt x="6327198" y="6124022"/>
                  <a:pt x="6327198" y="6124022"/>
                </a:cubicBezTo>
                <a:cubicBezTo>
                  <a:pt x="6327198" y="6126101"/>
                  <a:pt x="6327198" y="6126101"/>
                  <a:pt x="6327198" y="6126101"/>
                </a:cubicBezTo>
                <a:cubicBezTo>
                  <a:pt x="6329254" y="6132336"/>
                  <a:pt x="6331311" y="6140650"/>
                  <a:pt x="6333367" y="6146886"/>
                </a:cubicBezTo>
                <a:cubicBezTo>
                  <a:pt x="6335424" y="6146886"/>
                  <a:pt x="6335424" y="6146886"/>
                  <a:pt x="6335424" y="6146886"/>
                </a:cubicBezTo>
                <a:cubicBezTo>
                  <a:pt x="6349820" y="6153121"/>
                  <a:pt x="6370385" y="6151042"/>
                  <a:pt x="6386837" y="6146886"/>
                </a:cubicBezTo>
                <a:cubicBezTo>
                  <a:pt x="6386837" y="6148963"/>
                  <a:pt x="6395063" y="6165592"/>
                  <a:pt x="6395063" y="6167669"/>
                </a:cubicBezTo>
                <a:cubicBezTo>
                  <a:pt x="6380668" y="6175983"/>
                  <a:pt x="6366272" y="6190533"/>
                  <a:pt x="6358046" y="6205082"/>
                </a:cubicBezTo>
                <a:cubicBezTo>
                  <a:pt x="6358046" y="6207160"/>
                  <a:pt x="6358046" y="6207160"/>
                  <a:pt x="6358046" y="6207160"/>
                </a:cubicBezTo>
                <a:cubicBezTo>
                  <a:pt x="6360102" y="6211318"/>
                  <a:pt x="6366272" y="6219631"/>
                  <a:pt x="6370385" y="6225866"/>
                </a:cubicBezTo>
                <a:cubicBezTo>
                  <a:pt x="6386837" y="6225866"/>
                  <a:pt x="6405346" y="6221710"/>
                  <a:pt x="6421798" y="6211318"/>
                </a:cubicBezTo>
                <a:cubicBezTo>
                  <a:pt x="6421798" y="6213395"/>
                  <a:pt x="6432082" y="6227945"/>
                  <a:pt x="6434138" y="6230024"/>
                </a:cubicBezTo>
                <a:cubicBezTo>
                  <a:pt x="6421798" y="6242494"/>
                  <a:pt x="6411516" y="6259121"/>
                  <a:pt x="6407402" y="6275750"/>
                </a:cubicBezTo>
                <a:cubicBezTo>
                  <a:pt x="6409459" y="6277827"/>
                  <a:pt x="6409459" y="6277827"/>
                  <a:pt x="6409459" y="6277827"/>
                </a:cubicBezTo>
                <a:cubicBezTo>
                  <a:pt x="6411516" y="6281985"/>
                  <a:pt x="6419742" y="6288220"/>
                  <a:pt x="6423855" y="6292377"/>
                </a:cubicBezTo>
                <a:cubicBezTo>
                  <a:pt x="6425911" y="6292377"/>
                  <a:pt x="6425911" y="6292377"/>
                  <a:pt x="6425911" y="6292377"/>
                </a:cubicBezTo>
                <a:cubicBezTo>
                  <a:pt x="6440308" y="6288220"/>
                  <a:pt x="6456760" y="6279906"/>
                  <a:pt x="6471156" y="6265357"/>
                </a:cubicBezTo>
                <a:cubicBezTo>
                  <a:pt x="6473212" y="6267436"/>
                  <a:pt x="6485551" y="6277827"/>
                  <a:pt x="6487608" y="6279906"/>
                </a:cubicBezTo>
                <a:cubicBezTo>
                  <a:pt x="6479382" y="6296533"/>
                  <a:pt x="6475269" y="6313162"/>
                  <a:pt x="6475269" y="6329789"/>
                </a:cubicBezTo>
                <a:cubicBezTo>
                  <a:pt x="6475269" y="6329789"/>
                  <a:pt x="6475269" y="6331868"/>
                  <a:pt x="6475269" y="6331868"/>
                </a:cubicBezTo>
                <a:cubicBezTo>
                  <a:pt x="6479382" y="6336024"/>
                  <a:pt x="6487608" y="6340182"/>
                  <a:pt x="6493777" y="6342259"/>
                </a:cubicBezTo>
                <a:cubicBezTo>
                  <a:pt x="6493777" y="6344338"/>
                  <a:pt x="6493777" y="6344338"/>
                  <a:pt x="6493777" y="6344338"/>
                </a:cubicBezTo>
                <a:cubicBezTo>
                  <a:pt x="6495834" y="6342259"/>
                  <a:pt x="6495834" y="6342259"/>
                  <a:pt x="6495834" y="6342259"/>
                </a:cubicBezTo>
                <a:cubicBezTo>
                  <a:pt x="6510230" y="6333946"/>
                  <a:pt x="6522569" y="6321475"/>
                  <a:pt x="6532851" y="6304848"/>
                </a:cubicBezTo>
                <a:cubicBezTo>
                  <a:pt x="6534908" y="6306926"/>
                  <a:pt x="6549304" y="6313162"/>
                  <a:pt x="6551360" y="6313162"/>
                </a:cubicBezTo>
                <a:cubicBezTo>
                  <a:pt x="6549304" y="6321475"/>
                  <a:pt x="6549304" y="6331868"/>
                  <a:pt x="6549304" y="6340182"/>
                </a:cubicBezTo>
                <a:cubicBezTo>
                  <a:pt x="6549304" y="6348495"/>
                  <a:pt x="6549304" y="6358888"/>
                  <a:pt x="6551360" y="6365123"/>
                </a:cubicBezTo>
                <a:cubicBezTo>
                  <a:pt x="6551360" y="6367201"/>
                  <a:pt x="6551360" y="6367201"/>
                  <a:pt x="6551360" y="6367201"/>
                </a:cubicBezTo>
                <a:cubicBezTo>
                  <a:pt x="6553417" y="6367201"/>
                  <a:pt x="6553417" y="6367201"/>
                  <a:pt x="6553417" y="6367201"/>
                </a:cubicBezTo>
                <a:cubicBezTo>
                  <a:pt x="6557530" y="6369280"/>
                  <a:pt x="6567812" y="6371358"/>
                  <a:pt x="6573982" y="6373436"/>
                </a:cubicBezTo>
                <a:cubicBezTo>
                  <a:pt x="6576039" y="6373436"/>
                  <a:pt x="6576039" y="6373436"/>
                  <a:pt x="6576039" y="6373436"/>
                </a:cubicBezTo>
                <a:cubicBezTo>
                  <a:pt x="6586321" y="6360966"/>
                  <a:pt x="6596604" y="6344338"/>
                  <a:pt x="6600717" y="6327711"/>
                </a:cubicBezTo>
                <a:cubicBezTo>
                  <a:pt x="6602773" y="6327711"/>
                  <a:pt x="6621282" y="6329789"/>
                  <a:pt x="6623339" y="6329789"/>
                </a:cubicBezTo>
                <a:cubicBezTo>
                  <a:pt x="6623339" y="6348495"/>
                  <a:pt x="6627452" y="6367201"/>
                  <a:pt x="6635678" y="6381750"/>
                </a:cubicBezTo>
                <a:cubicBezTo>
                  <a:pt x="6637734" y="6381750"/>
                  <a:pt x="6637734" y="6381750"/>
                  <a:pt x="6637734" y="6381750"/>
                </a:cubicBezTo>
                <a:cubicBezTo>
                  <a:pt x="6643904" y="6381750"/>
                  <a:pt x="6654187" y="6381750"/>
                  <a:pt x="6658300" y="6381750"/>
                </a:cubicBezTo>
                <a:cubicBezTo>
                  <a:pt x="6660357" y="6381750"/>
                  <a:pt x="6660357" y="6381750"/>
                  <a:pt x="6660357" y="6381750"/>
                </a:cubicBezTo>
                <a:cubicBezTo>
                  <a:pt x="6668583" y="6367201"/>
                  <a:pt x="6672696" y="6348495"/>
                  <a:pt x="6674753" y="6329789"/>
                </a:cubicBezTo>
                <a:cubicBezTo>
                  <a:pt x="6676809" y="6329789"/>
                  <a:pt x="6693261" y="6327711"/>
                  <a:pt x="6695318" y="6327711"/>
                </a:cubicBezTo>
                <a:cubicBezTo>
                  <a:pt x="6699431" y="6344338"/>
                  <a:pt x="6709714" y="6360966"/>
                  <a:pt x="6722053" y="6373436"/>
                </a:cubicBezTo>
                <a:cubicBezTo>
                  <a:pt x="6728222" y="6371358"/>
                  <a:pt x="6738505" y="6369280"/>
                  <a:pt x="6742618" y="6367201"/>
                </a:cubicBezTo>
                <a:cubicBezTo>
                  <a:pt x="6744675" y="6367201"/>
                  <a:pt x="6744675" y="6367201"/>
                  <a:pt x="6744675" y="6367201"/>
                </a:cubicBezTo>
                <a:cubicBezTo>
                  <a:pt x="6746731" y="6358888"/>
                  <a:pt x="6746731" y="6348495"/>
                  <a:pt x="6746731" y="6340182"/>
                </a:cubicBezTo>
                <a:cubicBezTo>
                  <a:pt x="6746731" y="6331868"/>
                  <a:pt x="6746731" y="6321475"/>
                  <a:pt x="6744675" y="6313162"/>
                </a:cubicBezTo>
                <a:cubicBezTo>
                  <a:pt x="6746731" y="6313162"/>
                  <a:pt x="6763183" y="6306926"/>
                  <a:pt x="6765240" y="6304848"/>
                </a:cubicBezTo>
                <a:cubicBezTo>
                  <a:pt x="6773466" y="6321475"/>
                  <a:pt x="6787862" y="6333946"/>
                  <a:pt x="6802257" y="6342259"/>
                </a:cubicBezTo>
                <a:cubicBezTo>
                  <a:pt x="6808427" y="6340182"/>
                  <a:pt x="6816653" y="6336024"/>
                  <a:pt x="6820766" y="6331868"/>
                </a:cubicBezTo>
                <a:cubicBezTo>
                  <a:pt x="6822823" y="6329789"/>
                  <a:pt x="6822823" y="6329789"/>
                  <a:pt x="6822823" y="6329789"/>
                </a:cubicBezTo>
                <a:cubicBezTo>
                  <a:pt x="6822823" y="6329789"/>
                  <a:pt x="6822823" y="6329789"/>
                  <a:pt x="6822823" y="6327711"/>
                </a:cubicBezTo>
                <a:cubicBezTo>
                  <a:pt x="6822823" y="6313162"/>
                  <a:pt x="6816653" y="6294456"/>
                  <a:pt x="6808427" y="6279906"/>
                </a:cubicBezTo>
                <a:cubicBezTo>
                  <a:pt x="6810484" y="6277827"/>
                  <a:pt x="6822823" y="6267436"/>
                  <a:pt x="6824879" y="6265357"/>
                </a:cubicBezTo>
                <a:cubicBezTo>
                  <a:pt x="6839275" y="6277827"/>
                  <a:pt x="6855727" y="6288220"/>
                  <a:pt x="6870123" y="6292377"/>
                </a:cubicBezTo>
                <a:cubicBezTo>
                  <a:pt x="6872180" y="6292377"/>
                  <a:pt x="6872180" y="6292377"/>
                  <a:pt x="6872180" y="6292377"/>
                </a:cubicBezTo>
                <a:cubicBezTo>
                  <a:pt x="6876293" y="6288220"/>
                  <a:pt x="6884519" y="6281985"/>
                  <a:pt x="6886576" y="6275750"/>
                </a:cubicBezTo>
                <a:cubicBezTo>
                  <a:pt x="6888632" y="6275750"/>
                  <a:pt x="6888632" y="6275750"/>
                  <a:pt x="6888632" y="6275750"/>
                </a:cubicBezTo>
                <a:cubicBezTo>
                  <a:pt x="6884519" y="6259121"/>
                  <a:pt x="6874236" y="6242494"/>
                  <a:pt x="6861897" y="6230024"/>
                </a:cubicBezTo>
                <a:cubicBezTo>
                  <a:pt x="6863954" y="6227945"/>
                  <a:pt x="6874236" y="6213395"/>
                  <a:pt x="6874236" y="6211318"/>
                </a:cubicBezTo>
                <a:cubicBezTo>
                  <a:pt x="6890689" y="6219631"/>
                  <a:pt x="6909198" y="6225866"/>
                  <a:pt x="6925650" y="6225866"/>
                </a:cubicBezTo>
                <a:cubicBezTo>
                  <a:pt x="6927706" y="6223788"/>
                  <a:pt x="6927706" y="6223788"/>
                  <a:pt x="6927706" y="6223788"/>
                </a:cubicBezTo>
                <a:cubicBezTo>
                  <a:pt x="6929763" y="6219631"/>
                  <a:pt x="6935933" y="6211318"/>
                  <a:pt x="6937989" y="6205082"/>
                </a:cubicBezTo>
                <a:cubicBezTo>
                  <a:pt x="6937989" y="6203004"/>
                  <a:pt x="6937989" y="6203004"/>
                  <a:pt x="6937989" y="6203004"/>
                </a:cubicBezTo>
                <a:cubicBezTo>
                  <a:pt x="6929763" y="6190533"/>
                  <a:pt x="6915367" y="6175983"/>
                  <a:pt x="6900972" y="6167669"/>
                </a:cubicBezTo>
                <a:cubicBezTo>
                  <a:pt x="6900972" y="6163513"/>
                  <a:pt x="6909198" y="6148963"/>
                  <a:pt x="6909198" y="6146886"/>
                </a:cubicBezTo>
                <a:cubicBezTo>
                  <a:pt x="6925650" y="6151042"/>
                  <a:pt x="6944159" y="6151042"/>
                  <a:pt x="6960611" y="6146886"/>
                </a:cubicBezTo>
                <a:cubicBezTo>
                  <a:pt x="6962667" y="6146886"/>
                  <a:pt x="6962667" y="6146886"/>
                  <a:pt x="6962667" y="6146886"/>
                </a:cubicBezTo>
                <a:cubicBezTo>
                  <a:pt x="6964724" y="6140650"/>
                  <a:pt x="6966781" y="6132336"/>
                  <a:pt x="6966781" y="6126101"/>
                </a:cubicBezTo>
                <a:cubicBezTo>
                  <a:pt x="6966781" y="6124022"/>
                  <a:pt x="6966781" y="6124022"/>
                  <a:pt x="6966781" y="6124022"/>
                </a:cubicBezTo>
                <a:cubicBezTo>
                  <a:pt x="6956498" y="6111551"/>
                  <a:pt x="6940046" y="6103237"/>
                  <a:pt x="6921537" y="6097002"/>
                </a:cubicBezTo>
                <a:cubicBezTo>
                  <a:pt x="6923593" y="6094924"/>
                  <a:pt x="6925650" y="6078296"/>
                  <a:pt x="6925650" y="6076218"/>
                </a:cubicBezTo>
                <a:cubicBezTo>
                  <a:pt x="6944159" y="6076218"/>
                  <a:pt x="6962667" y="6069983"/>
                  <a:pt x="6975007" y="6061669"/>
                </a:cubicBezTo>
                <a:cubicBezTo>
                  <a:pt x="6977063" y="6061669"/>
                  <a:pt x="6977063" y="6061669"/>
                  <a:pt x="6977063" y="6061669"/>
                </a:cubicBezTo>
                <a:cubicBezTo>
                  <a:pt x="6977063" y="6057512"/>
                  <a:pt x="6977063" y="6053355"/>
                  <a:pt x="6977063" y="6049198"/>
                </a:cubicBezTo>
                <a:cubicBezTo>
                  <a:pt x="6977063" y="6047119"/>
                  <a:pt x="6977063" y="6042963"/>
                  <a:pt x="6977063" y="6038805"/>
                </a:cubicBezTo>
                <a:cubicBezTo>
                  <a:pt x="6975007" y="6038805"/>
                  <a:pt x="6975007" y="6038805"/>
                  <a:pt x="6975007" y="6038805"/>
                </a:cubicBezTo>
                <a:cubicBezTo>
                  <a:pt x="6962667" y="6030492"/>
                  <a:pt x="6944159" y="6024257"/>
                  <a:pt x="6925650" y="6024257"/>
                </a:cubicBezTo>
                <a:cubicBezTo>
                  <a:pt x="6925650" y="6022178"/>
                  <a:pt x="6923593" y="6005551"/>
                  <a:pt x="6923593" y="6003472"/>
                </a:cubicBezTo>
                <a:cubicBezTo>
                  <a:pt x="6940046" y="5997237"/>
                  <a:pt x="6956498" y="5988923"/>
                  <a:pt x="6966781" y="5976452"/>
                </a:cubicBezTo>
                <a:cubicBezTo>
                  <a:pt x="6968837" y="5976452"/>
                  <a:pt x="6968837" y="5976452"/>
                  <a:pt x="6968837" y="5976452"/>
                </a:cubicBezTo>
                <a:cubicBezTo>
                  <a:pt x="6968837" y="5974373"/>
                  <a:pt x="6968837" y="5974373"/>
                  <a:pt x="6968837" y="5974373"/>
                </a:cubicBezTo>
                <a:cubicBezTo>
                  <a:pt x="6966781" y="5968138"/>
                  <a:pt x="6964724" y="5959825"/>
                  <a:pt x="6962667" y="5953589"/>
                </a:cubicBezTo>
                <a:cubicBezTo>
                  <a:pt x="6960611" y="5953589"/>
                  <a:pt x="6960611" y="5953589"/>
                  <a:pt x="6960611" y="5953589"/>
                </a:cubicBezTo>
                <a:cubicBezTo>
                  <a:pt x="6946215" y="5947354"/>
                  <a:pt x="6927706" y="5949432"/>
                  <a:pt x="6909198" y="5953589"/>
                </a:cubicBezTo>
                <a:cubicBezTo>
                  <a:pt x="6909198" y="5951511"/>
                  <a:pt x="6903028" y="5934883"/>
                  <a:pt x="6900972" y="5932805"/>
                </a:cubicBezTo>
                <a:cubicBezTo>
                  <a:pt x="6917424" y="5924491"/>
                  <a:pt x="6929763" y="5909941"/>
                  <a:pt x="6937989" y="5895393"/>
                </a:cubicBezTo>
                <a:cubicBezTo>
                  <a:pt x="6937989" y="5893314"/>
                  <a:pt x="6937989" y="5893314"/>
                  <a:pt x="6937989" y="5893314"/>
                </a:cubicBezTo>
                <a:cubicBezTo>
                  <a:pt x="6935933" y="5889157"/>
                  <a:pt x="6931820" y="5880843"/>
                  <a:pt x="6927706" y="5874608"/>
                </a:cubicBezTo>
                <a:cubicBezTo>
                  <a:pt x="6925650" y="5874608"/>
                  <a:pt x="6925650" y="5874608"/>
                  <a:pt x="6925650" y="5874608"/>
                </a:cubicBezTo>
                <a:cubicBezTo>
                  <a:pt x="6909198" y="5874608"/>
                  <a:pt x="6890689" y="5878765"/>
                  <a:pt x="6876293" y="5887079"/>
                </a:cubicBezTo>
                <a:cubicBezTo>
                  <a:pt x="6874236" y="5887079"/>
                  <a:pt x="6863954" y="5872529"/>
                  <a:pt x="6861897" y="5870451"/>
                </a:cubicBezTo>
                <a:cubicBezTo>
                  <a:pt x="6874236" y="5857980"/>
                  <a:pt x="6884519" y="5841353"/>
                  <a:pt x="6888632" y="5824725"/>
                </a:cubicBezTo>
                <a:cubicBezTo>
                  <a:pt x="6888632" y="5822647"/>
                  <a:pt x="6888632" y="5822647"/>
                  <a:pt x="6888632" y="5822647"/>
                </a:cubicBezTo>
                <a:cubicBezTo>
                  <a:pt x="6884519" y="5818490"/>
                  <a:pt x="6878350" y="5812254"/>
                  <a:pt x="6872180" y="5808097"/>
                </a:cubicBezTo>
                <a:cubicBezTo>
                  <a:pt x="6855727" y="5812254"/>
                  <a:pt x="6839275" y="5820568"/>
                  <a:pt x="6826936" y="5833039"/>
                </a:cubicBezTo>
                <a:cubicBezTo>
                  <a:pt x="6824879" y="5833039"/>
                  <a:pt x="6810484" y="5822647"/>
                  <a:pt x="6808427" y="5820568"/>
                </a:cubicBezTo>
                <a:cubicBezTo>
                  <a:pt x="6818710" y="5803941"/>
                  <a:pt x="6822823" y="5787313"/>
                  <a:pt x="6822823" y="5770685"/>
                </a:cubicBezTo>
                <a:cubicBezTo>
                  <a:pt x="6822823" y="5770685"/>
                  <a:pt x="6822823" y="5768607"/>
                  <a:pt x="6822823" y="5768607"/>
                </a:cubicBezTo>
                <a:cubicBezTo>
                  <a:pt x="6816653" y="5764450"/>
                  <a:pt x="6808427" y="5760293"/>
                  <a:pt x="6804314" y="5758215"/>
                </a:cubicBezTo>
                <a:cubicBezTo>
                  <a:pt x="6802257" y="5756136"/>
                  <a:pt x="6802257" y="5756136"/>
                  <a:pt x="6802257" y="5756136"/>
                </a:cubicBezTo>
                <a:cubicBezTo>
                  <a:pt x="6802257" y="5758215"/>
                  <a:pt x="6802257" y="5758215"/>
                  <a:pt x="6802257" y="5758215"/>
                </a:cubicBezTo>
                <a:cubicBezTo>
                  <a:pt x="6787862" y="5764450"/>
                  <a:pt x="6775523" y="5778999"/>
                  <a:pt x="6765240" y="5793548"/>
                </a:cubicBezTo>
                <a:cubicBezTo>
                  <a:pt x="6763183" y="5793548"/>
                  <a:pt x="6746731" y="5787313"/>
                  <a:pt x="6744675" y="5785235"/>
                </a:cubicBezTo>
                <a:cubicBezTo>
                  <a:pt x="6746731" y="5776921"/>
                  <a:pt x="6748788" y="5768607"/>
                  <a:pt x="6748788" y="5758215"/>
                </a:cubicBezTo>
                <a:cubicBezTo>
                  <a:pt x="6748788" y="5749901"/>
                  <a:pt x="6746731" y="5741587"/>
                  <a:pt x="6744675" y="5733273"/>
                </a:cubicBezTo>
                <a:cubicBezTo>
                  <a:pt x="6744675" y="5731195"/>
                  <a:pt x="6744675" y="5731195"/>
                  <a:pt x="6744675" y="5731195"/>
                </a:cubicBezTo>
                <a:cubicBezTo>
                  <a:pt x="6742618" y="5731195"/>
                  <a:pt x="6742618" y="5731195"/>
                  <a:pt x="6742618" y="5731195"/>
                </a:cubicBezTo>
                <a:cubicBezTo>
                  <a:pt x="6738505" y="5729116"/>
                  <a:pt x="6730279" y="5727038"/>
                  <a:pt x="6722053" y="5727038"/>
                </a:cubicBezTo>
                <a:cubicBezTo>
                  <a:pt x="6709714" y="5737430"/>
                  <a:pt x="6699431" y="5754058"/>
                  <a:pt x="6695318" y="5772764"/>
                </a:cubicBezTo>
                <a:cubicBezTo>
                  <a:pt x="6693261" y="5770685"/>
                  <a:pt x="6676809" y="5768607"/>
                  <a:pt x="6672696" y="5768607"/>
                </a:cubicBezTo>
                <a:cubicBezTo>
                  <a:pt x="6672696" y="5751979"/>
                  <a:pt x="6668583" y="5733273"/>
                  <a:pt x="6660357" y="5718724"/>
                </a:cubicBezTo>
                <a:cubicBezTo>
                  <a:pt x="6658300" y="5718724"/>
                  <a:pt x="6658300" y="5718724"/>
                  <a:pt x="6658300" y="5718724"/>
                </a:cubicBezTo>
                <a:cubicBezTo>
                  <a:pt x="6652131" y="5716645"/>
                  <a:pt x="6643904" y="5716645"/>
                  <a:pt x="6637734" y="5718724"/>
                </a:cubicBezTo>
                <a:cubicBezTo>
                  <a:pt x="6635678" y="5718724"/>
                  <a:pt x="6635678" y="5718724"/>
                  <a:pt x="6635678" y="5718724"/>
                </a:cubicBezTo>
                <a:close/>
                <a:moveTo>
                  <a:pt x="0" y="0"/>
                </a:moveTo>
                <a:lnTo>
                  <a:pt x="12192000" y="0"/>
                </a:lnTo>
                <a:lnTo>
                  <a:pt x="12192000" y="6858000"/>
                </a:lnTo>
                <a:lnTo>
                  <a:pt x="4539049" y="6858000"/>
                </a:lnTo>
                <a:lnTo>
                  <a:pt x="0" y="6858000"/>
                </a:lnTo>
                <a:lnTo>
                  <a:pt x="0" y="6273113"/>
                </a:lnTo>
                <a:close/>
              </a:path>
            </a:pathLst>
          </a:custGeom>
        </p:spPr>
        <p:txBody>
          <a:bodyPr rtlCol="0">
            <a:noAutofit/>
          </a:bodyPr>
          <a:lstStyle/>
          <a:p>
            <a:pPr lvl="0"/>
            <a:endParaRPr lang="en-US" noProof="0" dirty="0"/>
          </a:p>
        </p:txBody>
      </p:sp>
      <p:sp>
        <p:nvSpPr>
          <p:cNvPr id="7" name="Text Placeholder 6"/>
          <p:cNvSpPr>
            <a:spLocks noGrp="1"/>
          </p:cNvSpPr>
          <p:nvPr>
            <p:ph type="body" sz="quarter" idx="14"/>
          </p:nvPr>
        </p:nvSpPr>
        <p:spPr>
          <a:xfrm>
            <a:off x="0" y="0"/>
            <a:ext cx="12192000" cy="6858000"/>
          </a:xfrm>
          <a:custGeom>
            <a:avLst/>
            <a:gdLst>
              <a:gd name="connsiteX0" fmla="*/ 6602777 w 12192000"/>
              <a:gd name="connsiteY0" fmla="*/ 6116155 h 6858000"/>
              <a:gd name="connsiteX1" fmla="*/ 6612980 w 12192000"/>
              <a:gd name="connsiteY1" fmla="*/ 6116155 h 6858000"/>
              <a:gd name="connsiteX2" fmla="*/ 6617061 w 12192000"/>
              <a:gd name="connsiteY2" fmla="*/ 6124493 h 6858000"/>
              <a:gd name="connsiteX3" fmla="*/ 6623183 w 12192000"/>
              <a:gd name="connsiteY3" fmla="*/ 6226637 h 6858000"/>
              <a:gd name="connsiteX4" fmla="*/ 6621142 w 12192000"/>
              <a:gd name="connsiteY4" fmla="*/ 6237059 h 6858000"/>
              <a:gd name="connsiteX5" fmla="*/ 6615021 w 12192000"/>
              <a:gd name="connsiteY5" fmla="*/ 6237059 h 6858000"/>
              <a:gd name="connsiteX6" fmla="*/ 6508908 w 12192000"/>
              <a:gd name="connsiteY6" fmla="*/ 6174523 h 6858000"/>
              <a:gd name="connsiteX7" fmla="*/ 6504827 w 12192000"/>
              <a:gd name="connsiteY7" fmla="*/ 6168270 h 6858000"/>
              <a:gd name="connsiteX8" fmla="*/ 6504827 w 12192000"/>
              <a:gd name="connsiteY8" fmla="*/ 6166184 h 6858000"/>
              <a:gd name="connsiteX9" fmla="*/ 6510948 w 12192000"/>
              <a:gd name="connsiteY9" fmla="*/ 6162015 h 6858000"/>
              <a:gd name="connsiteX10" fmla="*/ 6602777 w 12192000"/>
              <a:gd name="connsiteY10" fmla="*/ 6116155 h 6858000"/>
              <a:gd name="connsiteX11" fmla="*/ 6685511 w 12192000"/>
              <a:gd name="connsiteY11" fmla="*/ 6114071 h 6858000"/>
              <a:gd name="connsiteX12" fmla="*/ 6695813 w 12192000"/>
              <a:gd name="connsiteY12" fmla="*/ 6114071 h 6858000"/>
              <a:gd name="connsiteX13" fmla="*/ 6786472 w 12192000"/>
              <a:gd name="connsiteY13" fmla="*/ 6159837 h 6858000"/>
              <a:gd name="connsiteX14" fmla="*/ 6794714 w 12192000"/>
              <a:gd name="connsiteY14" fmla="*/ 6166078 h 6858000"/>
              <a:gd name="connsiteX15" fmla="*/ 6790593 w 12192000"/>
              <a:gd name="connsiteY15" fmla="*/ 6172318 h 6858000"/>
              <a:gd name="connsiteX16" fmla="*/ 6683451 w 12192000"/>
              <a:gd name="connsiteY16" fmla="*/ 6234726 h 6858000"/>
              <a:gd name="connsiteX17" fmla="*/ 6675208 w 12192000"/>
              <a:gd name="connsiteY17" fmla="*/ 6234726 h 6858000"/>
              <a:gd name="connsiteX18" fmla="*/ 6673148 w 12192000"/>
              <a:gd name="connsiteY18" fmla="*/ 6226405 h 6858000"/>
              <a:gd name="connsiteX19" fmla="*/ 6681390 w 12192000"/>
              <a:gd name="connsiteY19" fmla="*/ 6122392 h 6858000"/>
              <a:gd name="connsiteX20" fmla="*/ 6685511 w 12192000"/>
              <a:gd name="connsiteY20" fmla="*/ 6114071 h 6858000"/>
              <a:gd name="connsiteX21" fmla="*/ 5867776 w 12192000"/>
              <a:gd name="connsiteY21" fmla="*/ 6074328 h 6858000"/>
              <a:gd name="connsiteX22" fmla="*/ 5867776 w 12192000"/>
              <a:gd name="connsiteY22" fmla="*/ 6117531 h 6858000"/>
              <a:gd name="connsiteX23" fmla="*/ 5819888 w 12192000"/>
              <a:gd name="connsiteY23" fmla="*/ 6125760 h 6858000"/>
              <a:gd name="connsiteX24" fmla="*/ 5801149 w 12192000"/>
              <a:gd name="connsiteY24" fmla="*/ 6101073 h 6858000"/>
              <a:gd name="connsiteX25" fmla="*/ 5826134 w 12192000"/>
              <a:gd name="connsiteY25" fmla="*/ 6076386 h 6858000"/>
              <a:gd name="connsiteX26" fmla="*/ 5518276 w 12192000"/>
              <a:gd name="connsiteY26" fmla="*/ 6004194 h 6858000"/>
              <a:gd name="connsiteX27" fmla="*/ 5559186 w 12192000"/>
              <a:gd name="connsiteY27" fmla="*/ 6064393 h 6858000"/>
              <a:gd name="connsiteX28" fmla="*/ 5518276 w 12192000"/>
              <a:gd name="connsiteY28" fmla="*/ 6124591 h 6858000"/>
              <a:gd name="connsiteX29" fmla="*/ 5477363 w 12192000"/>
              <a:gd name="connsiteY29" fmla="*/ 6064393 h 6858000"/>
              <a:gd name="connsiteX30" fmla="*/ 5518276 w 12192000"/>
              <a:gd name="connsiteY30" fmla="*/ 6004194 h 6858000"/>
              <a:gd name="connsiteX31" fmla="*/ 6672498 w 12192000"/>
              <a:gd name="connsiteY31" fmla="*/ 5995882 h 6858000"/>
              <a:gd name="connsiteX32" fmla="*/ 6681491 w 12192000"/>
              <a:gd name="connsiteY32" fmla="*/ 5996921 h 6858000"/>
              <a:gd name="connsiteX33" fmla="*/ 6708215 w 12192000"/>
              <a:gd name="connsiteY33" fmla="*/ 6048872 h 6858000"/>
              <a:gd name="connsiteX34" fmla="*/ 6648601 w 12192000"/>
              <a:gd name="connsiteY34" fmla="*/ 6107057 h 6858000"/>
              <a:gd name="connsiteX35" fmla="*/ 6588987 w 12192000"/>
              <a:gd name="connsiteY35" fmla="*/ 6048872 h 6858000"/>
              <a:gd name="connsiteX36" fmla="*/ 6615711 w 12192000"/>
              <a:gd name="connsiteY36" fmla="*/ 5999000 h 6858000"/>
              <a:gd name="connsiteX37" fmla="*/ 6632156 w 12192000"/>
              <a:gd name="connsiteY37" fmla="*/ 6001077 h 6858000"/>
              <a:gd name="connsiteX38" fmla="*/ 6630100 w 12192000"/>
              <a:gd name="connsiteY38" fmla="*/ 6017702 h 6858000"/>
              <a:gd name="connsiteX39" fmla="*/ 6613655 w 12192000"/>
              <a:gd name="connsiteY39" fmla="*/ 6048872 h 6858000"/>
              <a:gd name="connsiteX40" fmla="*/ 6648601 w 12192000"/>
              <a:gd name="connsiteY40" fmla="*/ 6084199 h 6858000"/>
              <a:gd name="connsiteX41" fmla="*/ 6683547 w 12192000"/>
              <a:gd name="connsiteY41" fmla="*/ 6048872 h 6858000"/>
              <a:gd name="connsiteX42" fmla="*/ 6667102 w 12192000"/>
              <a:gd name="connsiteY42" fmla="*/ 6017702 h 6858000"/>
              <a:gd name="connsiteX43" fmla="*/ 6665047 w 12192000"/>
              <a:gd name="connsiteY43" fmla="*/ 6001077 h 6858000"/>
              <a:gd name="connsiteX44" fmla="*/ 6672498 w 12192000"/>
              <a:gd name="connsiteY44" fmla="*/ 5995882 h 6858000"/>
              <a:gd name="connsiteX45" fmla="*/ 6821432 w 12192000"/>
              <a:gd name="connsiteY45" fmla="*/ 5980816 h 6858000"/>
              <a:gd name="connsiteX46" fmla="*/ 6825565 w 12192000"/>
              <a:gd name="connsiteY46" fmla="*/ 5987045 h 6858000"/>
              <a:gd name="connsiteX47" fmla="*/ 6825565 w 12192000"/>
              <a:gd name="connsiteY47" fmla="*/ 6111612 h 6858000"/>
              <a:gd name="connsiteX48" fmla="*/ 6821432 w 12192000"/>
              <a:gd name="connsiteY48" fmla="*/ 6117840 h 6858000"/>
              <a:gd name="connsiteX49" fmla="*/ 6813166 w 12192000"/>
              <a:gd name="connsiteY49" fmla="*/ 6115764 h 6858000"/>
              <a:gd name="connsiteX50" fmla="*/ 6728441 w 12192000"/>
              <a:gd name="connsiteY50" fmla="*/ 6057632 h 6858000"/>
              <a:gd name="connsiteX51" fmla="*/ 6722242 w 12192000"/>
              <a:gd name="connsiteY51" fmla="*/ 6049328 h 6858000"/>
              <a:gd name="connsiteX52" fmla="*/ 6728441 w 12192000"/>
              <a:gd name="connsiteY52" fmla="*/ 6041024 h 6858000"/>
              <a:gd name="connsiteX53" fmla="*/ 6813166 w 12192000"/>
              <a:gd name="connsiteY53" fmla="*/ 5982893 h 6858000"/>
              <a:gd name="connsiteX54" fmla="*/ 6821432 w 12192000"/>
              <a:gd name="connsiteY54" fmla="*/ 5980816 h 6858000"/>
              <a:gd name="connsiteX55" fmla="*/ 6475604 w 12192000"/>
              <a:gd name="connsiteY55" fmla="*/ 5980816 h 6858000"/>
              <a:gd name="connsiteX56" fmla="*/ 6483787 w 12192000"/>
              <a:gd name="connsiteY56" fmla="*/ 5984968 h 6858000"/>
              <a:gd name="connsiteX57" fmla="*/ 6567656 w 12192000"/>
              <a:gd name="connsiteY57" fmla="*/ 6041024 h 6858000"/>
              <a:gd name="connsiteX58" fmla="*/ 6573792 w 12192000"/>
              <a:gd name="connsiteY58" fmla="*/ 6049328 h 6858000"/>
              <a:gd name="connsiteX59" fmla="*/ 6567656 w 12192000"/>
              <a:gd name="connsiteY59" fmla="*/ 6057632 h 6858000"/>
              <a:gd name="connsiteX60" fmla="*/ 6483787 w 12192000"/>
              <a:gd name="connsiteY60" fmla="*/ 6115764 h 6858000"/>
              <a:gd name="connsiteX61" fmla="*/ 6475604 w 12192000"/>
              <a:gd name="connsiteY61" fmla="*/ 6117840 h 6858000"/>
              <a:gd name="connsiteX62" fmla="*/ 6471513 w 12192000"/>
              <a:gd name="connsiteY62" fmla="*/ 6111612 h 6858000"/>
              <a:gd name="connsiteX63" fmla="*/ 6471513 w 12192000"/>
              <a:gd name="connsiteY63" fmla="*/ 5987045 h 6858000"/>
              <a:gd name="connsiteX64" fmla="*/ 6475604 w 12192000"/>
              <a:gd name="connsiteY64" fmla="*/ 5980816 h 6858000"/>
              <a:gd name="connsiteX65" fmla="*/ 6087559 w 12192000"/>
              <a:gd name="connsiteY65" fmla="*/ 5970296 h 6858000"/>
              <a:gd name="connsiteX66" fmla="*/ 6081400 w 12192000"/>
              <a:gd name="connsiteY66" fmla="*/ 5972374 h 6858000"/>
              <a:gd name="connsiteX67" fmla="*/ 6079347 w 12192000"/>
              <a:gd name="connsiteY67" fmla="*/ 5978604 h 6858000"/>
              <a:gd name="connsiteX68" fmla="*/ 6120408 w 12192000"/>
              <a:gd name="connsiteY68" fmla="*/ 6136455 h 6858000"/>
              <a:gd name="connsiteX69" fmla="*/ 6145045 w 12192000"/>
              <a:gd name="connsiteY69" fmla="*/ 6157224 h 6858000"/>
              <a:gd name="connsiteX70" fmla="*/ 6153257 w 12192000"/>
              <a:gd name="connsiteY70" fmla="*/ 6157224 h 6858000"/>
              <a:gd name="connsiteX71" fmla="*/ 6149151 w 12192000"/>
              <a:gd name="connsiteY71" fmla="*/ 6165532 h 6858000"/>
              <a:gd name="connsiteX72" fmla="*/ 6149151 w 12192000"/>
              <a:gd name="connsiteY72" fmla="*/ 6167609 h 6858000"/>
              <a:gd name="connsiteX73" fmla="*/ 6124515 w 12192000"/>
              <a:gd name="connsiteY73" fmla="*/ 6186302 h 6858000"/>
              <a:gd name="connsiteX74" fmla="*/ 6089612 w 12192000"/>
              <a:gd name="connsiteY74" fmla="*/ 6184225 h 6858000"/>
              <a:gd name="connsiteX75" fmla="*/ 6083453 w 12192000"/>
              <a:gd name="connsiteY75" fmla="*/ 6186302 h 6858000"/>
              <a:gd name="connsiteX76" fmla="*/ 6081400 w 12192000"/>
              <a:gd name="connsiteY76" fmla="*/ 6190456 h 6858000"/>
              <a:gd name="connsiteX77" fmla="*/ 6081400 w 12192000"/>
              <a:gd name="connsiteY77" fmla="*/ 6209149 h 6858000"/>
              <a:gd name="connsiteX78" fmla="*/ 6087559 w 12192000"/>
              <a:gd name="connsiteY78" fmla="*/ 6215380 h 6858000"/>
              <a:gd name="connsiteX79" fmla="*/ 6134780 w 12192000"/>
              <a:gd name="connsiteY79" fmla="*/ 6221610 h 6858000"/>
              <a:gd name="connsiteX80" fmla="*/ 6136833 w 12192000"/>
              <a:gd name="connsiteY80" fmla="*/ 6221610 h 6858000"/>
              <a:gd name="connsiteX81" fmla="*/ 6190213 w 12192000"/>
              <a:gd name="connsiteY81" fmla="*/ 6169686 h 6858000"/>
              <a:gd name="connsiteX82" fmla="*/ 6223062 w 12192000"/>
              <a:gd name="connsiteY82" fmla="*/ 6040914 h 6858000"/>
              <a:gd name="connsiteX83" fmla="*/ 6235380 w 12192000"/>
              <a:gd name="connsiteY83" fmla="*/ 5999374 h 6858000"/>
              <a:gd name="connsiteX84" fmla="*/ 6239487 w 12192000"/>
              <a:gd name="connsiteY84" fmla="*/ 5978604 h 6858000"/>
              <a:gd name="connsiteX85" fmla="*/ 6237434 w 12192000"/>
              <a:gd name="connsiteY85" fmla="*/ 5972374 h 6858000"/>
              <a:gd name="connsiteX86" fmla="*/ 6233327 w 12192000"/>
              <a:gd name="connsiteY86" fmla="*/ 5970296 h 6858000"/>
              <a:gd name="connsiteX87" fmla="*/ 6204584 w 12192000"/>
              <a:gd name="connsiteY87" fmla="*/ 5970296 h 6858000"/>
              <a:gd name="connsiteX88" fmla="*/ 6198425 w 12192000"/>
              <a:gd name="connsiteY88" fmla="*/ 5974451 h 6858000"/>
              <a:gd name="connsiteX89" fmla="*/ 6161469 w 12192000"/>
              <a:gd name="connsiteY89" fmla="*/ 6115685 h 6858000"/>
              <a:gd name="connsiteX90" fmla="*/ 6159417 w 12192000"/>
              <a:gd name="connsiteY90" fmla="*/ 6115685 h 6858000"/>
              <a:gd name="connsiteX91" fmla="*/ 6120408 w 12192000"/>
              <a:gd name="connsiteY91" fmla="*/ 5974451 h 6858000"/>
              <a:gd name="connsiteX92" fmla="*/ 6114249 w 12192000"/>
              <a:gd name="connsiteY92" fmla="*/ 5970296 h 6858000"/>
              <a:gd name="connsiteX93" fmla="*/ 6087559 w 12192000"/>
              <a:gd name="connsiteY93" fmla="*/ 5970296 h 6858000"/>
              <a:gd name="connsiteX94" fmla="*/ 6047787 w 12192000"/>
              <a:gd name="connsiteY94" fmla="*/ 5967959 h 6858000"/>
              <a:gd name="connsiteX95" fmla="*/ 5998692 w 12192000"/>
              <a:gd name="connsiteY95" fmla="*/ 5988768 h 6858000"/>
              <a:gd name="connsiteX96" fmla="*/ 5998692 w 12192000"/>
              <a:gd name="connsiteY96" fmla="*/ 5976283 h 6858000"/>
              <a:gd name="connsiteX97" fmla="*/ 5992556 w 12192000"/>
              <a:gd name="connsiteY97" fmla="*/ 5970040 h 6858000"/>
              <a:gd name="connsiteX98" fmla="*/ 5963918 w 12192000"/>
              <a:gd name="connsiteY98" fmla="*/ 5970040 h 6858000"/>
              <a:gd name="connsiteX99" fmla="*/ 5957781 w 12192000"/>
              <a:gd name="connsiteY99" fmla="*/ 5976283 h 6858000"/>
              <a:gd name="connsiteX100" fmla="*/ 5957781 w 12192000"/>
              <a:gd name="connsiteY100" fmla="*/ 6151078 h 6858000"/>
              <a:gd name="connsiteX101" fmla="*/ 5963918 w 12192000"/>
              <a:gd name="connsiteY101" fmla="*/ 6157321 h 6858000"/>
              <a:gd name="connsiteX102" fmla="*/ 5992556 w 12192000"/>
              <a:gd name="connsiteY102" fmla="*/ 6157321 h 6858000"/>
              <a:gd name="connsiteX103" fmla="*/ 5998692 w 12192000"/>
              <a:gd name="connsiteY103" fmla="*/ 6151078 h 6858000"/>
              <a:gd name="connsiteX104" fmla="*/ 5998692 w 12192000"/>
              <a:gd name="connsiteY104" fmla="*/ 6030386 h 6858000"/>
              <a:gd name="connsiteX105" fmla="*/ 6049832 w 12192000"/>
              <a:gd name="connsiteY105" fmla="*/ 6007496 h 6858000"/>
              <a:gd name="connsiteX106" fmla="*/ 6055969 w 12192000"/>
              <a:gd name="connsiteY106" fmla="*/ 6001253 h 6858000"/>
              <a:gd name="connsiteX107" fmla="*/ 6055969 w 12192000"/>
              <a:gd name="connsiteY107" fmla="*/ 5974202 h 6858000"/>
              <a:gd name="connsiteX108" fmla="*/ 6053923 w 12192000"/>
              <a:gd name="connsiteY108" fmla="*/ 5970040 h 6858000"/>
              <a:gd name="connsiteX109" fmla="*/ 6047787 w 12192000"/>
              <a:gd name="connsiteY109" fmla="*/ 5967959 h 6858000"/>
              <a:gd name="connsiteX110" fmla="*/ 5846879 w 12192000"/>
              <a:gd name="connsiteY110" fmla="*/ 5964452 h 6858000"/>
              <a:gd name="connsiteX111" fmla="*/ 5776523 w 12192000"/>
              <a:gd name="connsiteY111" fmla="*/ 5972770 h 6858000"/>
              <a:gd name="connsiteX112" fmla="*/ 5770315 w 12192000"/>
              <a:gd name="connsiteY112" fmla="*/ 5979008 h 6858000"/>
              <a:gd name="connsiteX113" fmla="*/ 5772384 w 12192000"/>
              <a:gd name="connsiteY113" fmla="*/ 6003961 h 6858000"/>
              <a:gd name="connsiteX114" fmla="*/ 5774454 w 12192000"/>
              <a:gd name="connsiteY114" fmla="*/ 6008120 h 6858000"/>
              <a:gd name="connsiteX115" fmla="*/ 5778592 w 12192000"/>
              <a:gd name="connsiteY115" fmla="*/ 6010199 h 6858000"/>
              <a:gd name="connsiteX116" fmla="*/ 5844809 w 12192000"/>
              <a:gd name="connsiteY116" fmla="*/ 6006040 h 6858000"/>
              <a:gd name="connsiteX117" fmla="*/ 5867571 w 12192000"/>
              <a:gd name="connsiteY117" fmla="*/ 6028914 h 6858000"/>
              <a:gd name="connsiteX118" fmla="*/ 5867571 w 12192000"/>
              <a:gd name="connsiteY118" fmla="*/ 6041390 h 6858000"/>
              <a:gd name="connsiteX119" fmla="*/ 5822047 w 12192000"/>
              <a:gd name="connsiteY119" fmla="*/ 6045549 h 6858000"/>
              <a:gd name="connsiteX120" fmla="*/ 5757900 w 12192000"/>
              <a:gd name="connsiteY120" fmla="*/ 6101693 h 6858000"/>
              <a:gd name="connsiteX121" fmla="*/ 5813770 w 12192000"/>
              <a:gd name="connsiteY121" fmla="*/ 6161996 h 6858000"/>
              <a:gd name="connsiteX122" fmla="*/ 5873779 w 12192000"/>
              <a:gd name="connsiteY122" fmla="*/ 6149520 h 6858000"/>
              <a:gd name="connsiteX123" fmla="*/ 5902750 w 12192000"/>
              <a:gd name="connsiteY123" fmla="*/ 6161996 h 6858000"/>
              <a:gd name="connsiteX124" fmla="*/ 5908957 w 12192000"/>
              <a:gd name="connsiteY124" fmla="*/ 6159917 h 6858000"/>
              <a:gd name="connsiteX125" fmla="*/ 5911026 w 12192000"/>
              <a:gd name="connsiteY125" fmla="*/ 6153679 h 6858000"/>
              <a:gd name="connsiteX126" fmla="*/ 5911026 w 12192000"/>
              <a:gd name="connsiteY126" fmla="*/ 6028914 h 6858000"/>
              <a:gd name="connsiteX127" fmla="*/ 5846879 w 12192000"/>
              <a:gd name="connsiteY127" fmla="*/ 5964452 h 6858000"/>
              <a:gd name="connsiteX128" fmla="*/ 5518274 w 12192000"/>
              <a:gd name="connsiteY128" fmla="*/ 5964452 h 6858000"/>
              <a:gd name="connsiteX129" fmla="*/ 5434114 w 12192000"/>
              <a:gd name="connsiteY129" fmla="*/ 6063224 h 6858000"/>
              <a:gd name="connsiteX130" fmla="*/ 5518274 w 12192000"/>
              <a:gd name="connsiteY130" fmla="*/ 6161996 h 6858000"/>
              <a:gd name="connsiteX131" fmla="*/ 5602435 w 12192000"/>
              <a:gd name="connsiteY131" fmla="*/ 6063224 h 6858000"/>
              <a:gd name="connsiteX132" fmla="*/ 5518274 w 12192000"/>
              <a:gd name="connsiteY132" fmla="*/ 5964452 h 6858000"/>
              <a:gd name="connsiteX133" fmla="*/ 5302320 w 12192000"/>
              <a:gd name="connsiteY133" fmla="*/ 5938736 h 6858000"/>
              <a:gd name="connsiteX134" fmla="*/ 5318685 w 12192000"/>
              <a:gd name="connsiteY134" fmla="*/ 5938736 h 6858000"/>
              <a:gd name="connsiteX135" fmla="*/ 5361642 w 12192000"/>
              <a:gd name="connsiteY135" fmla="*/ 5978478 h 6858000"/>
              <a:gd name="connsiteX136" fmla="*/ 5316640 w 12192000"/>
              <a:gd name="connsiteY136" fmla="*/ 6016129 h 6858000"/>
              <a:gd name="connsiteX137" fmla="*/ 5271637 w 12192000"/>
              <a:gd name="connsiteY137" fmla="*/ 6016129 h 6858000"/>
              <a:gd name="connsiteX138" fmla="*/ 5271637 w 12192000"/>
              <a:gd name="connsiteY138" fmla="*/ 5940828 h 6858000"/>
              <a:gd name="connsiteX139" fmla="*/ 5302320 w 12192000"/>
              <a:gd name="connsiteY139" fmla="*/ 5938736 h 6858000"/>
              <a:gd name="connsiteX140" fmla="*/ 5678557 w 12192000"/>
              <a:gd name="connsiteY140" fmla="*/ 5927047 h 6858000"/>
              <a:gd name="connsiteX141" fmla="*/ 5649847 w 12192000"/>
              <a:gd name="connsiteY141" fmla="*/ 5933291 h 6858000"/>
              <a:gd name="connsiteX142" fmla="*/ 5643695 w 12192000"/>
              <a:gd name="connsiteY142" fmla="*/ 5939535 h 6858000"/>
              <a:gd name="connsiteX143" fmla="*/ 5643695 w 12192000"/>
              <a:gd name="connsiteY143" fmla="*/ 5970757 h 6858000"/>
              <a:gd name="connsiteX144" fmla="*/ 5627290 w 12192000"/>
              <a:gd name="connsiteY144" fmla="*/ 5970757 h 6858000"/>
              <a:gd name="connsiteX145" fmla="*/ 5621138 w 12192000"/>
              <a:gd name="connsiteY145" fmla="*/ 5977002 h 6858000"/>
              <a:gd name="connsiteX146" fmla="*/ 5621138 w 12192000"/>
              <a:gd name="connsiteY146" fmla="*/ 6001980 h 6858000"/>
              <a:gd name="connsiteX147" fmla="*/ 5627290 w 12192000"/>
              <a:gd name="connsiteY147" fmla="*/ 6008224 h 6858000"/>
              <a:gd name="connsiteX148" fmla="*/ 5643695 w 12192000"/>
              <a:gd name="connsiteY148" fmla="*/ 6008224 h 6858000"/>
              <a:gd name="connsiteX149" fmla="*/ 5643695 w 12192000"/>
              <a:gd name="connsiteY149" fmla="*/ 6091483 h 6858000"/>
              <a:gd name="connsiteX150" fmla="*/ 5699064 w 12192000"/>
              <a:gd name="connsiteY150" fmla="*/ 6164334 h 6858000"/>
              <a:gd name="connsiteX151" fmla="*/ 5731875 w 12192000"/>
              <a:gd name="connsiteY151" fmla="*/ 6160171 h 6858000"/>
              <a:gd name="connsiteX152" fmla="*/ 5738028 w 12192000"/>
              <a:gd name="connsiteY152" fmla="*/ 6151845 h 6858000"/>
              <a:gd name="connsiteX153" fmla="*/ 5735977 w 12192000"/>
              <a:gd name="connsiteY153" fmla="*/ 6128949 h 6858000"/>
              <a:gd name="connsiteX154" fmla="*/ 5729824 w 12192000"/>
              <a:gd name="connsiteY154" fmla="*/ 6120623 h 6858000"/>
              <a:gd name="connsiteX155" fmla="*/ 5705217 w 12192000"/>
              <a:gd name="connsiteY155" fmla="*/ 6122705 h 6858000"/>
              <a:gd name="connsiteX156" fmla="*/ 5686761 w 12192000"/>
              <a:gd name="connsiteY156" fmla="*/ 6085238 h 6858000"/>
              <a:gd name="connsiteX157" fmla="*/ 5686761 w 12192000"/>
              <a:gd name="connsiteY157" fmla="*/ 6008224 h 6858000"/>
              <a:gd name="connsiteX158" fmla="*/ 5729824 w 12192000"/>
              <a:gd name="connsiteY158" fmla="*/ 6008224 h 6858000"/>
              <a:gd name="connsiteX159" fmla="*/ 5735977 w 12192000"/>
              <a:gd name="connsiteY159" fmla="*/ 6001980 h 6858000"/>
              <a:gd name="connsiteX160" fmla="*/ 5735977 w 12192000"/>
              <a:gd name="connsiteY160" fmla="*/ 5977002 h 6858000"/>
              <a:gd name="connsiteX161" fmla="*/ 5729824 w 12192000"/>
              <a:gd name="connsiteY161" fmla="*/ 5970757 h 6858000"/>
              <a:gd name="connsiteX162" fmla="*/ 5686761 w 12192000"/>
              <a:gd name="connsiteY162" fmla="*/ 5970757 h 6858000"/>
              <a:gd name="connsiteX163" fmla="*/ 5686761 w 12192000"/>
              <a:gd name="connsiteY163" fmla="*/ 5933291 h 6858000"/>
              <a:gd name="connsiteX164" fmla="*/ 5684709 w 12192000"/>
              <a:gd name="connsiteY164" fmla="*/ 5927047 h 6858000"/>
              <a:gd name="connsiteX165" fmla="*/ 5678557 w 12192000"/>
              <a:gd name="connsiteY165" fmla="*/ 5927047 h 6858000"/>
              <a:gd name="connsiteX166" fmla="*/ 5312653 w 12192000"/>
              <a:gd name="connsiteY166" fmla="*/ 5897825 h 6858000"/>
              <a:gd name="connsiteX167" fmla="*/ 5232236 w 12192000"/>
              <a:gd name="connsiteY167" fmla="*/ 5901977 h 6858000"/>
              <a:gd name="connsiteX168" fmla="*/ 5226049 w 12192000"/>
              <a:gd name="connsiteY168" fmla="*/ 5910281 h 6858000"/>
              <a:gd name="connsiteX169" fmla="*/ 5226049 w 12192000"/>
              <a:gd name="connsiteY169" fmla="*/ 6151093 h 6858000"/>
              <a:gd name="connsiteX170" fmla="*/ 5234297 w 12192000"/>
              <a:gd name="connsiteY170" fmla="*/ 6157321 h 6858000"/>
              <a:gd name="connsiteX171" fmla="*/ 5263165 w 12192000"/>
              <a:gd name="connsiteY171" fmla="*/ 6157321 h 6858000"/>
              <a:gd name="connsiteX172" fmla="*/ 5271414 w 12192000"/>
              <a:gd name="connsiteY172" fmla="*/ 6151093 h 6858000"/>
              <a:gd name="connsiteX173" fmla="*/ 5271414 w 12192000"/>
              <a:gd name="connsiteY173" fmla="*/ 6055599 h 6858000"/>
              <a:gd name="connsiteX174" fmla="*/ 5320901 w 12192000"/>
              <a:gd name="connsiteY174" fmla="*/ 6057674 h 6858000"/>
              <a:gd name="connsiteX175" fmla="*/ 5362142 w 12192000"/>
              <a:gd name="connsiteY175" fmla="*/ 6153168 h 6858000"/>
              <a:gd name="connsiteX176" fmla="*/ 5368327 w 12192000"/>
              <a:gd name="connsiteY176" fmla="*/ 6157321 h 6858000"/>
              <a:gd name="connsiteX177" fmla="*/ 5401320 w 12192000"/>
              <a:gd name="connsiteY177" fmla="*/ 6157321 h 6858000"/>
              <a:gd name="connsiteX178" fmla="*/ 5407505 w 12192000"/>
              <a:gd name="connsiteY178" fmla="*/ 6155245 h 6858000"/>
              <a:gd name="connsiteX179" fmla="*/ 5409567 w 12192000"/>
              <a:gd name="connsiteY179" fmla="*/ 6149017 h 6858000"/>
              <a:gd name="connsiteX180" fmla="*/ 5362142 w 12192000"/>
              <a:gd name="connsiteY180" fmla="*/ 6045219 h 6858000"/>
              <a:gd name="connsiteX181" fmla="*/ 5407505 w 12192000"/>
              <a:gd name="connsiteY181" fmla="*/ 5976711 h 6858000"/>
              <a:gd name="connsiteX182" fmla="*/ 5318839 w 12192000"/>
              <a:gd name="connsiteY182" fmla="*/ 5897825 h 6858000"/>
              <a:gd name="connsiteX183" fmla="*/ 5312653 w 12192000"/>
              <a:gd name="connsiteY183" fmla="*/ 5897825 h 6858000"/>
              <a:gd name="connsiteX184" fmla="*/ 6675208 w 12192000"/>
              <a:gd name="connsiteY184" fmla="*/ 5864819 h 6858000"/>
              <a:gd name="connsiteX185" fmla="*/ 6683451 w 12192000"/>
              <a:gd name="connsiteY185" fmla="*/ 5864819 h 6858000"/>
              <a:gd name="connsiteX186" fmla="*/ 6790593 w 12192000"/>
              <a:gd name="connsiteY186" fmla="*/ 5926632 h 6858000"/>
              <a:gd name="connsiteX187" fmla="*/ 6794714 w 12192000"/>
              <a:gd name="connsiteY187" fmla="*/ 5932813 h 6858000"/>
              <a:gd name="connsiteX188" fmla="*/ 6786472 w 12192000"/>
              <a:gd name="connsiteY188" fmla="*/ 5938994 h 6858000"/>
              <a:gd name="connsiteX189" fmla="*/ 6695813 w 12192000"/>
              <a:gd name="connsiteY189" fmla="*/ 5982263 h 6858000"/>
              <a:gd name="connsiteX190" fmla="*/ 6685511 w 12192000"/>
              <a:gd name="connsiteY190" fmla="*/ 5984323 h 6858000"/>
              <a:gd name="connsiteX191" fmla="*/ 6681390 w 12192000"/>
              <a:gd name="connsiteY191" fmla="*/ 5974021 h 6858000"/>
              <a:gd name="connsiteX192" fmla="*/ 6673148 w 12192000"/>
              <a:gd name="connsiteY192" fmla="*/ 5873060 h 6858000"/>
              <a:gd name="connsiteX193" fmla="*/ 6675208 w 12192000"/>
              <a:gd name="connsiteY193" fmla="*/ 5864819 h 6858000"/>
              <a:gd name="connsiteX194" fmla="*/ 6617873 w 12192000"/>
              <a:gd name="connsiteY194" fmla="*/ 5864048 h 6858000"/>
              <a:gd name="connsiteX195" fmla="*/ 6621994 w 12192000"/>
              <a:gd name="connsiteY195" fmla="*/ 5864823 h 6858000"/>
              <a:gd name="connsiteX196" fmla="*/ 6624054 w 12192000"/>
              <a:gd name="connsiteY196" fmla="*/ 5875148 h 6858000"/>
              <a:gd name="connsiteX197" fmla="*/ 6615813 w 12192000"/>
              <a:gd name="connsiteY197" fmla="*/ 5976336 h 6858000"/>
              <a:gd name="connsiteX198" fmla="*/ 6611692 w 12192000"/>
              <a:gd name="connsiteY198" fmla="*/ 5984596 h 6858000"/>
              <a:gd name="connsiteX199" fmla="*/ 6601390 w 12192000"/>
              <a:gd name="connsiteY199" fmla="*/ 5984596 h 6858000"/>
              <a:gd name="connsiteX200" fmla="*/ 6510730 w 12192000"/>
              <a:gd name="connsiteY200" fmla="*/ 5939165 h 6858000"/>
              <a:gd name="connsiteX201" fmla="*/ 6502489 w 12192000"/>
              <a:gd name="connsiteY201" fmla="*/ 5932970 h 6858000"/>
              <a:gd name="connsiteX202" fmla="*/ 6506610 w 12192000"/>
              <a:gd name="connsiteY202" fmla="*/ 5926774 h 6858000"/>
              <a:gd name="connsiteX203" fmla="*/ 6613752 w 12192000"/>
              <a:gd name="connsiteY203" fmla="*/ 5864823 h 6858000"/>
              <a:gd name="connsiteX204" fmla="*/ 6617873 w 12192000"/>
              <a:gd name="connsiteY204" fmla="*/ 5864048 h 6858000"/>
              <a:gd name="connsiteX205" fmla="*/ 6649186 w 12192000"/>
              <a:gd name="connsiteY205" fmla="*/ 5828859 h 6858000"/>
              <a:gd name="connsiteX206" fmla="*/ 6432355 w 12192000"/>
              <a:gd name="connsiteY206" fmla="*/ 6048029 h 6858000"/>
              <a:gd name="connsiteX207" fmla="*/ 6649186 w 12192000"/>
              <a:gd name="connsiteY207" fmla="*/ 6267198 h 6858000"/>
              <a:gd name="connsiteX208" fmla="*/ 6866018 w 12192000"/>
              <a:gd name="connsiteY208" fmla="*/ 6048029 h 6858000"/>
              <a:gd name="connsiteX209" fmla="*/ 6649186 w 12192000"/>
              <a:gd name="connsiteY209" fmla="*/ 5828859 h 6858000"/>
              <a:gd name="connsiteX210" fmla="*/ 6648602 w 12192000"/>
              <a:gd name="connsiteY210" fmla="*/ 5797300 h 6858000"/>
              <a:gd name="connsiteX211" fmla="*/ 6895240 w 12192000"/>
              <a:gd name="connsiteY211" fmla="*/ 6046861 h 6858000"/>
              <a:gd name="connsiteX212" fmla="*/ 6648602 w 12192000"/>
              <a:gd name="connsiteY212" fmla="*/ 6296422 h 6858000"/>
              <a:gd name="connsiteX213" fmla="*/ 6401963 w 12192000"/>
              <a:gd name="connsiteY213" fmla="*/ 6046861 h 6858000"/>
              <a:gd name="connsiteX214" fmla="*/ 6648602 w 12192000"/>
              <a:gd name="connsiteY214" fmla="*/ 5797300 h 6858000"/>
              <a:gd name="connsiteX215" fmla="*/ 6635678 w 12192000"/>
              <a:gd name="connsiteY215" fmla="*/ 5718724 h 6858000"/>
              <a:gd name="connsiteX216" fmla="*/ 6623339 w 12192000"/>
              <a:gd name="connsiteY216" fmla="*/ 5768607 h 6858000"/>
              <a:gd name="connsiteX217" fmla="*/ 6600717 w 12192000"/>
              <a:gd name="connsiteY217" fmla="*/ 5772764 h 6858000"/>
              <a:gd name="connsiteX218" fmla="*/ 6573982 w 12192000"/>
              <a:gd name="connsiteY218" fmla="*/ 5727038 h 6858000"/>
              <a:gd name="connsiteX219" fmla="*/ 6573982 w 12192000"/>
              <a:gd name="connsiteY219" fmla="*/ 5724959 h 6858000"/>
              <a:gd name="connsiteX220" fmla="*/ 6571926 w 12192000"/>
              <a:gd name="connsiteY220" fmla="*/ 5727038 h 6858000"/>
              <a:gd name="connsiteX221" fmla="*/ 6551360 w 12192000"/>
              <a:gd name="connsiteY221" fmla="*/ 5731195 h 6858000"/>
              <a:gd name="connsiteX222" fmla="*/ 6551360 w 12192000"/>
              <a:gd name="connsiteY222" fmla="*/ 5733273 h 6858000"/>
              <a:gd name="connsiteX223" fmla="*/ 6547247 w 12192000"/>
              <a:gd name="connsiteY223" fmla="*/ 5758215 h 6858000"/>
              <a:gd name="connsiteX224" fmla="*/ 6551360 w 12192000"/>
              <a:gd name="connsiteY224" fmla="*/ 5785235 h 6858000"/>
              <a:gd name="connsiteX225" fmla="*/ 6530795 w 12192000"/>
              <a:gd name="connsiteY225" fmla="*/ 5793548 h 6858000"/>
              <a:gd name="connsiteX226" fmla="*/ 6493777 w 12192000"/>
              <a:gd name="connsiteY226" fmla="*/ 5758215 h 6858000"/>
              <a:gd name="connsiteX227" fmla="*/ 6493777 w 12192000"/>
              <a:gd name="connsiteY227" fmla="*/ 5756136 h 6858000"/>
              <a:gd name="connsiteX228" fmla="*/ 6491721 w 12192000"/>
              <a:gd name="connsiteY228" fmla="*/ 5756136 h 6858000"/>
              <a:gd name="connsiteX229" fmla="*/ 6473212 w 12192000"/>
              <a:gd name="connsiteY229" fmla="*/ 5768607 h 6858000"/>
              <a:gd name="connsiteX230" fmla="*/ 6473212 w 12192000"/>
              <a:gd name="connsiteY230" fmla="*/ 5770685 h 6858000"/>
              <a:gd name="connsiteX231" fmla="*/ 6485551 w 12192000"/>
              <a:gd name="connsiteY231" fmla="*/ 5820568 h 6858000"/>
              <a:gd name="connsiteX232" fmla="*/ 6469099 w 12192000"/>
              <a:gd name="connsiteY232" fmla="*/ 5833039 h 6858000"/>
              <a:gd name="connsiteX233" fmla="*/ 6425911 w 12192000"/>
              <a:gd name="connsiteY233" fmla="*/ 5806019 h 6858000"/>
              <a:gd name="connsiteX234" fmla="*/ 6423855 w 12192000"/>
              <a:gd name="connsiteY234" fmla="*/ 5806019 h 6858000"/>
              <a:gd name="connsiteX235" fmla="*/ 6423855 w 12192000"/>
              <a:gd name="connsiteY235" fmla="*/ 5808097 h 6858000"/>
              <a:gd name="connsiteX236" fmla="*/ 6407402 w 12192000"/>
              <a:gd name="connsiteY236" fmla="*/ 5822647 h 6858000"/>
              <a:gd name="connsiteX237" fmla="*/ 6407402 w 12192000"/>
              <a:gd name="connsiteY237" fmla="*/ 5824725 h 6858000"/>
              <a:gd name="connsiteX238" fmla="*/ 6434138 w 12192000"/>
              <a:gd name="connsiteY238" fmla="*/ 5870451 h 6858000"/>
              <a:gd name="connsiteX239" fmla="*/ 6419742 w 12192000"/>
              <a:gd name="connsiteY239" fmla="*/ 5887079 h 6858000"/>
              <a:gd name="connsiteX240" fmla="*/ 6370385 w 12192000"/>
              <a:gd name="connsiteY240" fmla="*/ 5874608 h 6858000"/>
              <a:gd name="connsiteX241" fmla="*/ 6368328 w 12192000"/>
              <a:gd name="connsiteY241" fmla="*/ 5874608 h 6858000"/>
              <a:gd name="connsiteX242" fmla="*/ 6358046 w 12192000"/>
              <a:gd name="connsiteY242" fmla="*/ 5893314 h 6858000"/>
              <a:gd name="connsiteX243" fmla="*/ 6358046 w 12192000"/>
              <a:gd name="connsiteY243" fmla="*/ 5895393 h 6858000"/>
              <a:gd name="connsiteX244" fmla="*/ 6395063 w 12192000"/>
              <a:gd name="connsiteY244" fmla="*/ 5932805 h 6858000"/>
              <a:gd name="connsiteX245" fmla="*/ 6386837 w 12192000"/>
              <a:gd name="connsiteY245" fmla="*/ 5951511 h 6858000"/>
              <a:gd name="connsiteX246" fmla="*/ 6335424 w 12192000"/>
              <a:gd name="connsiteY246" fmla="*/ 5951511 h 6858000"/>
              <a:gd name="connsiteX247" fmla="*/ 6333367 w 12192000"/>
              <a:gd name="connsiteY247" fmla="*/ 5951511 h 6858000"/>
              <a:gd name="connsiteX248" fmla="*/ 6333367 w 12192000"/>
              <a:gd name="connsiteY248" fmla="*/ 5953589 h 6858000"/>
              <a:gd name="connsiteX249" fmla="*/ 6327198 w 12192000"/>
              <a:gd name="connsiteY249" fmla="*/ 5974373 h 6858000"/>
              <a:gd name="connsiteX250" fmla="*/ 6329254 w 12192000"/>
              <a:gd name="connsiteY250" fmla="*/ 5976452 h 6858000"/>
              <a:gd name="connsiteX251" fmla="*/ 6372441 w 12192000"/>
              <a:gd name="connsiteY251" fmla="*/ 6001393 h 6858000"/>
              <a:gd name="connsiteX252" fmla="*/ 6370385 w 12192000"/>
              <a:gd name="connsiteY252" fmla="*/ 6024257 h 6858000"/>
              <a:gd name="connsiteX253" fmla="*/ 6321028 w 12192000"/>
              <a:gd name="connsiteY253" fmla="*/ 6036728 h 6858000"/>
              <a:gd name="connsiteX254" fmla="*/ 6318972 w 12192000"/>
              <a:gd name="connsiteY254" fmla="*/ 6036728 h 6858000"/>
              <a:gd name="connsiteX255" fmla="*/ 6318972 w 12192000"/>
              <a:gd name="connsiteY255" fmla="*/ 6038805 h 6858000"/>
              <a:gd name="connsiteX256" fmla="*/ 6318972 w 12192000"/>
              <a:gd name="connsiteY256" fmla="*/ 6049198 h 6858000"/>
              <a:gd name="connsiteX257" fmla="*/ 6318972 w 12192000"/>
              <a:gd name="connsiteY257" fmla="*/ 6059590 h 6858000"/>
              <a:gd name="connsiteX258" fmla="*/ 6318972 w 12192000"/>
              <a:gd name="connsiteY258" fmla="*/ 6061669 h 6858000"/>
              <a:gd name="connsiteX259" fmla="*/ 6321028 w 12192000"/>
              <a:gd name="connsiteY259" fmla="*/ 6061669 h 6858000"/>
              <a:gd name="connsiteX260" fmla="*/ 6370385 w 12192000"/>
              <a:gd name="connsiteY260" fmla="*/ 6074140 h 6858000"/>
              <a:gd name="connsiteX261" fmla="*/ 6374498 w 12192000"/>
              <a:gd name="connsiteY261" fmla="*/ 6097002 h 6858000"/>
              <a:gd name="connsiteX262" fmla="*/ 6329254 w 12192000"/>
              <a:gd name="connsiteY262" fmla="*/ 6124022 h 6858000"/>
              <a:gd name="connsiteX263" fmla="*/ 6327198 w 12192000"/>
              <a:gd name="connsiteY263" fmla="*/ 6124022 h 6858000"/>
              <a:gd name="connsiteX264" fmla="*/ 6327198 w 12192000"/>
              <a:gd name="connsiteY264" fmla="*/ 6126101 h 6858000"/>
              <a:gd name="connsiteX265" fmla="*/ 6333367 w 12192000"/>
              <a:gd name="connsiteY265" fmla="*/ 6146886 h 6858000"/>
              <a:gd name="connsiteX266" fmla="*/ 6335424 w 12192000"/>
              <a:gd name="connsiteY266" fmla="*/ 6146886 h 6858000"/>
              <a:gd name="connsiteX267" fmla="*/ 6386837 w 12192000"/>
              <a:gd name="connsiteY267" fmla="*/ 6146886 h 6858000"/>
              <a:gd name="connsiteX268" fmla="*/ 6395063 w 12192000"/>
              <a:gd name="connsiteY268" fmla="*/ 6167669 h 6858000"/>
              <a:gd name="connsiteX269" fmla="*/ 6358046 w 12192000"/>
              <a:gd name="connsiteY269" fmla="*/ 6205082 h 6858000"/>
              <a:gd name="connsiteX270" fmla="*/ 6358046 w 12192000"/>
              <a:gd name="connsiteY270" fmla="*/ 6207160 h 6858000"/>
              <a:gd name="connsiteX271" fmla="*/ 6370385 w 12192000"/>
              <a:gd name="connsiteY271" fmla="*/ 6225866 h 6858000"/>
              <a:gd name="connsiteX272" fmla="*/ 6421798 w 12192000"/>
              <a:gd name="connsiteY272" fmla="*/ 6211318 h 6858000"/>
              <a:gd name="connsiteX273" fmla="*/ 6434138 w 12192000"/>
              <a:gd name="connsiteY273" fmla="*/ 6230024 h 6858000"/>
              <a:gd name="connsiteX274" fmla="*/ 6407402 w 12192000"/>
              <a:gd name="connsiteY274" fmla="*/ 6275750 h 6858000"/>
              <a:gd name="connsiteX275" fmla="*/ 6409459 w 12192000"/>
              <a:gd name="connsiteY275" fmla="*/ 6277827 h 6858000"/>
              <a:gd name="connsiteX276" fmla="*/ 6423855 w 12192000"/>
              <a:gd name="connsiteY276" fmla="*/ 6292377 h 6858000"/>
              <a:gd name="connsiteX277" fmla="*/ 6425911 w 12192000"/>
              <a:gd name="connsiteY277" fmla="*/ 6292377 h 6858000"/>
              <a:gd name="connsiteX278" fmla="*/ 6471156 w 12192000"/>
              <a:gd name="connsiteY278" fmla="*/ 6265357 h 6858000"/>
              <a:gd name="connsiteX279" fmla="*/ 6487608 w 12192000"/>
              <a:gd name="connsiteY279" fmla="*/ 6279906 h 6858000"/>
              <a:gd name="connsiteX280" fmla="*/ 6475269 w 12192000"/>
              <a:gd name="connsiteY280" fmla="*/ 6329789 h 6858000"/>
              <a:gd name="connsiteX281" fmla="*/ 6475269 w 12192000"/>
              <a:gd name="connsiteY281" fmla="*/ 6331868 h 6858000"/>
              <a:gd name="connsiteX282" fmla="*/ 6493777 w 12192000"/>
              <a:gd name="connsiteY282" fmla="*/ 6342259 h 6858000"/>
              <a:gd name="connsiteX283" fmla="*/ 6493777 w 12192000"/>
              <a:gd name="connsiteY283" fmla="*/ 6344338 h 6858000"/>
              <a:gd name="connsiteX284" fmla="*/ 6495834 w 12192000"/>
              <a:gd name="connsiteY284" fmla="*/ 6342259 h 6858000"/>
              <a:gd name="connsiteX285" fmla="*/ 6532851 w 12192000"/>
              <a:gd name="connsiteY285" fmla="*/ 6304848 h 6858000"/>
              <a:gd name="connsiteX286" fmla="*/ 6551360 w 12192000"/>
              <a:gd name="connsiteY286" fmla="*/ 6313162 h 6858000"/>
              <a:gd name="connsiteX287" fmla="*/ 6549304 w 12192000"/>
              <a:gd name="connsiteY287" fmla="*/ 6340182 h 6858000"/>
              <a:gd name="connsiteX288" fmla="*/ 6551360 w 12192000"/>
              <a:gd name="connsiteY288" fmla="*/ 6365123 h 6858000"/>
              <a:gd name="connsiteX289" fmla="*/ 6551360 w 12192000"/>
              <a:gd name="connsiteY289" fmla="*/ 6367201 h 6858000"/>
              <a:gd name="connsiteX290" fmla="*/ 6553417 w 12192000"/>
              <a:gd name="connsiteY290" fmla="*/ 6367201 h 6858000"/>
              <a:gd name="connsiteX291" fmla="*/ 6573982 w 12192000"/>
              <a:gd name="connsiteY291" fmla="*/ 6373436 h 6858000"/>
              <a:gd name="connsiteX292" fmla="*/ 6576039 w 12192000"/>
              <a:gd name="connsiteY292" fmla="*/ 6373436 h 6858000"/>
              <a:gd name="connsiteX293" fmla="*/ 6600717 w 12192000"/>
              <a:gd name="connsiteY293" fmla="*/ 6327711 h 6858000"/>
              <a:gd name="connsiteX294" fmla="*/ 6623339 w 12192000"/>
              <a:gd name="connsiteY294" fmla="*/ 6329789 h 6858000"/>
              <a:gd name="connsiteX295" fmla="*/ 6635678 w 12192000"/>
              <a:gd name="connsiteY295" fmla="*/ 6381750 h 6858000"/>
              <a:gd name="connsiteX296" fmla="*/ 6637734 w 12192000"/>
              <a:gd name="connsiteY296" fmla="*/ 6381750 h 6858000"/>
              <a:gd name="connsiteX297" fmla="*/ 6658300 w 12192000"/>
              <a:gd name="connsiteY297" fmla="*/ 6381750 h 6858000"/>
              <a:gd name="connsiteX298" fmla="*/ 6660357 w 12192000"/>
              <a:gd name="connsiteY298" fmla="*/ 6381750 h 6858000"/>
              <a:gd name="connsiteX299" fmla="*/ 6674753 w 12192000"/>
              <a:gd name="connsiteY299" fmla="*/ 6329789 h 6858000"/>
              <a:gd name="connsiteX300" fmla="*/ 6695318 w 12192000"/>
              <a:gd name="connsiteY300" fmla="*/ 6327711 h 6858000"/>
              <a:gd name="connsiteX301" fmla="*/ 6722053 w 12192000"/>
              <a:gd name="connsiteY301" fmla="*/ 6373436 h 6858000"/>
              <a:gd name="connsiteX302" fmla="*/ 6742618 w 12192000"/>
              <a:gd name="connsiteY302" fmla="*/ 6367201 h 6858000"/>
              <a:gd name="connsiteX303" fmla="*/ 6744675 w 12192000"/>
              <a:gd name="connsiteY303" fmla="*/ 6367201 h 6858000"/>
              <a:gd name="connsiteX304" fmla="*/ 6746731 w 12192000"/>
              <a:gd name="connsiteY304" fmla="*/ 6340182 h 6858000"/>
              <a:gd name="connsiteX305" fmla="*/ 6744675 w 12192000"/>
              <a:gd name="connsiteY305" fmla="*/ 6313162 h 6858000"/>
              <a:gd name="connsiteX306" fmla="*/ 6765240 w 12192000"/>
              <a:gd name="connsiteY306" fmla="*/ 6304848 h 6858000"/>
              <a:gd name="connsiteX307" fmla="*/ 6802257 w 12192000"/>
              <a:gd name="connsiteY307" fmla="*/ 6342259 h 6858000"/>
              <a:gd name="connsiteX308" fmla="*/ 6820766 w 12192000"/>
              <a:gd name="connsiteY308" fmla="*/ 6331868 h 6858000"/>
              <a:gd name="connsiteX309" fmla="*/ 6822823 w 12192000"/>
              <a:gd name="connsiteY309" fmla="*/ 6329789 h 6858000"/>
              <a:gd name="connsiteX310" fmla="*/ 6822823 w 12192000"/>
              <a:gd name="connsiteY310" fmla="*/ 6327711 h 6858000"/>
              <a:gd name="connsiteX311" fmla="*/ 6808427 w 12192000"/>
              <a:gd name="connsiteY311" fmla="*/ 6279906 h 6858000"/>
              <a:gd name="connsiteX312" fmla="*/ 6824879 w 12192000"/>
              <a:gd name="connsiteY312" fmla="*/ 6265357 h 6858000"/>
              <a:gd name="connsiteX313" fmla="*/ 6870123 w 12192000"/>
              <a:gd name="connsiteY313" fmla="*/ 6292377 h 6858000"/>
              <a:gd name="connsiteX314" fmla="*/ 6872180 w 12192000"/>
              <a:gd name="connsiteY314" fmla="*/ 6292377 h 6858000"/>
              <a:gd name="connsiteX315" fmla="*/ 6886576 w 12192000"/>
              <a:gd name="connsiteY315" fmla="*/ 6275750 h 6858000"/>
              <a:gd name="connsiteX316" fmla="*/ 6888632 w 12192000"/>
              <a:gd name="connsiteY316" fmla="*/ 6275750 h 6858000"/>
              <a:gd name="connsiteX317" fmla="*/ 6861897 w 12192000"/>
              <a:gd name="connsiteY317" fmla="*/ 6230024 h 6858000"/>
              <a:gd name="connsiteX318" fmla="*/ 6874236 w 12192000"/>
              <a:gd name="connsiteY318" fmla="*/ 6211318 h 6858000"/>
              <a:gd name="connsiteX319" fmla="*/ 6925650 w 12192000"/>
              <a:gd name="connsiteY319" fmla="*/ 6225866 h 6858000"/>
              <a:gd name="connsiteX320" fmla="*/ 6927706 w 12192000"/>
              <a:gd name="connsiteY320" fmla="*/ 6223788 h 6858000"/>
              <a:gd name="connsiteX321" fmla="*/ 6937989 w 12192000"/>
              <a:gd name="connsiteY321" fmla="*/ 6205082 h 6858000"/>
              <a:gd name="connsiteX322" fmla="*/ 6937989 w 12192000"/>
              <a:gd name="connsiteY322" fmla="*/ 6203004 h 6858000"/>
              <a:gd name="connsiteX323" fmla="*/ 6900972 w 12192000"/>
              <a:gd name="connsiteY323" fmla="*/ 6167669 h 6858000"/>
              <a:gd name="connsiteX324" fmla="*/ 6909198 w 12192000"/>
              <a:gd name="connsiteY324" fmla="*/ 6146886 h 6858000"/>
              <a:gd name="connsiteX325" fmla="*/ 6960611 w 12192000"/>
              <a:gd name="connsiteY325" fmla="*/ 6146886 h 6858000"/>
              <a:gd name="connsiteX326" fmla="*/ 6962667 w 12192000"/>
              <a:gd name="connsiteY326" fmla="*/ 6146886 h 6858000"/>
              <a:gd name="connsiteX327" fmla="*/ 6966781 w 12192000"/>
              <a:gd name="connsiteY327" fmla="*/ 6126101 h 6858000"/>
              <a:gd name="connsiteX328" fmla="*/ 6966781 w 12192000"/>
              <a:gd name="connsiteY328" fmla="*/ 6124022 h 6858000"/>
              <a:gd name="connsiteX329" fmla="*/ 6921537 w 12192000"/>
              <a:gd name="connsiteY329" fmla="*/ 6097002 h 6858000"/>
              <a:gd name="connsiteX330" fmla="*/ 6925650 w 12192000"/>
              <a:gd name="connsiteY330" fmla="*/ 6076218 h 6858000"/>
              <a:gd name="connsiteX331" fmla="*/ 6975007 w 12192000"/>
              <a:gd name="connsiteY331" fmla="*/ 6061669 h 6858000"/>
              <a:gd name="connsiteX332" fmla="*/ 6977063 w 12192000"/>
              <a:gd name="connsiteY332" fmla="*/ 6061669 h 6858000"/>
              <a:gd name="connsiteX333" fmla="*/ 6977063 w 12192000"/>
              <a:gd name="connsiteY333" fmla="*/ 6049198 h 6858000"/>
              <a:gd name="connsiteX334" fmla="*/ 6977063 w 12192000"/>
              <a:gd name="connsiteY334" fmla="*/ 6038805 h 6858000"/>
              <a:gd name="connsiteX335" fmla="*/ 6975007 w 12192000"/>
              <a:gd name="connsiteY335" fmla="*/ 6038805 h 6858000"/>
              <a:gd name="connsiteX336" fmla="*/ 6925650 w 12192000"/>
              <a:gd name="connsiteY336" fmla="*/ 6024257 h 6858000"/>
              <a:gd name="connsiteX337" fmla="*/ 6923593 w 12192000"/>
              <a:gd name="connsiteY337" fmla="*/ 6003472 h 6858000"/>
              <a:gd name="connsiteX338" fmla="*/ 6966781 w 12192000"/>
              <a:gd name="connsiteY338" fmla="*/ 5976452 h 6858000"/>
              <a:gd name="connsiteX339" fmla="*/ 6968837 w 12192000"/>
              <a:gd name="connsiteY339" fmla="*/ 5976452 h 6858000"/>
              <a:gd name="connsiteX340" fmla="*/ 6968837 w 12192000"/>
              <a:gd name="connsiteY340" fmla="*/ 5974373 h 6858000"/>
              <a:gd name="connsiteX341" fmla="*/ 6962667 w 12192000"/>
              <a:gd name="connsiteY341" fmla="*/ 5953589 h 6858000"/>
              <a:gd name="connsiteX342" fmla="*/ 6960611 w 12192000"/>
              <a:gd name="connsiteY342" fmla="*/ 5953589 h 6858000"/>
              <a:gd name="connsiteX343" fmla="*/ 6909198 w 12192000"/>
              <a:gd name="connsiteY343" fmla="*/ 5953589 h 6858000"/>
              <a:gd name="connsiteX344" fmla="*/ 6900972 w 12192000"/>
              <a:gd name="connsiteY344" fmla="*/ 5932805 h 6858000"/>
              <a:gd name="connsiteX345" fmla="*/ 6937989 w 12192000"/>
              <a:gd name="connsiteY345" fmla="*/ 5895393 h 6858000"/>
              <a:gd name="connsiteX346" fmla="*/ 6937989 w 12192000"/>
              <a:gd name="connsiteY346" fmla="*/ 5893314 h 6858000"/>
              <a:gd name="connsiteX347" fmla="*/ 6927706 w 12192000"/>
              <a:gd name="connsiteY347" fmla="*/ 5874608 h 6858000"/>
              <a:gd name="connsiteX348" fmla="*/ 6925650 w 12192000"/>
              <a:gd name="connsiteY348" fmla="*/ 5874608 h 6858000"/>
              <a:gd name="connsiteX349" fmla="*/ 6876293 w 12192000"/>
              <a:gd name="connsiteY349" fmla="*/ 5887079 h 6858000"/>
              <a:gd name="connsiteX350" fmla="*/ 6861897 w 12192000"/>
              <a:gd name="connsiteY350" fmla="*/ 5870451 h 6858000"/>
              <a:gd name="connsiteX351" fmla="*/ 6888632 w 12192000"/>
              <a:gd name="connsiteY351" fmla="*/ 5824725 h 6858000"/>
              <a:gd name="connsiteX352" fmla="*/ 6888632 w 12192000"/>
              <a:gd name="connsiteY352" fmla="*/ 5822647 h 6858000"/>
              <a:gd name="connsiteX353" fmla="*/ 6872180 w 12192000"/>
              <a:gd name="connsiteY353" fmla="*/ 5808097 h 6858000"/>
              <a:gd name="connsiteX354" fmla="*/ 6826936 w 12192000"/>
              <a:gd name="connsiteY354" fmla="*/ 5833039 h 6858000"/>
              <a:gd name="connsiteX355" fmla="*/ 6808427 w 12192000"/>
              <a:gd name="connsiteY355" fmla="*/ 5820568 h 6858000"/>
              <a:gd name="connsiteX356" fmla="*/ 6822823 w 12192000"/>
              <a:gd name="connsiteY356" fmla="*/ 5770685 h 6858000"/>
              <a:gd name="connsiteX357" fmla="*/ 6822823 w 12192000"/>
              <a:gd name="connsiteY357" fmla="*/ 5768607 h 6858000"/>
              <a:gd name="connsiteX358" fmla="*/ 6804314 w 12192000"/>
              <a:gd name="connsiteY358" fmla="*/ 5758215 h 6858000"/>
              <a:gd name="connsiteX359" fmla="*/ 6802257 w 12192000"/>
              <a:gd name="connsiteY359" fmla="*/ 5756136 h 6858000"/>
              <a:gd name="connsiteX360" fmla="*/ 6802257 w 12192000"/>
              <a:gd name="connsiteY360" fmla="*/ 5758215 h 6858000"/>
              <a:gd name="connsiteX361" fmla="*/ 6765240 w 12192000"/>
              <a:gd name="connsiteY361" fmla="*/ 5793548 h 6858000"/>
              <a:gd name="connsiteX362" fmla="*/ 6744675 w 12192000"/>
              <a:gd name="connsiteY362" fmla="*/ 5785235 h 6858000"/>
              <a:gd name="connsiteX363" fmla="*/ 6748788 w 12192000"/>
              <a:gd name="connsiteY363" fmla="*/ 5758215 h 6858000"/>
              <a:gd name="connsiteX364" fmla="*/ 6744675 w 12192000"/>
              <a:gd name="connsiteY364" fmla="*/ 5733273 h 6858000"/>
              <a:gd name="connsiteX365" fmla="*/ 6744675 w 12192000"/>
              <a:gd name="connsiteY365" fmla="*/ 5731195 h 6858000"/>
              <a:gd name="connsiteX366" fmla="*/ 6742618 w 12192000"/>
              <a:gd name="connsiteY366" fmla="*/ 5731195 h 6858000"/>
              <a:gd name="connsiteX367" fmla="*/ 6722053 w 12192000"/>
              <a:gd name="connsiteY367" fmla="*/ 5727038 h 6858000"/>
              <a:gd name="connsiteX368" fmla="*/ 6695318 w 12192000"/>
              <a:gd name="connsiteY368" fmla="*/ 5772764 h 6858000"/>
              <a:gd name="connsiteX369" fmla="*/ 6672696 w 12192000"/>
              <a:gd name="connsiteY369" fmla="*/ 5768607 h 6858000"/>
              <a:gd name="connsiteX370" fmla="*/ 6660357 w 12192000"/>
              <a:gd name="connsiteY370" fmla="*/ 5718724 h 6858000"/>
              <a:gd name="connsiteX371" fmla="*/ 6658300 w 12192000"/>
              <a:gd name="connsiteY371" fmla="*/ 5718724 h 6858000"/>
              <a:gd name="connsiteX372" fmla="*/ 6637734 w 12192000"/>
              <a:gd name="connsiteY372" fmla="*/ 5718724 h 6858000"/>
              <a:gd name="connsiteX373" fmla="*/ 6635678 w 12192000"/>
              <a:gd name="connsiteY373" fmla="*/ 571872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6602777" y="6116155"/>
                </a:moveTo>
                <a:cubicBezTo>
                  <a:pt x="6606858" y="6114071"/>
                  <a:pt x="6608899" y="6114071"/>
                  <a:pt x="6612980" y="6116155"/>
                </a:cubicBezTo>
                <a:cubicBezTo>
                  <a:pt x="6615021" y="6118240"/>
                  <a:pt x="6617061" y="6120324"/>
                  <a:pt x="6617061" y="6124493"/>
                </a:cubicBezTo>
                <a:cubicBezTo>
                  <a:pt x="6623183" y="6226637"/>
                  <a:pt x="6623183" y="6226637"/>
                  <a:pt x="6623183" y="6226637"/>
                </a:cubicBezTo>
                <a:cubicBezTo>
                  <a:pt x="6625224" y="6232890"/>
                  <a:pt x="6623183" y="6234975"/>
                  <a:pt x="6621142" y="6237059"/>
                </a:cubicBezTo>
                <a:cubicBezTo>
                  <a:pt x="6619102" y="6239144"/>
                  <a:pt x="6617061" y="6237059"/>
                  <a:pt x="6615021" y="6237059"/>
                </a:cubicBezTo>
                <a:cubicBezTo>
                  <a:pt x="6570127" y="6226637"/>
                  <a:pt x="6539517" y="6207875"/>
                  <a:pt x="6508908" y="6174523"/>
                </a:cubicBezTo>
                <a:cubicBezTo>
                  <a:pt x="6506867" y="6172439"/>
                  <a:pt x="6504827" y="6170354"/>
                  <a:pt x="6504827" y="6168270"/>
                </a:cubicBezTo>
                <a:cubicBezTo>
                  <a:pt x="6504827" y="6168270"/>
                  <a:pt x="6504827" y="6168270"/>
                  <a:pt x="6504827" y="6166184"/>
                </a:cubicBezTo>
                <a:cubicBezTo>
                  <a:pt x="6504827" y="6164100"/>
                  <a:pt x="6508908" y="6162015"/>
                  <a:pt x="6510948" y="6162015"/>
                </a:cubicBezTo>
                <a:cubicBezTo>
                  <a:pt x="6602777" y="6116155"/>
                  <a:pt x="6602777" y="6116155"/>
                  <a:pt x="6602777" y="6116155"/>
                </a:cubicBezTo>
                <a:close/>
                <a:moveTo>
                  <a:pt x="6685511" y="6114071"/>
                </a:moveTo>
                <a:cubicBezTo>
                  <a:pt x="6689631" y="6114071"/>
                  <a:pt x="6691692" y="6114071"/>
                  <a:pt x="6695813" y="6114071"/>
                </a:cubicBezTo>
                <a:cubicBezTo>
                  <a:pt x="6786472" y="6159837"/>
                  <a:pt x="6786472" y="6159837"/>
                  <a:pt x="6786472" y="6159837"/>
                </a:cubicBezTo>
                <a:cubicBezTo>
                  <a:pt x="6790593" y="6161917"/>
                  <a:pt x="6792654" y="6163997"/>
                  <a:pt x="6794714" y="6166078"/>
                </a:cubicBezTo>
                <a:cubicBezTo>
                  <a:pt x="6794714" y="6168158"/>
                  <a:pt x="6792654" y="6170238"/>
                  <a:pt x="6790593" y="6172318"/>
                </a:cubicBezTo>
                <a:cubicBezTo>
                  <a:pt x="6759687" y="6205602"/>
                  <a:pt x="6726720" y="6224325"/>
                  <a:pt x="6683451" y="6234726"/>
                </a:cubicBezTo>
                <a:cubicBezTo>
                  <a:pt x="6679330" y="6236806"/>
                  <a:pt x="6677269" y="6236806"/>
                  <a:pt x="6675208" y="6234726"/>
                </a:cubicBezTo>
                <a:cubicBezTo>
                  <a:pt x="6673148" y="6232646"/>
                  <a:pt x="6673148" y="6228485"/>
                  <a:pt x="6673148" y="6226405"/>
                </a:cubicBezTo>
                <a:cubicBezTo>
                  <a:pt x="6681390" y="6122392"/>
                  <a:pt x="6681390" y="6122392"/>
                  <a:pt x="6681390" y="6122392"/>
                </a:cubicBezTo>
                <a:cubicBezTo>
                  <a:pt x="6681390" y="6120312"/>
                  <a:pt x="6683451" y="6116151"/>
                  <a:pt x="6685511" y="6114071"/>
                </a:cubicBezTo>
                <a:close/>
                <a:moveTo>
                  <a:pt x="5867776" y="6074328"/>
                </a:moveTo>
                <a:cubicBezTo>
                  <a:pt x="5867776" y="6074328"/>
                  <a:pt x="5867776" y="6074328"/>
                  <a:pt x="5867776" y="6117531"/>
                </a:cubicBezTo>
                <a:cubicBezTo>
                  <a:pt x="5867776" y="6117531"/>
                  <a:pt x="5840708" y="6125760"/>
                  <a:pt x="5819888" y="6125760"/>
                </a:cubicBezTo>
                <a:cubicBezTo>
                  <a:pt x="5803231" y="6125760"/>
                  <a:pt x="5801149" y="6109302"/>
                  <a:pt x="5801149" y="6101073"/>
                </a:cubicBezTo>
                <a:cubicBezTo>
                  <a:pt x="5801149" y="6086672"/>
                  <a:pt x="5809477" y="6078443"/>
                  <a:pt x="5826134" y="6076386"/>
                </a:cubicBezTo>
                <a:close/>
                <a:moveTo>
                  <a:pt x="5518276" y="6004194"/>
                </a:moveTo>
                <a:cubicBezTo>
                  <a:pt x="5546913" y="6004194"/>
                  <a:pt x="5559186" y="6020801"/>
                  <a:pt x="5559186" y="6064393"/>
                </a:cubicBezTo>
                <a:cubicBezTo>
                  <a:pt x="5559186" y="6101757"/>
                  <a:pt x="5553050" y="6124591"/>
                  <a:pt x="5518276" y="6124591"/>
                </a:cubicBezTo>
                <a:cubicBezTo>
                  <a:pt x="5483500" y="6124591"/>
                  <a:pt x="5477363" y="6101757"/>
                  <a:pt x="5477363" y="6064393"/>
                </a:cubicBezTo>
                <a:cubicBezTo>
                  <a:pt x="5477363" y="6020801"/>
                  <a:pt x="5487591" y="6004194"/>
                  <a:pt x="5518276" y="6004194"/>
                </a:cubicBezTo>
                <a:close/>
                <a:moveTo>
                  <a:pt x="6672498" y="5995882"/>
                </a:moveTo>
                <a:cubicBezTo>
                  <a:pt x="6675325" y="5995363"/>
                  <a:pt x="6678409" y="5995882"/>
                  <a:pt x="6681491" y="5996921"/>
                </a:cubicBezTo>
                <a:cubicBezTo>
                  <a:pt x="6697937" y="6009390"/>
                  <a:pt x="6708215" y="6028092"/>
                  <a:pt x="6708215" y="6048872"/>
                </a:cubicBezTo>
                <a:cubicBezTo>
                  <a:pt x="6708215" y="6080043"/>
                  <a:pt x="6681491" y="6107057"/>
                  <a:pt x="6648601" y="6107057"/>
                </a:cubicBezTo>
                <a:cubicBezTo>
                  <a:pt x="6615711" y="6107057"/>
                  <a:pt x="6588987" y="6080043"/>
                  <a:pt x="6588987" y="6048872"/>
                </a:cubicBezTo>
                <a:cubicBezTo>
                  <a:pt x="6588987" y="6028092"/>
                  <a:pt x="6599266" y="6009390"/>
                  <a:pt x="6615711" y="5999000"/>
                </a:cubicBezTo>
                <a:cubicBezTo>
                  <a:pt x="6621878" y="5994843"/>
                  <a:pt x="6628045" y="5994843"/>
                  <a:pt x="6632156" y="6001077"/>
                </a:cubicBezTo>
                <a:cubicBezTo>
                  <a:pt x="6636268" y="6007312"/>
                  <a:pt x="6634212" y="6013545"/>
                  <a:pt x="6630100" y="6017702"/>
                </a:cubicBezTo>
                <a:cubicBezTo>
                  <a:pt x="6619822" y="6023936"/>
                  <a:pt x="6613655" y="6036404"/>
                  <a:pt x="6613655" y="6048872"/>
                </a:cubicBezTo>
                <a:cubicBezTo>
                  <a:pt x="6613655" y="6067575"/>
                  <a:pt x="6630100" y="6084199"/>
                  <a:pt x="6648601" y="6084199"/>
                </a:cubicBezTo>
                <a:cubicBezTo>
                  <a:pt x="6667102" y="6084199"/>
                  <a:pt x="6683547" y="6067575"/>
                  <a:pt x="6683547" y="6048872"/>
                </a:cubicBezTo>
                <a:cubicBezTo>
                  <a:pt x="6683547" y="6036404"/>
                  <a:pt x="6677381" y="6023936"/>
                  <a:pt x="6667102" y="6017702"/>
                </a:cubicBezTo>
                <a:cubicBezTo>
                  <a:pt x="6662991" y="6013545"/>
                  <a:pt x="6660935" y="6007312"/>
                  <a:pt x="6665047" y="6001077"/>
                </a:cubicBezTo>
                <a:cubicBezTo>
                  <a:pt x="6667102" y="5997961"/>
                  <a:pt x="6669672" y="5996402"/>
                  <a:pt x="6672498" y="5995882"/>
                </a:cubicBezTo>
                <a:close/>
                <a:moveTo>
                  <a:pt x="6821432" y="5980816"/>
                </a:moveTo>
                <a:cubicBezTo>
                  <a:pt x="6823499" y="5980816"/>
                  <a:pt x="6825565" y="5984968"/>
                  <a:pt x="6825565" y="5987045"/>
                </a:cubicBezTo>
                <a:cubicBezTo>
                  <a:pt x="6837964" y="6030643"/>
                  <a:pt x="6837964" y="6068013"/>
                  <a:pt x="6825565" y="6111612"/>
                </a:cubicBezTo>
                <a:cubicBezTo>
                  <a:pt x="6823499" y="6115764"/>
                  <a:pt x="6823499" y="6117840"/>
                  <a:pt x="6821432" y="6117840"/>
                </a:cubicBezTo>
                <a:cubicBezTo>
                  <a:pt x="6817299" y="6119916"/>
                  <a:pt x="6815233" y="6117840"/>
                  <a:pt x="6813166" y="6115764"/>
                </a:cubicBezTo>
                <a:cubicBezTo>
                  <a:pt x="6728441" y="6057632"/>
                  <a:pt x="6728441" y="6057632"/>
                  <a:pt x="6728441" y="6057632"/>
                </a:cubicBezTo>
                <a:cubicBezTo>
                  <a:pt x="6724308" y="6055557"/>
                  <a:pt x="6722242" y="6053480"/>
                  <a:pt x="6722242" y="6049328"/>
                </a:cubicBezTo>
                <a:cubicBezTo>
                  <a:pt x="6722242" y="6047252"/>
                  <a:pt x="6724308" y="6043100"/>
                  <a:pt x="6728441" y="6041024"/>
                </a:cubicBezTo>
                <a:cubicBezTo>
                  <a:pt x="6813166" y="5982893"/>
                  <a:pt x="6813166" y="5982893"/>
                  <a:pt x="6813166" y="5982893"/>
                </a:cubicBezTo>
                <a:cubicBezTo>
                  <a:pt x="6815233" y="5980816"/>
                  <a:pt x="6819366" y="5980816"/>
                  <a:pt x="6821432" y="5980816"/>
                </a:cubicBezTo>
                <a:close/>
                <a:moveTo>
                  <a:pt x="6475604" y="5980816"/>
                </a:moveTo>
                <a:cubicBezTo>
                  <a:pt x="6479695" y="5980816"/>
                  <a:pt x="6481741" y="5982893"/>
                  <a:pt x="6483787" y="5984968"/>
                </a:cubicBezTo>
                <a:cubicBezTo>
                  <a:pt x="6567656" y="6041024"/>
                  <a:pt x="6567656" y="6041024"/>
                  <a:pt x="6567656" y="6041024"/>
                </a:cubicBezTo>
                <a:cubicBezTo>
                  <a:pt x="6571747" y="6043100"/>
                  <a:pt x="6573792" y="6047252"/>
                  <a:pt x="6573792" y="6049328"/>
                </a:cubicBezTo>
                <a:cubicBezTo>
                  <a:pt x="6573792" y="6053480"/>
                  <a:pt x="6571747" y="6055557"/>
                  <a:pt x="6567656" y="6057632"/>
                </a:cubicBezTo>
                <a:lnTo>
                  <a:pt x="6483787" y="6115764"/>
                </a:lnTo>
                <a:cubicBezTo>
                  <a:pt x="6479695" y="6117840"/>
                  <a:pt x="6477650" y="6119916"/>
                  <a:pt x="6475604" y="6117840"/>
                </a:cubicBezTo>
                <a:cubicBezTo>
                  <a:pt x="6473559" y="6117840"/>
                  <a:pt x="6471513" y="6115764"/>
                  <a:pt x="6471513" y="6111612"/>
                </a:cubicBezTo>
                <a:cubicBezTo>
                  <a:pt x="6459240" y="6068013"/>
                  <a:pt x="6459240" y="6032719"/>
                  <a:pt x="6471513" y="5987045"/>
                </a:cubicBezTo>
                <a:cubicBezTo>
                  <a:pt x="6471513" y="5984968"/>
                  <a:pt x="6473559" y="5982893"/>
                  <a:pt x="6475604" y="5980816"/>
                </a:cubicBezTo>
                <a:close/>
                <a:moveTo>
                  <a:pt x="6087559" y="5970296"/>
                </a:moveTo>
                <a:cubicBezTo>
                  <a:pt x="6085506" y="5970296"/>
                  <a:pt x="6083453" y="5970296"/>
                  <a:pt x="6081400" y="5972374"/>
                </a:cubicBezTo>
                <a:cubicBezTo>
                  <a:pt x="6079347" y="5974451"/>
                  <a:pt x="6079347" y="5976528"/>
                  <a:pt x="6079347" y="5978604"/>
                </a:cubicBezTo>
                <a:cubicBezTo>
                  <a:pt x="6120408" y="6136455"/>
                  <a:pt x="6120408" y="6136455"/>
                  <a:pt x="6120408" y="6136455"/>
                </a:cubicBezTo>
                <a:cubicBezTo>
                  <a:pt x="6122461" y="6144763"/>
                  <a:pt x="6130674" y="6157224"/>
                  <a:pt x="6145045" y="6157224"/>
                </a:cubicBezTo>
                <a:cubicBezTo>
                  <a:pt x="6153257" y="6157224"/>
                  <a:pt x="6153257" y="6157224"/>
                  <a:pt x="6153257" y="6157224"/>
                </a:cubicBezTo>
                <a:cubicBezTo>
                  <a:pt x="6151204" y="6161378"/>
                  <a:pt x="6151204" y="6163456"/>
                  <a:pt x="6149151" y="6165532"/>
                </a:cubicBezTo>
                <a:cubicBezTo>
                  <a:pt x="6149151" y="6167609"/>
                  <a:pt x="6149151" y="6167609"/>
                  <a:pt x="6149151" y="6167609"/>
                </a:cubicBezTo>
                <a:cubicBezTo>
                  <a:pt x="6147098" y="6173841"/>
                  <a:pt x="6145045" y="6186302"/>
                  <a:pt x="6124515" y="6186302"/>
                </a:cubicBezTo>
                <a:cubicBezTo>
                  <a:pt x="6089612" y="6184225"/>
                  <a:pt x="6089612" y="6184225"/>
                  <a:pt x="6089612" y="6184225"/>
                </a:cubicBezTo>
                <a:cubicBezTo>
                  <a:pt x="6087559" y="6182148"/>
                  <a:pt x="6085506" y="6184225"/>
                  <a:pt x="6083453" y="6186302"/>
                </a:cubicBezTo>
                <a:cubicBezTo>
                  <a:pt x="6081400" y="6186302"/>
                  <a:pt x="6081400" y="6188379"/>
                  <a:pt x="6081400" y="6190456"/>
                </a:cubicBezTo>
                <a:cubicBezTo>
                  <a:pt x="6081400" y="6209149"/>
                  <a:pt x="6081400" y="6209149"/>
                  <a:pt x="6081400" y="6209149"/>
                </a:cubicBezTo>
                <a:cubicBezTo>
                  <a:pt x="6081400" y="6213303"/>
                  <a:pt x="6083453" y="6215380"/>
                  <a:pt x="6087559" y="6215380"/>
                </a:cubicBezTo>
                <a:cubicBezTo>
                  <a:pt x="6097825" y="6219533"/>
                  <a:pt x="6118355" y="6221610"/>
                  <a:pt x="6134780" y="6221610"/>
                </a:cubicBezTo>
                <a:cubicBezTo>
                  <a:pt x="6134780" y="6221610"/>
                  <a:pt x="6134780" y="6221610"/>
                  <a:pt x="6136833" y="6221610"/>
                </a:cubicBezTo>
                <a:cubicBezTo>
                  <a:pt x="6163523" y="6221610"/>
                  <a:pt x="6182000" y="6204995"/>
                  <a:pt x="6190213" y="6169686"/>
                </a:cubicBezTo>
                <a:cubicBezTo>
                  <a:pt x="6200478" y="6130223"/>
                  <a:pt x="6214849" y="6078299"/>
                  <a:pt x="6223062" y="6040914"/>
                </a:cubicBezTo>
                <a:cubicBezTo>
                  <a:pt x="6227168" y="6024298"/>
                  <a:pt x="6231274" y="6009759"/>
                  <a:pt x="6235380" y="5999374"/>
                </a:cubicBezTo>
                <a:cubicBezTo>
                  <a:pt x="6239487" y="5978604"/>
                  <a:pt x="6239487" y="5978604"/>
                  <a:pt x="6239487" y="5978604"/>
                </a:cubicBezTo>
                <a:cubicBezTo>
                  <a:pt x="6239487" y="5976528"/>
                  <a:pt x="6239487" y="5974451"/>
                  <a:pt x="6237434" y="5972374"/>
                </a:cubicBezTo>
                <a:cubicBezTo>
                  <a:pt x="6237434" y="5970296"/>
                  <a:pt x="6235380" y="5970296"/>
                  <a:pt x="6233327" y="5970296"/>
                </a:cubicBezTo>
                <a:cubicBezTo>
                  <a:pt x="6204584" y="5970296"/>
                  <a:pt x="6204584" y="5970296"/>
                  <a:pt x="6204584" y="5970296"/>
                </a:cubicBezTo>
                <a:cubicBezTo>
                  <a:pt x="6202531" y="5970296"/>
                  <a:pt x="6198425" y="5972374"/>
                  <a:pt x="6198425" y="5974451"/>
                </a:cubicBezTo>
                <a:cubicBezTo>
                  <a:pt x="6161469" y="6115685"/>
                  <a:pt x="6161469" y="6115685"/>
                  <a:pt x="6161469" y="6115685"/>
                </a:cubicBezTo>
                <a:cubicBezTo>
                  <a:pt x="6159417" y="6115685"/>
                  <a:pt x="6159417" y="6115685"/>
                  <a:pt x="6159417" y="6115685"/>
                </a:cubicBezTo>
                <a:cubicBezTo>
                  <a:pt x="6120408" y="5974451"/>
                  <a:pt x="6120408" y="5974451"/>
                  <a:pt x="6120408" y="5974451"/>
                </a:cubicBezTo>
                <a:cubicBezTo>
                  <a:pt x="6120408" y="5972374"/>
                  <a:pt x="6118355" y="5970296"/>
                  <a:pt x="6114249" y="5970296"/>
                </a:cubicBezTo>
                <a:cubicBezTo>
                  <a:pt x="6087559" y="5970296"/>
                  <a:pt x="6087559" y="5970296"/>
                  <a:pt x="6087559" y="5970296"/>
                </a:cubicBezTo>
                <a:close/>
                <a:moveTo>
                  <a:pt x="6047787" y="5967959"/>
                </a:moveTo>
                <a:cubicBezTo>
                  <a:pt x="6029376" y="5967959"/>
                  <a:pt x="6010966" y="5980444"/>
                  <a:pt x="5998692" y="5988768"/>
                </a:cubicBezTo>
                <a:cubicBezTo>
                  <a:pt x="5998692" y="5976283"/>
                  <a:pt x="5998692" y="5976283"/>
                  <a:pt x="5998692" y="5976283"/>
                </a:cubicBezTo>
                <a:cubicBezTo>
                  <a:pt x="5998692" y="5972120"/>
                  <a:pt x="5996647" y="5970040"/>
                  <a:pt x="5992556" y="5970040"/>
                </a:cubicBezTo>
                <a:cubicBezTo>
                  <a:pt x="5963918" y="5970040"/>
                  <a:pt x="5963918" y="5970040"/>
                  <a:pt x="5963918" y="5970040"/>
                </a:cubicBezTo>
                <a:cubicBezTo>
                  <a:pt x="5959827" y="5970040"/>
                  <a:pt x="5957781" y="5972120"/>
                  <a:pt x="5957781" y="5976283"/>
                </a:cubicBezTo>
                <a:cubicBezTo>
                  <a:pt x="5957781" y="6151078"/>
                  <a:pt x="5957781" y="6151078"/>
                  <a:pt x="5957781" y="6151078"/>
                </a:cubicBezTo>
                <a:cubicBezTo>
                  <a:pt x="5957781" y="6155240"/>
                  <a:pt x="5959827" y="6157321"/>
                  <a:pt x="5963918" y="6157321"/>
                </a:cubicBezTo>
                <a:cubicBezTo>
                  <a:pt x="5992556" y="6157321"/>
                  <a:pt x="5992556" y="6157321"/>
                  <a:pt x="5992556" y="6157321"/>
                </a:cubicBezTo>
                <a:cubicBezTo>
                  <a:pt x="5996647" y="6157321"/>
                  <a:pt x="5998692" y="6155240"/>
                  <a:pt x="5998692" y="6151078"/>
                </a:cubicBezTo>
                <a:cubicBezTo>
                  <a:pt x="5998692" y="6030386"/>
                  <a:pt x="5998692" y="6030386"/>
                  <a:pt x="5998692" y="6030386"/>
                </a:cubicBezTo>
                <a:cubicBezTo>
                  <a:pt x="6006875" y="6024143"/>
                  <a:pt x="6025285" y="6009577"/>
                  <a:pt x="6049832" y="6007496"/>
                </a:cubicBezTo>
                <a:cubicBezTo>
                  <a:pt x="6053923" y="6007496"/>
                  <a:pt x="6055969" y="6003334"/>
                  <a:pt x="6055969" y="6001253"/>
                </a:cubicBezTo>
                <a:cubicBezTo>
                  <a:pt x="6055969" y="5974202"/>
                  <a:pt x="6055969" y="5974202"/>
                  <a:pt x="6055969" y="5974202"/>
                </a:cubicBezTo>
                <a:cubicBezTo>
                  <a:pt x="6055969" y="5972120"/>
                  <a:pt x="6055969" y="5970040"/>
                  <a:pt x="6053923" y="5970040"/>
                </a:cubicBezTo>
                <a:cubicBezTo>
                  <a:pt x="6051878" y="5967959"/>
                  <a:pt x="6049832" y="5967959"/>
                  <a:pt x="6047787" y="5967959"/>
                </a:cubicBezTo>
                <a:close/>
                <a:moveTo>
                  <a:pt x="5846879" y="5964452"/>
                </a:moveTo>
                <a:cubicBezTo>
                  <a:pt x="5826186" y="5964452"/>
                  <a:pt x="5791009" y="5970690"/>
                  <a:pt x="5776523" y="5972770"/>
                </a:cubicBezTo>
                <a:cubicBezTo>
                  <a:pt x="5772384" y="5972770"/>
                  <a:pt x="5770315" y="5976928"/>
                  <a:pt x="5770315" y="5979008"/>
                </a:cubicBezTo>
                <a:cubicBezTo>
                  <a:pt x="5770315" y="5979008"/>
                  <a:pt x="5770315" y="5979008"/>
                  <a:pt x="5772384" y="6003961"/>
                </a:cubicBezTo>
                <a:cubicBezTo>
                  <a:pt x="5772384" y="6006040"/>
                  <a:pt x="5772384" y="6008120"/>
                  <a:pt x="5774454" y="6008120"/>
                </a:cubicBezTo>
                <a:cubicBezTo>
                  <a:pt x="5776523" y="6010199"/>
                  <a:pt x="5776523" y="6010199"/>
                  <a:pt x="5778592" y="6010199"/>
                </a:cubicBezTo>
                <a:cubicBezTo>
                  <a:pt x="5795147" y="6010199"/>
                  <a:pt x="5824116" y="6006040"/>
                  <a:pt x="5844809" y="6006040"/>
                </a:cubicBezTo>
                <a:cubicBezTo>
                  <a:pt x="5859294" y="6006040"/>
                  <a:pt x="5867571" y="6014358"/>
                  <a:pt x="5867571" y="6028914"/>
                </a:cubicBezTo>
                <a:cubicBezTo>
                  <a:pt x="5867571" y="6028914"/>
                  <a:pt x="5867571" y="6028914"/>
                  <a:pt x="5867571" y="6041390"/>
                </a:cubicBezTo>
                <a:cubicBezTo>
                  <a:pt x="5867571" y="6041390"/>
                  <a:pt x="5867571" y="6041390"/>
                  <a:pt x="5822047" y="6045549"/>
                </a:cubicBezTo>
                <a:cubicBezTo>
                  <a:pt x="5776523" y="6047629"/>
                  <a:pt x="5757900" y="6064264"/>
                  <a:pt x="5757900" y="6101693"/>
                </a:cubicBezTo>
                <a:cubicBezTo>
                  <a:pt x="5757900" y="6141202"/>
                  <a:pt x="5778592" y="6161996"/>
                  <a:pt x="5813770" y="6161996"/>
                </a:cubicBezTo>
                <a:cubicBezTo>
                  <a:pt x="5842740" y="6161996"/>
                  <a:pt x="5873779" y="6149520"/>
                  <a:pt x="5873779" y="6149520"/>
                </a:cubicBezTo>
                <a:cubicBezTo>
                  <a:pt x="5882056" y="6155758"/>
                  <a:pt x="5888264" y="6159917"/>
                  <a:pt x="5902750" y="6161996"/>
                </a:cubicBezTo>
                <a:cubicBezTo>
                  <a:pt x="5904818" y="6161996"/>
                  <a:pt x="5906888" y="6161996"/>
                  <a:pt x="5908957" y="6159917"/>
                </a:cubicBezTo>
                <a:cubicBezTo>
                  <a:pt x="5908957" y="6157837"/>
                  <a:pt x="5911026" y="6155758"/>
                  <a:pt x="5911026" y="6153679"/>
                </a:cubicBezTo>
                <a:cubicBezTo>
                  <a:pt x="5911026" y="6153679"/>
                  <a:pt x="5911026" y="6153679"/>
                  <a:pt x="5911026" y="6028914"/>
                </a:cubicBezTo>
                <a:cubicBezTo>
                  <a:pt x="5911026" y="5985246"/>
                  <a:pt x="5890333" y="5964452"/>
                  <a:pt x="5846879" y="5964452"/>
                </a:cubicBezTo>
                <a:close/>
                <a:moveTo>
                  <a:pt x="5518274" y="5964452"/>
                </a:moveTo>
                <a:cubicBezTo>
                  <a:pt x="5471794" y="5964452"/>
                  <a:pt x="5434114" y="6008673"/>
                  <a:pt x="5434114" y="6063224"/>
                </a:cubicBezTo>
                <a:cubicBezTo>
                  <a:pt x="5434114" y="6117775"/>
                  <a:pt x="5471794" y="6161996"/>
                  <a:pt x="5518274" y="6161996"/>
                </a:cubicBezTo>
                <a:cubicBezTo>
                  <a:pt x="5564755" y="6161996"/>
                  <a:pt x="5602435" y="6117775"/>
                  <a:pt x="5602435" y="6063224"/>
                </a:cubicBezTo>
                <a:cubicBezTo>
                  <a:pt x="5602435" y="6008673"/>
                  <a:pt x="5564755" y="5964452"/>
                  <a:pt x="5518274" y="5964452"/>
                </a:cubicBezTo>
                <a:close/>
                <a:moveTo>
                  <a:pt x="5302320" y="5938736"/>
                </a:moveTo>
                <a:cubicBezTo>
                  <a:pt x="5302320" y="5938736"/>
                  <a:pt x="5302320" y="5938736"/>
                  <a:pt x="5318685" y="5938736"/>
                </a:cubicBezTo>
                <a:cubicBezTo>
                  <a:pt x="5349369" y="5938736"/>
                  <a:pt x="5361642" y="5959653"/>
                  <a:pt x="5361642" y="5978478"/>
                </a:cubicBezTo>
                <a:cubicBezTo>
                  <a:pt x="5361642" y="6001488"/>
                  <a:pt x="5343232" y="6016129"/>
                  <a:pt x="5316640" y="6016129"/>
                </a:cubicBezTo>
                <a:cubicBezTo>
                  <a:pt x="5294139" y="6018221"/>
                  <a:pt x="5279820" y="6016129"/>
                  <a:pt x="5271637" y="6016129"/>
                </a:cubicBezTo>
                <a:cubicBezTo>
                  <a:pt x="5271637" y="6016129"/>
                  <a:pt x="5271637" y="6016129"/>
                  <a:pt x="5271637" y="5940828"/>
                </a:cubicBezTo>
                <a:cubicBezTo>
                  <a:pt x="5275728" y="5938736"/>
                  <a:pt x="5285956" y="5938736"/>
                  <a:pt x="5302320" y="5938736"/>
                </a:cubicBezTo>
                <a:close/>
                <a:moveTo>
                  <a:pt x="5678557" y="5927047"/>
                </a:moveTo>
                <a:cubicBezTo>
                  <a:pt x="5678557" y="5927047"/>
                  <a:pt x="5678557" y="5927047"/>
                  <a:pt x="5649847" y="5933291"/>
                </a:cubicBezTo>
                <a:cubicBezTo>
                  <a:pt x="5645746" y="5935373"/>
                  <a:pt x="5643695" y="5937455"/>
                  <a:pt x="5643695" y="5939535"/>
                </a:cubicBezTo>
                <a:cubicBezTo>
                  <a:pt x="5643695" y="5939535"/>
                  <a:pt x="5643695" y="5939535"/>
                  <a:pt x="5643695" y="5970757"/>
                </a:cubicBezTo>
                <a:cubicBezTo>
                  <a:pt x="5643695" y="5970757"/>
                  <a:pt x="5643695" y="5970757"/>
                  <a:pt x="5627290" y="5970757"/>
                </a:cubicBezTo>
                <a:cubicBezTo>
                  <a:pt x="5623188" y="5970757"/>
                  <a:pt x="5621138" y="5972839"/>
                  <a:pt x="5621138" y="5977002"/>
                </a:cubicBezTo>
                <a:cubicBezTo>
                  <a:pt x="5621138" y="5977002"/>
                  <a:pt x="5621138" y="5977002"/>
                  <a:pt x="5621138" y="6001980"/>
                </a:cubicBezTo>
                <a:cubicBezTo>
                  <a:pt x="5621138" y="6006143"/>
                  <a:pt x="5623188" y="6008224"/>
                  <a:pt x="5627290" y="6008224"/>
                </a:cubicBezTo>
                <a:cubicBezTo>
                  <a:pt x="5627290" y="6008224"/>
                  <a:pt x="5627290" y="6008224"/>
                  <a:pt x="5643695" y="6008224"/>
                </a:cubicBezTo>
                <a:cubicBezTo>
                  <a:pt x="5643695" y="6008224"/>
                  <a:pt x="5643695" y="6008224"/>
                  <a:pt x="5643695" y="6091483"/>
                </a:cubicBezTo>
                <a:cubicBezTo>
                  <a:pt x="5643695" y="6147682"/>
                  <a:pt x="5658050" y="6164334"/>
                  <a:pt x="5699064" y="6164334"/>
                </a:cubicBezTo>
                <a:cubicBezTo>
                  <a:pt x="5709318" y="6164334"/>
                  <a:pt x="5721622" y="6160171"/>
                  <a:pt x="5731875" y="6160171"/>
                </a:cubicBezTo>
                <a:cubicBezTo>
                  <a:pt x="5735977" y="6158090"/>
                  <a:pt x="5738028" y="6156008"/>
                  <a:pt x="5738028" y="6151845"/>
                </a:cubicBezTo>
                <a:cubicBezTo>
                  <a:pt x="5738028" y="6151845"/>
                  <a:pt x="5738028" y="6151845"/>
                  <a:pt x="5735977" y="6128949"/>
                </a:cubicBezTo>
                <a:cubicBezTo>
                  <a:pt x="5735977" y="6124786"/>
                  <a:pt x="5733926" y="6120623"/>
                  <a:pt x="5729824" y="6120623"/>
                </a:cubicBezTo>
                <a:cubicBezTo>
                  <a:pt x="5723673" y="6120623"/>
                  <a:pt x="5713419" y="6122705"/>
                  <a:pt x="5705217" y="6122705"/>
                </a:cubicBezTo>
                <a:cubicBezTo>
                  <a:pt x="5686761" y="6122705"/>
                  <a:pt x="5686761" y="6112298"/>
                  <a:pt x="5686761" y="6085238"/>
                </a:cubicBezTo>
                <a:cubicBezTo>
                  <a:pt x="5686761" y="6085238"/>
                  <a:pt x="5686761" y="6085238"/>
                  <a:pt x="5686761" y="6008224"/>
                </a:cubicBezTo>
                <a:cubicBezTo>
                  <a:pt x="5686761" y="6008224"/>
                  <a:pt x="5686761" y="6008224"/>
                  <a:pt x="5729824" y="6008224"/>
                </a:cubicBezTo>
                <a:cubicBezTo>
                  <a:pt x="5733926" y="6008224"/>
                  <a:pt x="5735977" y="6006143"/>
                  <a:pt x="5735977" y="6001980"/>
                </a:cubicBezTo>
                <a:cubicBezTo>
                  <a:pt x="5735977" y="6001980"/>
                  <a:pt x="5735977" y="6001980"/>
                  <a:pt x="5735977" y="5977002"/>
                </a:cubicBezTo>
                <a:cubicBezTo>
                  <a:pt x="5735977" y="5972839"/>
                  <a:pt x="5733926" y="5970757"/>
                  <a:pt x="5729824" y="5970757"/>
                </a:cubicBezTo>
                <a:cubicBezTo>
                  <a:pt x="5729824" y="5970757"/>
                  <a:pt x="5729824" y="5970757"/>
                  <a:pt x="5686761" y="5970757"/>
                </a:cubicBezTo>
                <a:cubicBezTo>
                  <a:pt x="5686761" y="5970757"/>
                  <a:pt x="5686761" y="5970757"/>
                  <a:pt x="5686761" y="5933291"/>
                </a:cubicBezTo>
                <a:cubicBezTo>
                  <a:pt x="5686761" y="5931210"/>
                  <a:pt x="5684709" y="5929128"/>
                  <a:pt x="5684709" y="5927047"/>
                </a:cubicBezTo>
                <a:cubicBezTo>
                  <a:pt x="5682658" y="5927047"/>
                  <a:pt x="5680608" y="5927047"/>
                  <a:pt x="5678557" y="5927047"/>
                </a:cubicBezTo>
                <a:close/>
                <a:moveTo>
                  <a:pt x="5312653" y="5897825"/>
                </a:moveTo>
                <a:cubicBezTo>
                  <a:pt x="5302343" y="5897825"/>
                  <a:pt x="5271414" y="5897825"/>
                  <a:pt x="5232236" y="5901977"/>
                </a:cubicBezTo>
                <a:cubicBezTo>
                  <a:pt x="5230173" y="5901977"/>
                  <a:pt x="5226049" y="5906129"/>
                  <a:pt x="5226049" y="5910281"/>
                </a:cubicBezTo>
                <a:cubicBezTo>
                  <a:pt x="5226049" y="5910281"/>
                  <a:pt x="5226049" y="5910281"/>
                  <a:pt x="5226049" y="6151093"/>
                </a:cubicBezTo>
                <a:cubicBezTo>
                  <a:pt x="5226049" y="6155245"/>
                  <a:pt x="5230173" y="6157321"/>
                  <a:pt x="5234297" y="6157321"/>
                </a:cubicBezTo>
                <a:cubicBezTo>
                  <a:pt x="5234297" y="6157321"/>
                  <a:pt x="5234297" y="6157321"/>
                  <a:pt x="5263165" y="6157321"/>
                </a:cubicBezTo>
                <a:cubicBezTo>
                  <a:pt x="5267290" y="6157321"/>
                  <a:pt x="5271414" y="6155245"/>
                  <a:pt x="5271414" y="6151093"/>
                </a:cubicBezTo>
                <a:cubicBezTo>
                  <a:pt x="5271414" y="6151093"/>
                  <a:pt x="5271414" y="6151093"/>
                  <a:pt x="5271414" y="6055599"/>
                </a:cubicBezTo>
                <a:cubicBezTo>
                  <a:pt x="5279661" y="6055599"/>
                  <a:pt x="5298219" y="6057674"/>
                  <a:pt x="5320901" y="6057674"/>
                </a:cubicBezTo>
                <a:cubicBezTo>
                  <a:pt x="5320901" y="6057674"/>
                  <a:pt x="5320901" y="6057674"/>
                  <a:pt x="5362142" y="6153168"/>
                </a:cubicBezTo>
                <a:cubicBezTo>
                  <a:pt x="5364203" y="6157321"/>
                  <a:pt x="5366265" y="6157321"/>
                  <a:pt x="5368327" y="6157321"/>
                </a:cubicBezTo>
                <a:cubicBezTo>
                  <a:pt x="5368327" y="6157321"/>
                  <a:pt x="5368327" y="6157321"/>
                  <a:pt x="5401320" y="6157321"/>
                </a:cubicBezTo>
                <a:cubicBezTo>
                  <a:pt x="5405443" y="6157321"/>
                  <a:pt x="5407505" y="6157321"/>
                  <a:pt x="5407505" y="6155245"/>
                </a:cubicBezTo>
                <a:cubicBezTo>
                  <a:pt x="5409567" y="6153168"/>
                  <a:pt x="5409567" y="6151093"/>
                  <a:pt x="5409567" y="6149017"/>
                </a:cubicBezTo>
                <a:lnTo>
                  <a:pt x="5362142" y="6045219"/>
                </a:lnTo>
                <a:cubicBezTo>
                  <a:pt x="5393071" y="6030687"/>
                  <a:pt x="5407505" y="6007851"/>
                  <a:pt x="5407505" y="5976711"/>
                </a:cubicBezTo>
                <a:cubicBezTo>
                  <a:pt x="5407505" y="5941420"/>
                  <a:pt x="5391009" y="5897825"/>
                  <a:pt x="5318839" y="5897825"/>
                </a:cubicBezTo>
                <a:cubicBezTo>
                  <a:pt x="5318839" y="5897825"/>
                  <a:pt x="5316777" y="5897825"/>
                  <a:pt x="5312653" y="5897825"/>
                </a:cubicBezTo>
                <a:close/>
                <a:moveTo>
                  <a:pt x="6675208" y="5864819"/>
                </a:moveTo>
                <a:cubicBezTo>
                  <a:pt x="6677269" y="5862758"/>
                  <a:pt x="6681390" y="5862758"/>
                  <a:pt x="6683451" y="5864819"/>
                </a:cubicBezTo>
                <a:cubicBezTo>
                  <a:pt x="6726720" y="5875120"/>
                  <a:pt x="6759687" y="5893664"/>
                  <a:pt x="6790593" y="5926632"/>
                </a:cubicBezTo>
                <a:cubicBezTo>
                  <a:pt x="6792654" y="5928692"/>
                  <a:pt x="6794714" y="5930752"/>
                  <a:pt x="6794714" y="5932813"/>
                </a:cubicBezTo>
                <a:cubicBezTo>
                  <a:pt x="6792654" y="5936933"/>
                  <a:pt x="6790593" y="5936933"/>
                  <a:pt x="6786472" y="5938994"/>
                </a:cubicBezTo>
                <a:cubicBezTo>
                  <a:pt x="6695813" y="5982263"/>
                  <a:pt x="6695813" y="5982263"/>
                  <a:pt x="6695813" y="5982263"/>
                </a:cubicBezTo>
                <a:cubicBezTo>
                  <a:pt x="6691692" y="5984323"/>
                  <a:pt x="6687571" y="5984323"/>
                  <a:pt x="6685511" y="5984323"/>
                </a:cubicBezTo>
                <a:cubicBezTo>
                  <a:pt x="6683451" y="5982263"/>
                  <a:pt x="6681390" y="5978142"/>
                  <a:pt x="6681390" y="5974021"/>
                </a:cubicBezTo>
                <a:cubicBezTo>
                  <a:pt x="6673148" y="5873060"/>
                  <a:pt x="6673148" y="5873060"/>
                  <a:pt x="6673148" y="5873060"/>
                </a:cubicBezTo>
                <a:cubicBezTo>
                  <a:pt x="6673148" y="5868939"/>
                  <a:pt x="6673148" y="5866879"/>
                  <a:pt x="6675208" y="5864819"/>
                </a:cubicBezTo>
                <a:close/>
                <a:moveTo>
                  <a:pt x="6617873" y="5864048"/>
                </a:moveTo>
                <a:cubicBezTo>
                  <a:pt x="6619419" y="5863791"/>
                  <a:pt x="6620964" y="5863791"/>
                  <a:pt x="6621994" y="5864823"/>
                </a:cubicBezTo>
                <a:cubicBezTo>
                  <a:pt x="6621994" y="5866888"/>
                  <a:pt x="6624054" y="5868953"/>
                  <a:pt x="6624054" y="5875148"/>
                </a:cubicBezTo>
                <a:cubicBezTo>
                  <a:pt x="6615813" y="5976336"/>
                  <a:pt x="6615813" y="5976336"/>
                  <a:pt x="6615813" y="5976336"/>
                </a:cubicBezTo>
                <a:cubicBezTo>
                  <a:pt x="6615813" y="5980466"/>
                  <a:pt x="6613752" y="5982531"/>
                  <a:pt x="6611692" y="5984596"/>
                </a:cubicBezTo>
                <a:cubicBezTo>
                  <a:pt x="6607571" y="5986661"/>
                  <a:pt x="6605510" y="5986661"/>
                  <a:pt x="6601390" y="5984596"/>
                </a:cubicBezTo>
                <a:cubicBezTo>
                  <a:pt x="6510730" y="5939165"/>
                  <a:pt x="6510730" y="5939165"/>
                  <a:pt x="6510730" y="5939165"/>
                </a:cubicBezTo>
                <a:cubicBezTo>
                  <a:pt x="6506610" y="5939165"/>
                  <a:pt x="6504549" y="5937100"/>
                  <a:pt x="6502489" y="5932970"/>
                </a:cubicBezTo>
                <a:cubicBezTo>
                  <a:pt x="6502489" y="5930904"/>
                  <a:pt x="6504549" y="5928840"/>
                  <a:pt x="6506610" y="5926774"/>
                </a:cubicBezTo>
                <a:cubicBezTo>
                  <a:pt x="6537516" y="5893734"/>
                  <a:pt x="6570483" y="5875148"/>
                  <a:pt x="6613752" y="5864823"/>
                </a:cubicBezTo>
                <a:cubicBezTo>
                  <a:pt x="6614782" y="5864823"/>
                  <a:pt x="6616328" y="5864307"/>
                  <a:pt x="6617873" y="5864048"/>
                </a:cubicBezTo>
                <a:close/>
                <a:moveTo>
                  <a:pt x="6649186" y="5828859"/>
                </a:moveTo>
                <a:cubicBezTo>
                  <a:pt x="6529433" y="5828859"/>
                  <a:pt x="6432355" y="5926985"/>
                  <a:pt x="6432355" y="6048029"/>
                </a:cubicBezTo>
                <a:cubicBezTo>
                  <a:pt x="6432355" y="6169072"/>
                  <a:pt x="6529433" y="6267198"/>
                  <a:pt x="6649186" y="6267198"/>
                </a:cubicBezTo>
                <a:cubicBezTo>
                  <a:pt x="6768939" y="6267198"/>
                  <a:pt x="6866018" y="6169072"/>
                  <a:pt x="6866018" y="6048029"/>
                </a:cubicBezTo>
                <a:cubicBezTo>
                  <a:pt x="6866018" y="5926985"/>
                  <a:pt x="6768939" y="5828859"/>
                  <a:pt x="6649186" y="5828859"/>
                </a:cubicBezTo>
                <a:close/>
                <a:moveTo>
                  <a:pt x="6648602" y="5797300"/>
                </a:moveTo>
                <a:cubicBezTo>
                  <a:pt x="6784816" y="5797300"/>
                  <a:pt x="6895240" y="5909032"/>
                  <a:pt x="6895240" y="6046861"/>
                </a:cubicBezTo>
                <a:cubicBezTo>
                  <a:pt x="6895240" y="6184689"/>
                  <a:pt x="6784816" y="6296422"/>
                  <a:pt x="6648602" y="6296422"/>
                </a:cubicBezTo>
                <a:cubicBezTo>
                  <a:pt x="6512387" y="6296422"/>
                  <a:pt x="6401963" y="6184689"/>
                  <a:pt x="6401963" y="6046861"/>
                </a:cubicBezTo>
                <a:cubicBezTo>
                  <a:pt x="6401963" y="5909032"/>
                  <a:pt x="6512387" y="5797300"/>
                  <a:pt x="6648602" y="5797300"/>
                </a:cubicBezTo>
                <a:close/>
                <a:moveTo>
                  <a:pt x="6635678" y="5718724"/>
                </a:moveTo>
                <a:cubicBezTo>
                  <a:pt x="6627452" y="5733273"/>
                  <a:pt x="6623339" y="5751979"/>
                  <a:pt x="6623339" y="5768607"/>
                </a:cubicBezTo>
                <a:cubicBezTo>
                  <a:pt x="6619226" y="5768607"/>
                  <a:pt x="6602773" y="5770685"/>
                  <a:pt x="6600717" y="5772764"/>
                </a:cubicBezTo>
                <a:cubicBezTo>
                  <a:pt x="6594547" y="5754058"/>
                  <a:pt x="6586321" y="5737430"/>
                  <a:pt x="6573982" y="5727038"/>
                </a:cubicBezTo>
                <a:cubicBezTo>
                  <a:pt x="6573982" y="5724959"/>
                  <a:pt x="6573982" y="5724959"/>
                  <a:pt x="6573982" y="5724959"/>
                </a:cubicBezTo>
                <a:cubicBezTo>
                  <a:pt x="6571926" y="5727038"/>
                  <a:pt x="6571926" y="5727038"/>
                  <a:pt x="6571926" y="5727038"/>
                </a:cubicBezTo>
                <a:cubicBezTo>
                  <a:pt x="6565756" y="5727038"/>
                  <a:pt x="6557530" y="5729116"/>
                  <a:pt x="6551360" y="5731195"/>
                </a:cubicBezTo>
                <a:cubicBezTo>
                  <a:pt x="6551360" y="5733273"/>
                  <a:pt x="6551360" y="5733273"/>
                  <a:pt x="6551360" y="5733273"/>
                </a:cubicBezTo>
                <a:cubicBezTo>
                  <a:pt x="6549304" y="5741587"/>
                  <a:pt x="6547247" y="5749901"/>
                  <a:pt x="6547247" y="5758215"/>
                </a:cubicBezTo>
                <a:cubicBezTo>
                  <a:pt x="6547247" y="5768607"/>
                  <a:pt x="6549304" y="5776921"/>
                  <a:pt x="6551360" y="5785235"/>
                </a:cubicBezTo>
                <a:cubicBezTo>
                  <a:pt x="6549304" y="5785235"/>
                  <a:pt x="6532851" y="5793548"/>
                  <a:pt x="6530795" y="5793548"/>
                </a:cubicBezTo>
                <a:cubicBezTo>
                  <a:pt x="6520512" y="5778999"/>
                  <a:pt x="6508173" y="5764450"/>
                  <a:pt x="6493777" y="5758215"/>
                </a:cubicBezTo>
                <a:cubicBezTo>
                  <a:pt x="6493777" y="5756136"/>
                  <a:pt x="6493777" y="5756136"/>
                  <a:pt x="6493777" y="5756136"/>
                </a:cubicBezTo>
                <a:cubicBezTo>
                  <a:pt x="6491721" y="5756136"/>
                  <a:pt x="6491721" y="5756136"/>
                  <a:pt x="6491721" y="5756136"/>
                </a:cubicBezTo>
                <a:cubicBezTo>
                  <a:pt x="6485551" y="5760293"/>
                  <a:pt x="6479382" y="5764450"/>
                  <a:pt x="6473212" y="5768607"/>
                </a:cubicBezTo>
                <a:cubicBezTo>
                  <a:pt x="6473212" y="5768607"/>
                  <a:pt x="6473212" y="5770685"/>
                  <a:pt x="6473212" y="5770685"/>
                </a:cubicBezTo>
                <a:cubicBezTo>
                  <a:pt x="6473212" y="5787313"/>
                  <a:pt x="6477325" y="5803941"/>
                  <a:pt x="6485551" y="5820568"/>
                </a:cubicBezTo>
                <a:cubicBezTo>
                  <a:pt x="6483495" y="5822647"/>
                  <a:pt x="6471156" y="5830961"/>
                  <a:pt x="6469099" y="5833039"/>
                </a:cubicBezTo>
                <a:cubicBezTo>
                  <a:pt x="6456760" y="5820568"/>
                  <a:pt x="6440308" y="5810176"/>
                  <a:pt x="6425911" y="5806019"/>
                </a:cubicBezTo>
                <a:cubicBezTo>
                  <a:pt x="6423855" y="5806019"/>
                  <a:pt x="6423855" y="5806019"/>
                  <a:pt x="6423855" y="5806019"/>
                </a:cubicBezTo>
                <a:cubicBezTo>
                  <a:pt x="6423855" y="5808097"/>
                  <a:pt x="6423855" y="5808097"/>
                  <a:pt x="6423855" y="5808097"/>
                </a:cubicBezTo>
                <a:cubicBezTo>
                  <a:pt x="6417685" y="5810176"/>
                  <a:pt x="6411516" y="5816411"/>
                  <a:pt x="6407402" y="5822647"/>
                </a:cubicBezTo>
                <a:cubicBezTo>
                  <a:pt x="6407402" y="5824725"/>
                  <a:pt x="6407402" y="5824725"/>
                  <a:pt x="6407402" y="5824725"/>
                </a:cubicBezTo>
                <a:cubicBezTo>
                  <a:pt x="6411516" y="5839274"/>
                  <a:pt x="6421798" y="5855902"/>
                  <a:pt x="6434138" y="5870451"/>
                </a:cubicBezTo>
                <a:cubicBezTo>
                  <a:pt x="6432082" y="5870451"/>
                  <a:pt x="6421798" y="5885000"/>
                  <a:pt x="6419742" y="5887079"/>
                </a:cubicBezTo>
                <a:cubicBezTo>
                  <a:pt x="6405346" y="5878765"/>
                  <a:pt x="6386837" y="5874608"/>
                  <a:pt x="6370385" y="5874608"/>
                </a:cubicBezTo>
                <a:cubicBezTo>
                  <a:pt x="6368328" y="5874608"/>
                  <a:pt x="6368328" y="5874608"/>
                  <a:pt x="6368328" y="5874608"/>
                </a:cubicBezTo>
                <a:cubicBezTo>
                  <a:pt x="6364215" y="5878765"/>
                  <a:pt x="6360102" y="5887079"/>
                  <a:pt x="6358046" y="5893314"/>
                </a:cubicBezTo>
                <a:cubicBezTo>
                  <a:pt x="6358046" y="5895393"/>
                  <a:pt x="6358046" y="5895393"/>
                  <a:pt x="6358046" y="5895393"/>
                </a:cubicBezTo>
                <a:cubicBezTo>
                  <a:pt x="6366272" y="5909941"/>
                  <a:pt x="6378611" y="5922412"/>
                  <a:pt x="6395063" y="5932805"/>
                </a:cubicBezTo>
                <a:cubicBezTo>
                  <a:pt x="6393007" y="5934883"/>
                  <a:pt x="6386837" y="5949432"/>
                  <a:pt x="6386837" y="5951511"/>
                </a:cubicBezTo>
                <a:cubicBezTo>
                  <a:pt x="6368328" y="5947354"/>
                  <a:pt x="6349820" y="5947354"/>
                  <a:pt x="6335424" y="5951511"/>
                </a:cubicBezTo>
                <a:cubicBezTo>
                  <a:pt x="6333367" y="5951511"/>
                  <a:pt x="6333367" y="5951511"/>
                  <a:pt x="6333367" y="5951511"/>
                </a:cubicBezTo>
                <a:cubicBezTo>
                  <a:pt x="6333367" y="5953589"/>
                  <a:pt x="6333367" y="5953589"/>
                  <a:pt x="6333367" y="5953589"/>
                </a:cubicBezTo>
                <a:cubicBezTo>
                  <a:pt x="6331311" y="5959825"/>
                  <a:pt x="6329254" y="5968138"/>
                  <a:pt x="6327198" y="5974373"/>
                </a:cubicBezTo>
                <a:cubicBezTo>
                  <a:pt x="6329254" y="5976452"/>
                  <a:pt x="6329254" y="5976452"/>
                  <a:pt x="6329254" y="5976452"/>
                </a:cubicBezTo>
                <a:cubicBezTo>
                  <a:pt x="6339537" y="5986844"/>
                  <a:pt x="6355989" y="5997237"/>
                  <a:pt x="6372441" y="6001393"/>
                </a:cubicBezTo>
                <a:cubicBezTo>
                  <a:pt x="6372441" y="6003472"/>
                  <a:pt x="6370385" y="6022178"/>
                  <a:pt x="6370385" y="6024257"/>
                </a:cubicBezTo>
                <a:cubicBezTo>
                  <a:pt x="6351876" y="6024257"/>
                  <a:pt x="6333367" y="6028413"/>
                  <a:pt x="6321028" y="6036728"/>
                </a:cubicBezTo>
                <a:cubicBezTo>
                  <a:pt x="6318972" y="6036728"/>
                  <a:pt x="6318972" y="6036728"/>
                  <a:pt x="6318972" y="6036728"/>
                </a:cubicBezTo>
                <a:cubicBezTo>
                  <a:pt x="6318972" y="6038805"/>
                  <a:pt x="6318972" y="6038805"/>
                  <a:pt x="6318972" y="6038805"/>
                </a:cubicBezTo>
                <a:cubicBezTo>
                  <a:pt x="6318972" y="6040884"/>
                  <a:pt x="6318972" y="6045041"/>
                  <a:pt x="6318972" y="6049198"/>
                </a:cubicBezTo>
                <a:cubicBezTo>
                  <a:pt x="6318972" y="6053355"/>
                  <a:pt x="6318972" y="6057512"/>
                  <a:pt x="6318972" y="6059590"/>
                </a:cubicBezTo>
                <a:cubicBezTo>
                  <a:pt x="6318972" y="6061669"/>
                  <a:pt x="6318972" y="6061669"/>
                  <a:pt x="6318972" y="6061669"/>
                </a:cubicBezTo>
                <a:cubicBezTo>
                  <a:pt x="6321028" y="6061669"/>
                  <a:pt x="6321028" y="6061669"/>
                  <a:pt x="6321028" y="6061669"/>
                </a:cubicBezTo>
                <a:cubicBezTo>
                  <a:pt x="6333367" y="6069983"/>
                  <a:pt x="6351876" y="6074140"/>
                  <a:pt x="6370385" y="6074140"/>
                </a:cubicBezTo>
                <a:cubicBezTo>
                  <a:pt x="6370385" y="6078296"/>
                  <a:pt x="6372441" y="6094924"/>
                  <a:pt x="6374498" y="6097002"/>
                </a:cubicBezTo>
                <a:cubicBezTo>
                  <a:pt x="6355989" y="6103237"/>
                  <a:pt x="6339537" y="6111551"/>
                  <a:pt x="6329254" y="6124022"/>
                </a:cubicBezTo>
                <a:cubicBezTo>
                  <a:pt x="6327198" y="6124022"/>
                  <a:pt x="6327198" y="6124022"/>
                  <a:pt x="6327198" y="6124022"/>
                </a:cubicBezTo>
                <a:cubicBezTo>
                  <a:pt x="6327198" y="6126101"/>
                  <a:pt x="6327198" y="6126101"/>
                  <a:pt x="6327198" y="6126101"/>
                </a:cubicBezTo>
                <a:cubicBezTo>
                  <a:pt x="6329254" y="6132336"/>
                  <a:pt x="6331311" y="6140650"/>
                  <a:pt x="6333367" y="6146886"/>
                </a:cubicBezTo>
                <a:cubicBezTo>
                  <a:pt x="6335424" y="6146886"/>
                  <a:pt x="6335424" y="6146886"/>
                  <a:pt x="6335424" y="6146886"/>
                </a:cubicBezTo>
                <a:cubicBezTo>
                  <a:pt x="6349820" y="6153121"/>
                  <a:pt x="6370385" y="6151042"/>
                  <a:pt x="6386837" y="6146886"/>
                </a:cubicBezTo>
                <a:cubicBezTo>
                  <a:pt x="6386837" y="6148963"/>
                  <a:pt x="6395063" y="6165592"/>
                  <a:pt x="6395063" y="6167669"/>
                </a:cubicBezTo>
                <a:cubicBezTo>
                  <a:pt x="6380668" y="6175983"/>
                  <a:pt x="6366272" y="6190533"/>
                  <a:pt x="6358046" y="6205082"/>
                </a:cubicBezTo>
                <a:cubicBezTo>
                  <a:pt x="6358046" y="6207160"/>
                  <a:pt x="6358046" y="6207160"/>
                  <a:pt x="6358046" y="6207160"/>
                </a:cubicBezTo>
                <a:cubicBezTo>
                  <a:pt x="6360102" y="6211318"/>
                  <a:pt x="6366272" y="6219631"/>
                  <a:pt x="6370385" y="6225866"/>
                </a:cubicBezTo>
                <a:cubicBezTo>
                  <a:pt x="6386837" y="6225866"/>
                  <a:pt x="6405346" y="6221710"/>
                  <a:pt x="6421798" y="6211318"/>
                </a:cubicBezTo>
                <a:cubicBezTo>
                  <a:pt x="6421798" y="6213395"/>
                  <a:pt x="6432082" y="6227945"/>
                  <a:pt x="6434138" y="6230024"/>
                </a:cubicBezTo>
                <a:cubicBezTo>
                  <a:pt x="6421798" y="6242494"/>
                  <a:pt x="6411516" y="6259121"/>
                  <a:pt x="6407402" y="6275750"/>
                </a:cubicBezTo>
                <a:cubicBezTo>
                  <a:pt x="6409459" y="6277827"/>
                  <a:pt x="6409459" y="6277827"/>
                  <a:pt x="6409459" y="6277827"/>
                </a:cubicBezTo>
                <a:cubicBezTo>
                  <a:pt x="6411516" y="6281985"/>
                  <a:pt x="6419742" y="6288220"/>
                  <a:pt x="6423855" y="6292377"/>
                </a:cubicBezTo>
                <a:cubicBezTo>
                  <a:pt x="6425911" y="6292377"/>
                  <a:pt x="6425911" y="6292377"/>
                  <a:pt x="6425911" y="6292377"/>
                </a:cubicBezTo>
                <a:cubicBezTo>
                  <a:pt x="6440308" y="6288220"/>
                  <a:pt x="6456760" y="6279906"/>
                  <a:pt x="6471156" y="6265357"/>
                </a:cubicBezTo>
                <a:cubicBezTo>
                  <a:pt x="6473212" y="6267436"/>
                  <a:pt x="6485551" y="6277827"/>
                  <a:pt x="6487608" y="6279906"/>
                </a:cubicBezTo>
                <a:cubicBezTo>
                  <a:pt x="6479382" y="6296533"/>
                  <a:pt x="6475269" y="6313162"/>
                  <a:pt x="6475269" y="6329789"/>
                </a:cubicBezTo>
                <a:cubicBezTo>
                  <a:pt x="6475269" y="6329789"/>
                  <a:pt x="6475269" y="6331868"/>
                  <a:pt x="6475269" y="6331868"/>
                </a:cubicBezTo>
                <a:cubicBezTo>
                  <a:pt x="6479382" y="6336024"/>
                  <a:pt x="6487608" y="6340182"/>
                  <a:pt x="6493777" y="6342259"/>
                </a:cubicBezTo>
                <a:cubicBezTo>
                  <a:pt x="6493777" y="6344338"/>
                  <a:pt x="6493777" y="6344338"/>
                  <a:pt x="6493777" y="6344338"/>
                </a:cubicBezTo>
                <a:cubicBezTo>
                  <a:pt x="6495834" y="6342259"/>
                  <a:pt x="6495834" y="6342259"/>
                  <a:pt x="6495834" y="6342259"/>
                </a:cubicBezTo>
                <a:cubicBezTo>
                  <a:pt x="6510230" y="6333946"/>
                  <a:pt x="6522569" y="6321475"/>
                  <a:pt x="6532851" y="6304848"/>
                </a:cubicBezTo>
                <a:cubicBezTo>
                  <a:pt x="6534908" y="6306926"/>
                  <a:pt x="6549304" y="6313162"/>
                  <a:pt x="6551360" y="6313162"/>
                </a:cubicBezTo>
                <a:cubicBezTo>
                  <a:pt x="6549304" y="6321475"/>
                  <a:pt x="6549304" y="6331868"/>
                  <a:pt x="6549304" y="6340182"/>
                </a:cubicBezTo>
                <a:cubicBezTo>
                  <a:pt x="6549304" y="6348495"/>
                  <a:pt x="6549304" y="6358888"/>
                  <a:pt x="6551360" y="6365123"/>
                </a:cubicBezTo>
                <a:cubicBezTo>
                  <a:pt x="6551360" y="6367201"/>
                  <a:pt x="6551360" y="6367201"/>
                  <a:pt x="6551360" y="6367201"/>
                </a:cubicBezTo>
                <a:cubicBezTo>
                  <a:pt x="6553417" y="6367201"/>
                  <a:pt x="6553417" y="6367201"/>
                  <a:pt x="6553417" y="6367201"/>
                </a:cubicBezTo>
                <a:cubicBezTo>
                  <a:pt x="6557530" y="6369280"/>
                  <a:pt x="6567812" y="6371358"/>
                  <a:pt x="6573982" y="6373436"/>
                </a:cubicBezTo>
                <a:cubicBezTo>
                  <a:pt x="6576039" y="6373436"/>
                  <a:pt x="6576039" y="6373436"/>
                  <a:pt x="6576039" y="6373436"/>
                </a:cubicBezTo>
                <a:cubicBezTo>
                  <a:pt x="6586321" y="6360966"/>
                  <a:pt x="6596604" y="6344338"/>
                  <a:pt x="6600717" y="6327711"/>
                </a:cubicBezTo>
                <a:cubicBezTo>
                  <a:pt x="6602773" y="6327711"/>
                  <a:pt x="6621282" y="6329789"/>
                  <a:pt x="6623339" y="6329789"/>
                </a:cubicBezTo>
                <a:cubicBezTo>
                  <a:pt x="6623339" y="6348495"/>
                  <a:pt x="6627452" y="6367201"/>
                  <a:pt x="6635678" y="6381750"/>
                </a:cubicBezTo>
                <a:cubicBezTo>
                  <a:pt x="6637734" y="6381750"/>
                  <a:pt x="6637734" y="6381750"/>
                  <a:pt x="6637734" y="6381750"/>
                </a:cubicBezTo>
                <a:cubicBezTo>
                  <a:pt x="6643904" y="6381750"/>
                  <a:pt x="6654187" y="6381750"/>
                  <a:pt x="6658300" y="6381750"/>
                </a:cubicBezTo>
                <a:cubicBezTo>
                  <a:pt x="6660357" y="6381750"/>
                  <a:pt x="6660357" y="6381750"/>
                  <a:pt x="6660357" y="6381750"/>
                </a:cubicBezTo>
                <a:cubicBezTo>
                  <a:pt x="6668583" y="6367201"/>
                  <a:pt x="6672696" y="6348495"/>
                  <a:pt x="6674753" y="6329789"/>
                </a:cubicBezTo>
                <a:cubicBezTo>
                  <a:pt x="6676809" y="6329789"/>
                  <a:pt x="6693261" y="6327711"/>
                  <a:pt x="6695318" y="6327711"/>
                </a:cubicBezTo>
                <a:cubicBezTo>
                  <a:pt x="6699431" y="6344338"/>
                  <a:pt x="6709714" y="6360966"/>
                  <a:pt x="6722053" y="6373436"/>
                </a:cubicBezTo>
                <a:cubicBezTo>
                  <a:pt x="6728222" y="6371358"/>
                  <a:pt x="6738505" y="6369280"/>
                  <a:pt x="6742618" y="6367201"/>
                </a:cubicBezTo>
                <a:cubicBezTo>
                  <a:pt x="6744675" y="6367201"/>
                  <a:pt x="6744675" y="6367201"/>
                  <a:pt x="6744675" y="6367201"/>
                </a:cubicBezTo>
                <a:cubicBezTo>
                  <a:pt x="6746731" y="6358888"/>
                  <a:pt x="6746731" y="6348495"/>
                  <a:pt x="6746731" y="6340182"/>
                </a:cubicBezTo>
                <a:cubicBezTo>
                  <a:pt x="6746731" y="6331868"/>
                  <a:pt x="6746731" y="6321475"/>
                  <a:pt x="6744675" y="6313162"/>
                </a:cubicBezTo>
                <a:cubicBezTo>
                  <a:pt x="6746731" y="6313162"/>
                  <a:pt x="6763183" y="6306926"/>
                  <a:pt x="6765240" y="6304848"/>
                </a:cubicBezTo>
                <a:cubicBezTo>
                  <a:pt x="6773466" y="6321475"/>
                  <a:pt x="6787862" y="6333946"/>
                  <a:pt x="6802257" y="6342259"/>
                </a:cubicBezTo>
                <a:cubicBezTo>
                  <a:pt x="6808427" y="6340182"/>
                  <a:pt x="6816653" y="6336024"/>
                  <a:pt x="6820766" y="6331868"/>
                </a:cubicBezTo>
                <a:cubicBezTo>
                  <a:pt x="6822823" y="6329789"/>
                  <a:pt x="6822823" y="6329789"/>
                  <a:pt x="6822823" y="6329789"/>
                </a:cubicBezTo>
                <a:cubicBezTo>
                  <a:pt x="6822823" y="6329789"/>
                  <a:pt x="6822823" y="6329789"/>
                  <a:pt x="6822823" y="6327711"/>
                </a:cubicBezTo>
                <a:cubicBezTo>
                  <a:pt x="6822823" y="6313162"/>
                  <a:pt x="6816653" y="6294456"/>
                  <a:pt x="6808427" y="6279906"/>
                </a:cubicBezTo>
                <a:cubicBezTo>
                  <a:pt x="6810484" y="6277827"/>
                  <a:pt x="6822823" y="6267436"/>
                  <a:pt x="6824879" y="6265357"/>
                </a:cubicBezTo>
                <a:cubicBezTo>
                  <a:pt x="6839275" y="6277827"/>
                  <a:pt x="6855727" y="6288220"/>
                  <a:pt x="6870123" y="6292377"/>
                </a:cubicBezTo>
                <a:cubicBezTo>
                  <a:pt x="6872180" y="6292377"/>
                  <a:pt x="6872180" y="6292377"/>
                  <a:pt x="6872180" y="6292377"/>
                </a:cubicBezTo>
                <a:cubicBezTo>
                  <a:pt x="6876293" y="6288220"/>
                  <a:pt x="6884519" y="6281985"/>
                  <a:pt x="6886576" y="6275750"/>
                </a:cubicBezTo>
                <a:cubicBezTo>
                  <a:pt x="6888632" y="6275750"/>
                  <a:pt x="6888632" y="6275750"/>
                  <a:pt x="6888632" y="6275750"/>
                </a:cubicBezTo>
                <a:cubicBezTo>
                  <a:pt x="6884519" y="6259121"/>
                  <a:pt x="6874236" y="6242494"/>
                  <a:pt x="6861897" y="6230024"/>
                </a:cubicBezTo>
                <a:cubicBezTo>
                  <a:pt x="6863954" y="6227945"/>
                  <a:pt x="6874236" y="6213395"/>
                  <a:pt x="6874236" y="6211318"/>
                </a:cubicBezTo>
                <a:cubicBezTo>
                  <a:pt x="6890689" y="6219631"/>
                  <a:pt x="6909198" y="6225866"/>
                  <a:pt x="6925650" y="6225866"/>
                </a:cubicBezTo>
                <a:cubicBezTo>
                  <a:pt x="6927706" y="6223788"/>
                  <a:pt x="6927706" y="6223788"/>
                  <a:pt x="6927706" y="6223788"/>
                </a:cubicBezTo>
                <a:cubicBezTo>
                  <a:pt x="6929763" y="6219631"/>
                  <a:pt x="6935933" y="6211318"/>
                  <a:pt x="6937989" y="6205082"/>
                </a:cubicBezTo>
                <a:cubicBezTo>
                  <a:pt x="6937989" y="6203004"/>
                  <a:pt x="6937989" y="6203004"/>
                  <a:pt x="6937989" y="6203004"/>
                </a:cubicBezTo>
                <a:cubicBezTo>
                  <a:pt x="6929763" y="6190533"/>
                  <a:pt x="6915367" y="6175983"/>
                  <a:pt x="6900972" y="6167669"/>
                </a:cubicBezTo>
                <a:cubicBezTo>
                  <a:pt x="6900972" y="6163513"/>
                  <a:pt x="6909198" y="6148963"/>
                  <a:pt x="6909198" y="6146886"/>
                </a:cubicBezTo>
                <a:cubicBezTo>
                  <a:pt x="6925650" y="6151042"/>
                  <a:pt x="6944159" y="6151042"/>
                  <a:pt x="6960611" y="6146886"/>
                </a:cubicBezTo>
                <a:cubicBezTo>
                  <a:pt x="6962667" y="6146886"/>
                  <a:pt x="6962667" y="6146886"/>
                  <a:pt x="6962667" y="6146886"/>
                </a:cubicBezTo>
                <a:cubicBezTo>
                  <a:pt x="6964724" y="6140650"/>
                  <a:pt x="6966781" y="6132336"/>
                  <a:pt x="6966781" y="6126101"/>
                </a:cubicBezTo>
                <a:cubicBezTo>
                  <a:pt x="6966781" y="6124022"/>
                  <a:pt x="6966781" y="6124022"/>
                  <a:pt x="6966781" y="6124022"/>
                </a:cubicBezTo>
                <a:cubicBezTo>
                  <a:pt x="6956498" y="6111551"/>
                  <a:pt x="6940046" y="6103237"/>
                  <a:pt x="6921537" y="6097002"/>
                </a:cubicBezTo>
                <a:cubicBezTo>
                  <a:pt x="6923593" y="6094924"/>
                  <a:pt x="6925650" y="6078296"/>
                  <a:pt x="6925650" y="6076218"/>
                </a:cubicBezTo>
                <a:cubicBezTo>
                  <a:pt x="6944159" y="6076218"/>
                  <a:pt x="6962667" y="6069983"/>
                  <a:pt x="6975007" y="6061669"/>
                </a:cubicBezTo>
                <a:cubicBezTo>
                  <a:pt x="6977063" y="6061669"/>
                  <a:pt x="6977063" y="6061669"/>
                  <a:pt x="6977063" y="6061669"/>
                </a:cubicBezTo>
                <a:cubicBezTo>
                  <a:pt x="6977063" y="6057512"/>
                  <a:pt x="6977063" y="6053355"/>
                  <a:pt x="6977063" y="6049198"/>
                </a:cubicBezTo>
                <a:cubicBezTo>
                  <a:pt x="6977063" y="6047119"/>
                  <a:pt x="6977063" y="6042963"/>
                  <a:pt x="6977063" y="6038805"/>
                </a:cubicBezTo>
                <a:cubicBezTo>
                  <a:pt x="6975007" y="6038805"/>
                  <a:pt x="6975007" y="6038805"/>
                  <a:pt x="6975007" y="6038805"/>
                </a:cubicBezTo>
                <a:cubicBezTo>
                  <a:pt x="6962667" y="6030492"/>
                  <a:pt x="6944159" y="6024257"/>
                  <a:pt x="6925650" y="6024257"/>
                </a:cubicBezTo>
                <a:cubicBezTo>
                  <a:pt x="6925650" y="6022178"/>
                  <a:pt x="6923593" y="6005551"/>
                  <a:pt x="6923593" y="6003472"/>
                </a:cubicBezTo>
                <a:cubicBezTo>
                  <a:pt x="6940046" y="5997237"/>
                  <a:pt x="6956498" y="5988923"/>
                  <a:pt x="6966781" y="5976452"/>
                </a:cubicBezTo>
                <a:cubicBezTo>
                  <a:pt x="6968837" y="5976452"/>
                  <a:pt x="6968837" y="5976452"/>
                  <a:pt x="6968837" y="5976452"/>
                </a:cubicBezTo>
                <a:cubicBezTo>
                  <a:pt x="6968837" y="5974373"/>
                  <a:pt x="6968837" y="5974373"/>
                  <a:pt x="6968837" y="5974373"/>
                </a:cubicBezTo>
                <a:cubicBezTo>
                  <a:pt x="6966781" y="5968138"/>
                  <a:pt x="6964724" y="5959825"/>
                  <a:pt x="6962667" y="5953589"/>
                </a:cubicBezTo>
                <a:cubicBezTo>
                  <a:pt x="6960611" y="5953589"/>
                  <a:pt x="6960611" y="5953589"/>
                  <a:pt x="6960611" y="5953589"/>
                </a:cubicBezTo>
                <a:cubicBezTo>
                  <a:pt x="6946215" y="5947354"/>
                  <a:pt x="6927706" y="5949432"/>
                  <a:pt x="6909198" y="5953589"/>
                </a:cubicBezTo>
                <a:cubicBezTo>
                  <a:pt x="6909198" y="5951511"/>
                  <a:pt x="6903028" y="5934883"/>
                  <a:pt x="6900972" y="5932805"/>
                </a:cubicBezTo>
                <a:cubicBezTo>
                  <a:pt x="6917424" y="5924491"/>
                  <a:pt x="6929763" y="5909941"/>
                  <a:pt x="6937989" y="5895393"/>
                </a:cubicBezTo>
                <a:cubicBezTo>
                  <a:pt x="6937989" y="5893314"/>
                  <a:pt x="6937989" y="5893314"/>
                  <a:pt x="6937989" y="5893314"/>
                </a:cubicBezTo>
                <a:cubicBezTo>
                  <a:pt x="6935933" y="5889157"/>
                  <a:pt x="6931820" y="5880843"/>
                  <a:pt x="6927706" y="5874608"/>
                </a:cubicBezTo>
                <a:cubicBezTo>
                  <a:pt x="6925650" y="5874608"/>
                  <a:pt x="6925650" y="5874608"/>
                  <a:pt x="6925650" y="5874608"/>
                </a:cubicBezTo>
                <a:cubicBezTo>
                  <a:pt x="6909198" y="5874608"/>
                  <a:pt x="6890689" y="5878765"/>
                  <a:pt x="6876293" y="5887079"/>
                </a:cubicBezTo>
                <a:cubicBezTo>
                  <a:pt x="6874236" y="5887079"/>
                  <a:pt x="6863954" y="5872529"/>
                  <a:pt x="6861897" y="5870451"/>
                </a:cubicBezTo>
                <a:cubicBezTo>
                  <a:pt x="6874236" y="5857980"/>
                  <a:pt x="6884519" y="5841353"/>
                  <a:pt x="6888632" y="5824725"/>
                </a:cubicBezTo>
                <a:cubicBezTo>
                  <a:pt x="6888632" y="5822647"/>
                  <a:pt x="6888632" y="5822647"/>
                  <a:pt x="6888632" y="5822647"/>
                </a:cubicBezTo>
                <a:cubicBezTo>
                  <a:pt x="6884519" y="5818490"/>
                  <a:pt x="6878350" y="5812254"/>
                  <a:pt x="6872180" y="5808097"/>
                </a:cubicBezTo>
                <a:cubicBezTo>
                  <a:pt x="6855727" y="5812254"/>
                  <a:pt x="6839275" y="5820568"/>
                  <a:pt x="6826936" y="5833039"/>
                </a:cubicBezTo>
                <a:cubicBezTo>
                  <a:pt x="6824879" y="5833039"/>
                  <a:pt x="6810484" y="5822647"/>
                  <a:pt x="6808427" y="5820568"/>
                </a:cubicBezTo>
                <a:cubicBezTo>
                  <a:pt x="6818710" y="5803941"/>
                  <a:pt x="6822823" y="5787313"/>
                  <a:pt x="6822823" y="5770685"/>
                </a:cubicBezTo>
                <a:cubicBezTo>
                  <a:pt x="6822823" y="5770685"/>
                  <a:pt x="6822823" y="5768607"/>
                  <a:pt x="6822823" y="5768607"/>
                </a:cubicBezTo>
                <a:cubicBezTo>
                  <a:pt x="6816653" y="5764450"/>
                  <a:pt x="6808427" y="5760293"/>
                  <a:pt x="6804314" y="5758215"/>
                </a:cubicBezTo>
                <a:cubicBezTo>
                  <a:pt x="6802257" y="5756136"/>
                  <a:pt x="6802257" y="5756136"/>
                  <a:pt x="6802257" y="5756136"/>
                </a:cubicBezTo>
                <a:cubicBezTo>
                  <a:pt x="6802257" y="5758215"/>
                  <a:pt x="6802257" y="5758215"/>
                  <a:pt x="6802257" y="5758215"/>
                </a:cubicBezTo>
                <a:cubicBezTo>
                  <a:pt x="6787862" y="5764450"/>
                  <a:pt x="6775523" y="5778999"/>
                  <a:pt x="6765240" y="5793548"/>
                </a:cubicBezTo>
                <a:cubicBezTo>
                  <a:pt x="6763183" y="5793548"/>
                  <a:pt x="6746731" y="5787313"/>
                  <a:pt x="6744675" y="5785235"/>
                </a:cubicBezTo>
                <a:cubicBezTo>
                  <a:pt x="6746731" y="5776921"/>
                  <a:pt x="6748788" y="5768607"/>
                  <a:pt x="6748788" y="5758215"/>
                </a:cubicBezTo>
                <a:cubicBezTo>
                  <a:pt x="6748788" y="5749901"/>
                  <a:pt x="6746731" y="5741587"/>
                  <a:pt x="6744675" y="5733273"/>
                </a:cubicBezTo>
                <a:cubicBezTo>
                  <a:pt x="6744675" y="5731195"/>
                  <a:pt x="6744675" y="5731195"/>
                  <a:pt x="6744675" y="5731195"/>
                </a:cubicBezTo>
                <a:cubicBezTo>
                  <a:pt x="6742618" y="5731195"/>
                  <a:pt x="6742618" y="5731195"/>
                  <a:pt x="6742618" y="5731195"/>
                </a:cubicBezTo>
                <a:cubicBezTo>
                  <a:pt x="6738505" y="5729116"/>
                  <a:pt x="6730279" y="5727038"/>
                  <a:pt x="6722053" y="5727038"/>
                </a:cubicBezTo>
                <a:cubicBezTo>
                  <a:pt x="6709714" y="5737430"/>
                  <a:pt x="6699431" y="5754058"/>
                  <a:pt x="6695318" y="5772764"/>
                </a:cubicBezTo>
                <a:cubicBezTo>
                  <a:pt x="6693261" y="5770685"/>
                  <a:pt x="6676809" y="5768607"/>
                  <a:pt x="6672696" y="5768607"/>
                </a:cubicBezTo>
                <a:cubicBezTo>
                  <a:pt x="6672696" y="5751979"/>
                  <a:pt x="6668583" y="5733273"/>
                  <a:pt x="6660357" y="5718724"/>
                </a:cubicBezTo>
                <a:cubicBezTo>
                  <a:pt x="6658300" y="5718724"/>
                  <a:pt x="6658300" y="5718724"/>
                  <a:pt x="6658300" y="5718724"/>
                </a:cubicBezTo>
                <a:cubicBezTo>
                  <a:pt x="6652131" y="5716645"/>
                  <a:pt x="6643904" y="5716645"/>
                  <a:pt x="6637734" y="5718724"/>
                </a:cubicBezTo>
                <a:cubicBezTo>
                  <a:pt x="6635678" y="5718724"/>
                  <a:pt x="6635678" y="5718724"/>
                  <a:pt x="6635678" y="5718724"/>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tIns="3474720">
            <a:noAutofit/>
          </a:bodyPr>
          <a:lstStyle>
            <a:lvl1pPr marL="0" indent="0" algn="ctr">
              <a:buNone/>
              <a:defRPr sz="44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a:t>Click to edit Master text styles</a:t>
            </a:r>
          </a:p>
        </p:txBody>
      </p:sp>
      <p:sp>
        <p:nvSpPr>
          <p:cNvPr id="3" name="Subtitle 2"/>
          <p:cNvSpPr>
            <a:spLocks noGrp="1"/>
          </p:cNvSpPr>
          <p:nvPr>
            <p:ph type="subTitle" idx="1"/>
          </p:nvPr>
        </p:nvSpPr>
        <p:spPr>
          <a:xfrm>
            <a:off x="829734" y="4174067"/>
            <a:ext cx="10532535" cy="465667"/>
          </a:xfrm>
        </p:spPr>
        <p:txBody>
          <a:bodyPr/>
          <a:lstStyle>
            <a:lvl1pPr marL="0" indent="0" algn="ctr">
              <a:buNone/>
              <a:defRPr sz="2400">
                <a:solidFill>
                  <a:srgbClr val="01B0E3"/>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
        <p:nvSpPr>
          <p:cNvPr id="2" name="Slide Number Placeholder 5">
            <a:extLst>
              <a:ext uri="{FF2B5EF4-FFF2-40B4-BE49-F238E27FC236}">
                <a16:creationId xmlns:a16="http://schemas.microsoft.com/office/drawing/2014/main" id="{2B3843EB-4F38-0B31-5615-457B339506B3}"/>
              </a:ext>
            </a:extLst>
          </p:cNvPr>
          <p:cNvSpPr>
            <a:spLocks noGrp="1"/>
          </p:cNvSpPr>
          <p:nvPr>
            <p:ph type="sldNum" sz="quarter" idx="15"/>
          </p:nvPr>
        </p:nvSpPr>
        <p:spPr>
          <a:xfrm>
            <a:off x="11650134" y="116417"/>
            <a:ext cx="423333" cy="364067"/>
          </a:xfrm>
        </p:spPr>
        <p:txBody>
          <a:bodyPr/>
          <a:lstStyle>
            <a:lvl1pPr>
              <a:defRPr lang="en-US">
                <a:solidFill>
                  <a:prstClr val="white"/>
                </a:solidFill>
              </a:defRPr>
            </a:lvl1pPr>
          </a:lstStyle>
          <a:p>
            <a:pPr>
              <a:defRPr/>
            </a:pPr>
            <a:fld id="{CE5AED32-979C-4BB4-B509-B81F78B486A7}" type="slidenum">
              <a:rPr/>
              <a:pPr>
                <a:defRPr/>
              </a:pPr>
              <a:t>‹#›</a:t>
            </a:fld>
            <a:endParaRPr dirty="0"/>
          </a:p>
        </p:txBody>
      </p:sp>
    </p:spTree>
    <p:extLst>
      <p:ext uri="{BB962C8B-B14F-4D97-AF65-F5344CB8AC3E}">
        <p14:creationId xmlns:p14="http://schemas.microsoft.com/office/powerpoint/2010/main" val="11545382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rtlCol="0">
            <a:noAutofit/>
          </a:bodyPr>
          <a:lstStyle/>
          <a:p>
            <a:pPr lvl="0"/>
            <a:endParaRPr lang="en-US" noProof="0" dirty="0"/>
          </a:p>
        </p:txBody>
      </p:sp>
      <p:sp>
        <p:nvSpPr>
          <p:cNvPr id="6" name="Text Placeholder 5"/>
          <p:cNvSpPr>
            <a:spLocks noGrp="1"/>
          </p:cNvSpPr>
          <p:nvPr>
            <p:ph type="body" sz="quarter" idx="16"/>
          </p:nvPr>
        </p:nvSpPr>
        <p:spPr>
          <a:xfrm>
            <a:off x="0" y="0"/>
            <a:ext cx="12192000" cy="6858000"/>
          </a:xfrm>
          <a:custGeom>
            <a:avLst/>
            <a:gdLst>
              <a:gd name="connsiteX0" fmla="*/ 11603402 w 12192000"/>
              <a:gd name="connsiteY0" fmla="*/ 6448102 h 6858000"/>
              <a:gd name="connsiteX1" fmla="*/ 11613605 w 12192000"/>
              <a:gd name="connsiteY1" fmla="*/ 6448102 h 6858000"/>
              <a:gd name="connsiteX2" fmla="*/ 11617686 w 12192000"/>
              <a:gd name="connsiteY2" fmla="*/ 6456440 h 6858000"/>
              <a:gd name="connsiteX3" fmla="*/ 11623808 w 12192000"/>
              <a:gd name="connsiteY3" fmla="*/ 6558584 h 6858000"/>
              <a:gd name="connsiteX4" fmla="*/ 11621767 w 12192000"/>
              <a:gd name="connsiteY4" fmla="*/ 6569006 h 6858000"/>
              <a:gd name="connsiteX5" fmla="*/ 11615645 w 12192000"/>
              <a:gd name="connsiteY5" fmla="*/ 6569006 h 6858000"/>
              <a:gd name="connsiteX6" fmla="*/ 11509533 w 12192000"/>
              <a:gd name="connsiteY6" fmla="*/ 6506470 h 6858000"/>
              <a:gd name="connsiteX7" fmla="*/ 11505451 w 12192000"/>
              <a:gd name="connsiteY7" fmla="*/ 6500217 h 6858000"/>
              <a:gd name="connsiteX8" fmla="*/ 11505451 w 12192000"/>
              <a:gd name="connsiteY8" fmla="*/ 6498131 h 6858000"/>
              <a:gd name="connsiteX9" fmla="*/ 11511573 w 12192000"/>
              <a:gd name="connsiteY9" fmla="*/ 6493962 h 6858000"/>
              <a:gd name="connsiteX10" fmla="*/ 11603402 w 12192000"/>
              <a:gd name="connsiteY10" fmla="*/ 6448102 h 6858000"/>
              <a:gd name="connsiteX11" fmla="*/ 11686136 w 12192000"/>
              <a:gd name="connsiteY11" fmla="*/ 6446018 h 6858000"/>
              <a:gd name="connsiteX12" fmla="*/ 11696438 w 12192000"/>
              <a:gd name="connsiteY12" fmla="*/ 6446018 h 6858000"/>
              <a:gd name="connsiteX13" fmla="*/ 11787097 w 12192000"/>
              <a:gd name="connsiteY13" fmla="*/ 6491784 h 6858000"/>
              <a:gd name="connsiteX14" fmla="*/ 11795339 w 12192000"/>
              <a:gd name="connsiteY14" fmla="*/ 6498025 h 6858000"/>
              <a:gd name="connsiteX15" fmla="*/ 11791218 w 12192000"/>
              <a:gd name="connsiteY15" fmla="*/ 6504265 h 6858000"/>
              <a:gd name="connsiteX16" fmla="*/ 11684076 w 12192000"/>
              <a:gd name="connsiteY16" fmla="*/ 6566673 h 6858000"/>
              <a:gd name="connsiteX17" fmla="*/ 11675833 w 12192000"/>
              <a:gd name="connsiteY17" fmla="*/ 6566673 h 6858000"/>
              <a:gd name="connsiteX18" fmla="*/ 11673773 w 12192000"/>
              <a:gd name="connsiteY18" fmla="*/ 6558352 h 6858000"/>
              <a:gd name="connsiteX19" fmla="*/ 11682015 w 12192000"/>
              <a:gd name="connsiteY19" fmla="*/ 6454339 h 6858000"/>
              <a:gd name="connsiteX20" fmla="*/ 11686136 w 12192000"/>
              <a:gd name="connsiteY20" fmla="*/ 6446018 h 6858000"/>
              <a:gd name="connsiteX21" fmla="*/ 10868401 w 12192000"/>
              <a:gd name="connsiteY21" fmla="*/ 6406275 h 6858000"/>
              <a:gd name="connsiteX22" fmla="*/ 10868401 w 12192000"/>
              <a:gd name="connsiteY22" fmla="*/ 6449478 h 6858000"/>
              <a:gd name="connsiteX23" fmla="*/ 10820512 w 12192000"/>
              <a:gd name="connsiteY23" fmla="*/ 6457707 h 6858000"/>
              <a:gd name="connsiteX24" fmla="*/ 10801773 w 12192000"/>
              <a:gd name="connsiteY24" fmla="*/ 6433020 h 6858000"/>
              <a:gd name="connsiteX25" fmla="*/ 10826759 w 12192000"/>
              <a:gd name="connsiteY25" fmla="*/ 6408333 h 6858000"/>
              <a:gd name="connsiteX26" fmla="*/ 10518900 w 12192000"/>
              <a:gd name="connsiteY26" fmla="*/ 6336141 h 6858000"/>
              <a:gd name="connsiteX27" fmla="*/ 10559811 w 12192000"/>
              <a:gd name="connsiteY27" fmla="*/ 6396340 h 6858000"/>
              <a:gd name="connsiteX28" fmla="*/ 10518900 w 12192000"/>
              <a:gd name="connsiteY28" fmla="*/ 6456538 h 6858000"/>
              <a:gd name="connsiteX29" fmla="*/ 10477988 w 12192000"/>
              <a:gd name="connsiteY29" fmla="*/ 6396340 h 6858000"/>
              <a:gd name="connsiteX30" fmla="*/ 10518900 w 12192000"/>
              <a:gd name="connsiteY30" fmla="*/ 6336141 h 6858000"/>
              <a:gd name="connsiteX31" fmla="*/ 11673123 w 12192000"/>
              <a:gd name="connsiteY31" fmla="*/ 6327829 h 6858000"/>
              <a:gd name="connsiteX32" fmla="*/ 11682116 w 12192000"/>
              <a:gd name="connsiteY32" fmla="*/ 6328868 h 6858000"/>
              <a:gd name="connsiteX33" fmla="*/ 11708840 w 12192000"/>
              <a:gd name="connsiteY33" fmla="*/ 6380819 h 6858000"/>
              <a:gd name="connsiteX34" fmla="*/ 11649226 w 12192000"/>
              <a:gd name="connsiteY34" fmla="*/ 6439004 h 6858000"/>
              <a:gd name="connsiteX35" fmla="*/ 11589612 w 12192000"/>
              <a:gd name="connsiteY35" fmla="*/ 6380819 h 6858000"/>
              <a:gd name="connsiteX36" fmla="*/ 11616336 w 12192000"/>
              <a:gd name="connsiteY36" fmla="*/ 6330947 h 6858000"/>
              <a:gd name="connsiteX37" fmla="*/ 11632781 w 12192000"/>
              <a:gd name="connsiteY37" fmla="*/ 6333024 h 6858000"/>
              <a:gd name="connsiteX38" fmla="*/ 11630725 w 12192000"/>
              <a:gd name="connsiteY38" fmla="*/ 6349649 h 6858000"/>
              <a:gd name="connsiteX39" fmla="*/ 11614280 w 12192000"/>
              <a:gd name="connsiteY39" fmla="*/ 6380819 h 6858000"/>
              <a:gd name="connsiteX40" fmla="*/ 11649226 w 12192000"/>
              <a:gd name="connsiteY40" fmla="*/ 6416146 h 6858000"/>
              <a:gd name="connsiteX41" fmla="*/ 11684172 w 12192000"/>
              <a:gd name="connsiteY41" fmla="*/ 6380819 h 6858000"/>
              <a:gd name="connsiteX42" fmla="*/ 11667727 w 12192000"/>
              <a:gd name="connsiteY42" fmla="*/ 6349649 h 6858000"/>
              <a:gd name="connsiteX43" fmla="*/ 11665671 w 12192000"/>
              <a:gd name="connsiteY43" fmla="*/ 6333024 h 6858000"/>
              <a:gd name="connsiteX44" fmla="*/ 11673123 w 12192000"/>
              <a:gd name="connsiteY44" fmla="*/ 6327829 h 6858000"/>
              <a:gd name="connsiteX45" fmla="*/ 11822057 w 12192000"/>
              <a:gd name="connsiteY45" fmla="*/ 6312763 h 6858000"/>
              <a:gd name="connsiteX46" fmla="*/ 11826190 w 12192000"/>
              <a:gd name="connsiteY46" fmla="*/ 6318992 h 6858000"/>
              <a:gd name="connsiteX47" fmla="*/ 11826190 w 12192000"/>
              <a:gd name="connsiteY47" fmla="*/ 6443559 h 6858000"/>
              <a:gd name="connsiteX48" fmla="*/ 11822057 w 12192000"/>
              <a:gd name="connsiteY48" fmla="*/ 6449787 h 6858000"/>
              <a:gd name="connsiteX49" fmla="*/ 11813791 w 12192000"/>
              <a:gd name="connsiteY49" fmla="*/ 6447711 h 6858000"/>
              <a:gd name="connsiteX50" fmla="*/ 11729066 w 12192000"/>
              <a:gd name="connsiteY50" fmla="*/ 6389579 h 6858000"/>
              <a:gd name="connsiteX51" fmla="*/ 11722867 w 12192000"/>
              <a:gd name="connsiteY51" fmla="*/ 6381275 h 6858000"/>
              <a:gd name="connsiteX52" fmla="*/ 11729066 w 12192000"/>
              <a:gd name="connsiteY52" fmla="*/ 6372971 h 6858000"/>
              <a:gd name="connsiteX53" fmla="*/ 11813791 w 12192000"/>
              <a:gd name="connsiteY53" fmla="*/ 6314840 h 6858000"/>
              <a:gd name="connsiteX54" fmla="*/ 11822057 w 12192000"/>
              <a:gd name="connsiteY54" fmla="*/ 6312763 h 6858000"/>
              <a:gd name="connsiteX55" fmla="*/ 11476229 w 12192000"/>
              <a:gd name="connsiteY55" fmla="*/ 6312763 h 6858000"/>
              <a:gd name="connsiteX56" fmla="*/ 11484412 w 12192000"/>
              <a:gd name="connsiteY56" fmla="*/ 6316915 h 6858000"/>
              <a:gd name="connsiteX57" fmla="*/ 11568280 w 12192000"/>
              <a:gd name="connsiteY57" fmla="*/ 6372971 h 6858000"/>
              <a:gd name="connsiteX58" fmla="*/ 11574417 w 12192000"/>
              <a:gd name="connsiteY58" fmla="*/ 6381275 h 6858000"/>
              <a:gd name="connsiteX59" fmla="*/ 11568280 w 12192000"/>
              <a:gd name="connsiteY59" fmla="*/ 6389579 h 6858000"/>
              <a:gd name="connsiteX60" fmla="*/ 11484412 w 12192000"/>
              <a:gd name="connsiteY60" fmla="*/ 6447711 h 6858000"/>
              <a:gd name="connsiteX61" fmla="*/ 11476229 w 12192000"/>
              <a:gd name="connsiteY61" fmla="*/ 6449787 h 6858000"/>
              <a:gd name="connsiteX62" fmla="*/ 11472138 w 12192000"/>
              <a:gd name="connsiteY62" fmla="*/ 6443559 h 6858000"/>
              <a:gd name="connsiteX63" fmla="*/ 11472138 w 12192000"/>
              <a:gd name="connsiteY63" fmla="*/ 6318992 h 6858000"/>
              <a:gd name="connsiteX64" fmla="*/ 11476229 w 12192000"/>
              <a:gd name="connsiteY64" fmla="*/ 6312763 h 6858000"/>
              <a:gd name="connsiteX65" fmla="*/ 11088184 w 12192000"/>
              <a:gd name="connsiteY65" fmla="*/ 6302243 h 6858000"/>
              <a:gd name="connsiteX66" fmla="*/ 11082024 w 12192000"/>
              <a:gd name="connsiteY66" fmla="*/ 6304321 h 6858000"/>
              <a:gd name="connsiteX67" fmla="*/ 11079972 w 12192000"/>
              <a:gd name="connsiteY67" fmla="*/ 6310551 h 6858000"/>
              <a:gd name="connsiteX68" fmla="*/ 11121033 w 12192000"/>
              <a:gd name="connsiteY68" fmla="*/ 6468402 h 6858000"/>
              <a:gd name="connsiteX69" fmla="*/ 11145670 w 12192000"/>
              <a:gd name="connsiteY69" fmla="*/ 6489171 h 6858000"/>
              <a:gd name="connsiteX70" fmla="*/ 11153882 w 12192000"/>
              <a:gd name="connsiteY70" fmla="*/ 6489171 h 6858000"/>
              <a:gd name="connsiteX71" fmla="*/ 11149776 w 12192000"/>
              <a:gd name="connsiteY71" fmla="*/ 6497479 h 6858000"/>
              <a:gd name="connsiteX72" fmla="*/ 11149776 w 12192000"/>
              <a:gd name="connsiteY72" fmla="*/ 6499556 h 6858000"/>
              <a:gd name="connsiteX73" fmla="*/ 11125139 w 12192000"/>
              <a:gd name="connsiteY73" fmla="*/ 6518249 h 6858000"/>
              <a:gd name="connsiteX74" fmla="*/ 11090237 w 12192000"/>
              <a:gd name="connsiteY74" fmla="*/ 6516172 h 6858000"/>
              <a:gd name="connsiteX75" fmla="*/ 11084078 w 12192000"/>
              <a:gd name="connsiteY75" fmla="*/ 6518249 h 6858000"/>
              <a:gd name="connsiteX76" fmla="*/ 11082024 w 12192000"/>
              <a:gd name="connsiteY76" fmla="*/ 6522403 h 6858000"/>
              <a:gd name="connsiteX77" fmla="*/ 11082024 w 12192000"/>
              <a:gd name="connsiteY77" fmla="*/ 6541096 h 6858000"/>
              <a:gd name="connsiteX78" fmla="*/ 11088184 w 12192000"/>
              <a:gd name="connsiteY78" fmla="*/ 6547327 h 6858000"/>
              <a:gd name="connsiteX79" fmla="*/ 11135404 w 12192000"/>
              <a:gd name="connsiteY79" fmla="*/ 6553557 h 6858000"/>
              <a:gd name="connsiteX80" fmla="*/ 11137458 w 12192000"/>
              <a:gd name="connsiteY80" fmla="*/ 6553557 h 6858000"/>
              <a:gd name="connsiteX81" fmla="*/ 11190838 w 12192000"/>
              <a:gd name="connsiteY81" fmla="*/ 6501633 h 6858000"/>
              <a:gd name="connsiteX82" fmla="*/ 11223687 w 12192000"/>
              <a:gd name="connsiteY82" fmla="*/ 6372861 h 6858000"/>
              <a:gd name="connsiteX83" fmla="*/ 11236005 w 12192000"/>
              <a:gd name="connsiteY83" fmla="*/ 6331321 h 6858000"/>
              <a:gd name="connsiteX84" fmla="*/ 11240111 w 12192000"/>
              <a:gd name="connsiteY84" fmla="*/ 6310551 h 6858000"/>
              <a:gd name="connsiteX85" fmla="*/ 11238058 w 12192000"/>
              <a:gd name="connsiteY85" fmla="*/ 6304321 h 6858000"/>
              <a:gd name="connsiteX86" fmla="*/ 11233952 w 12192000"/>
              <a:gd name="connsiteY86" fmla="*/ 6302243 h 6858000"/>
              <a:gd name="connsiteX87" fmla="*/ 11205209 w 12192000"/>
              <a:gd name="connsiteY87" fmla="*/ 6302243 h 6858000"/>
              <a:gd name="connsiteX88" fmla="*/ 11199050 w 12192000"/>
              <a:gd name="connsiteY88" fmla="*/ 6306398 h 6858000"/>
              <a:gd name="connsiteX89" fmla="*/ 11162094 w 12192000"/>
              <a:gd name="connsiteY89" fmla="*/ 6447632 h 6858000"/>
              <a:gd name="connsiteX90" fmla="*/ 11160041 w 12192000"/>
              <a:gd name="connsiteY90" fmla="*/ 6447632 h 6858000"/>
              <a:gd name="connsiteX91" fmla="*/ 11121033 w 12192000"/>
              <a:gd name="connsiteY91" fmla="*/ 6306398 h 6858000"/>
              <a:gd name="connsiteX92" fmla="*/ 11114874 w 12192000"/>
              <a:gd name="connsiteY92" fmla="*/ 6302243 h 6858000"/>
              <a:gd name="connsiteX93" fmla="*/ 11088184 w 12192000"/>
              <a:gd name="connsiteY93" fmla="*/ 6302243 h 6858000"/>
              <a:gd name="connsiteX94" fmla="*/ 11048412 w 12192000"/>
              <a:gd name="connsiteY94" fmla="*/ 6299906 h 6858000"/>
              <a:gd name="connsiteX95" fmla="*/ 10999317 w 12192000"/>
              <a:gd name="connsiteY95" fmla="*/ 6320715 h 6858000"/>
              <a:gd name="connsiteX96" fmla="*/ 10999317 w 12192000"/>
              <a:gd name="connsiteY96" fmla="*/ 6308230 h 6858000"/>
              <a:gd name="connsiteX97" fmla="*/ 10993181 w 12192000"/>
              <a:gd name="connsiteY97" fmla="*/ 6301987 h 6858000"/>
              <a:gd name="connsiteX98" fmla="*/ 10964542 w 12192000"/>
              <a:gd name="connsiteY98" fmla="*/ 6301987 h 6858000"/>
              <a:gd name="connsiteX99" fmla="*/ 10958406 w 12192000"/>
              <a:gd name="connsiteY99" fmla="*/ 6308230 h 6858000"/>
              <a:gd name="connsiteX100" fmla="*/ 10958406 w 12192000"/>
              <a:gd name="connsiteY100" fmla="*/ 6483025 h 6858000"/>
              <a:gd name="connsiteX101" fmla="*/ 10964542 w 12192000"/>
              <a:gd name="connsiteY101" fmla="*/ 6489268 h 6858000"/>
              <a:gd name="connsiteX102" fmla="*/ 10993181 w 12192000"/>
              <a:gd name="connsiteY102" fmla="*/ 6489268 h 6858000"/>
              <a:gd name="connsiteX103" fmla="*/ 10999317 w 12192000"/>
              <a:gd name="connsiteY103" fmla="*/ 6483025 h 6858000"/>
              <a:gd name="connsiteX104" fmla="*/ 10999317 w 12192000"/>
              <a:gd name="connsiteY104" fmla="*/ 6362333 h 6858000"/>
              <a:gd name="connsiteX105" fmla="*/ 11050457 w 12192000"/>
              <a:gd name="connsiteY105" fmla="*/ 6339443 h 6858000"/>
              <a:gd name="connsiteX106" fmla="*/ 11056594 w 12192000"/>
              <a:gd name="connsiteY106" fmla="*/ 6333200 h 6858000"/>
              <a:gd name="connsiteX107" fmla="*/ 11056594 w 12192000"/>
              <a:gd name="connsiteY107" fmla="*/ 6306149 h 6858000"/>
              <a:gd name="connsiteX108" fmla="*/ 11054548 w 12192000"/>
              <a:gd name="connsiteY108" fmla="*/ 6301987 h 6858000"/>
              <a:gd name="connsiteX109" fmla="*/ 11048412 w 12192000"/>
              <a:gd name="connsiteY109" fmla="*/ 6299906 h 6858000"/>
              <a:gd name="connsiteX110" fmla="*/ 10847504 w 12192000"/>
              <a:gd name="connsiteY110" fmla="*/ 6296399 h 6858000"/>
              <a:gd name="connsiteX111" fmla="*/ 10777148 w 12192000"/>
              <a:gd name="connsiteY111" fmla="*/ 6304717 h 6858000"/>
              <a:gd name="connsiteX112" fmla="*/ 10770940 w 12192000"/>
              <a:gd name="connsiteY112" fmla="*/ 6310955 h 6858000"/>
              <a:gd name="connsiteX113" fmla="*/ 10773009 w 12192000"/>
              <a:gd name="connsiteY113" fmla="*/ 6335908 h 6858000"/>
              <a:gd name="connsiteX114" fmla="*/ 10775079 w 12192000"/>
              <a:gd name="connsiteY114" fmla="*/ 6340067 h 6858000"/>
              <a:gd name="connsiteX115" fmla="*/ 10779217 w 12192000"/>
              <a:gd name="connsiteY115" fmla="*/ 6342146 h 6858000"/>
              <a:gd name="connsiteX116" fmla="*/ 10845434 w 12192000"/>
              <a:gd name="connsiteY116" fmla="*/ 6337987 h 6858000"/>
              <a:gd name="connsiteX117" fmla="*/ 10868196 w 12192000"/>
              <a:gd name="connsiteY117" fmla="*/ 6360861 h 6858000"/>
              <a:gd name="connsiteX118" fmla="*/ 10868196 w 12192000"/>
              <a:gd name="connsiteY118" fmla="*/ 6373337 h 6858000"/>
              <a:gd name="connsiteX119" fmla="*/ 10822672 w 12192000"/>
              <a:gd name="connsiteY119" fmla="*/ 6377496 h 6858000"/>
              <a:gd name="connsiteX120" fmla="*/ 10758524 w 12192000"/>
              <a:gd name="connsiteY120" fmla="*/ 6433640 h 6858000"/>
              <a:gd name="connsiteX121" fmla="*/ 10814395 w 12192000"/>
              <a:gd name="connsiteY121" fmla="*/ 6493943 h 6858000"/>
              <a:gd name="connsiteX122" fmla="*/ 10874404 w 12192000"/>
              <a:gd name="connsiteY122" fmla="*/ 6481467 h 6858000"/>
              <a:gd name="connsiteX123" fmla="*/ 10903374 w 12192000"/>
              <a:gd name="connsiteY123" fmla="*/ 6493943 h 6858000"/>
              <a:gd name="connsiteX124" fmla="*/ 10909582 w 12192000"/>
              <a:gd name="connsiteY124" fmla="*/ 6491864 h 6858000"/>
              <a:gd name="connsiteX125" fmla="*/ 10911651 w 12192000"/>
              <a:gd name="connsiteY125" fmla="*/ 6485626 h 6858000"/>
              <a:gd name="connsiteX126" fmla="*/ 10911651 w 12192000"/>
              <a:gd name="connsiteY126" fmla="*/ 6360861 h 6858000"/>
              <a:gd name="connsiteX127" fmla="*/ 10847504 w 12192000"/>
              <a:gd name="connsiteY127" fmla="*/ 6296399 h 6858000"/>
              <a:gd name="connsiteX128" fmla="*/ 10518899 w 12192000"/>
              <a:gd name="connsiteY128" fmla="*/ 6296399 h 6858000"/>
              <a:gd name="connsiteX129" fmla="*/ 10434738 w 12192000"/>
              <a:gd name="connsiteY129" fmla="*/ 6395171 h 6858000"/>
              <a:gd name="connsiteX130" fmla="*/ 10518899 w 12192000"/>
              <a:gd name="connsiteY130" fmla="*/ 6493943 h 6858000"/>
              <a:gd name="connsiteX131" fmla="*/ 10603060 w 12192000"/>
              <a:gd name="connsiteY131" fmla="*/ 6395171 h 6858000"/>
              <a:gd name="connsiteX132" fmla="*/ 10518899 w 12192000"/>
              <a:gd name="connsiteY132" fmla="*/ 6296399 h 6858000"/>
              <a:gd name="connsiteX133" fmla="*/ 10302945 w 12192000"/>
              <a:gd name="connsiteY133" fmla="*/ 6270683 h 6858000"/>
              <a:gd name="connsiteX134" fmla="*/ 10319310 w 12192000"/>
              <a:gd name="connsiteY134" fmla="*/ 6270683 h 6858000"/>
              <a:gd name="connsiteX135" fmla="*/ 10362267 w 12192000"/>
              <a:gd name="connsiteY135" fmla="*/ 6310425 h 6858000"/>
              <a:gd name="connsiteX136" fmla="*/ 10317264 w 12192000"/>
              <a:gd name="connsiteY136" fmla="*/ 6348076 h 6858000"/>
              <a:gd name="connsiteX137" fmla="*/ 10272261 w 12192000"/>
              <a:gd name="connsiteY137" fmla="*/ 6348076 h 6858000"/>
              <a:gd name="connsiteX138" fmla="*/ 10272261 w 12192000"/>
              <a:gd name="connsiteY138" fmla="*/ 6272775 h 6858000"/>
              <a:gd name="connsiteX139" fmla="*/ 10302945 w 12192000"/>
              <a:gd name="connsiteY139" fmla="*/ 6270683 h 6858000"/>
              <a:gd name="connsiteX140" fmla="*/ 10679182 w 12192000"/>
              <a:gd name="connsiteY140" fmla="*/ 6258994 h 6858000"/>
              <a:gd name="connsiteX141" fmla="*/ 10650472 w 12192000"/>
              <a:gd name="connsiteY141" fmla="*/ 6265238 h 6858000"/>
              <a:gd name="connsiteX142" fmla="*/ 10644320 w 12192000"/>
              <a:gd name="connsiteY142" fmla="*/ 6271482 h 6858000"/>
              <a:gd name="connsiteX143" fmla="*/ 10644320 w 12192000"/>
              <a:gd name="connsiteY143" fmla="*/ 6302704 h 6858000"/>
              <a:gd name="connsiteX144" fmla="*/ 10627914 w 12192000"/>
              <a:gd name="connsiteY144" fmla="*/ 6302704 h 6858000"/>
              <a:gd name="connsiteX145" fmla="*/ 10621762 w 12192000"/>
              <a:gd name="connsiteY145" fmla="*/ 6308949 h 6858000"/>
              <a:gd name="connsiteX146" fmla="*/ 10621762 w 12192000"/>
              <a:gd name="connsiteY146" fmla="*/ 6333927 h 6858000"/>
              <a:gd name="connsiteX147" fmla="*/ 10627914 w 12192000"/>
              <a:gd name="connsiteY147" fmla="*/ 6340171 h 6858000"/>
              <a:gd name="connsiteX148" fmla="*/ 10644320 w 12192000"/>
              <a:gd name="connsiteY148" fmla="*/ 6340171 h 6858000"/>
              <a:gd name="connsiteX149" fmla="*/ 10644320 w 12192000"/>
              <a:gd name="connsiteY149" fmla="*/ 6423430 h 6858000"/>
              <a:gd name="connsiteX150" fmla="*/ 10699689 w 12192000"/>
              <a:gd name="connsiteY150" fmla="*/ 6496281 h 6858000"/>
              <a:gd name="connsiteX151" fmla="*/ 10732500 w 12192000"/>
              <a:gd name="connsiteY151" fmla="*/ 6492118 h 6858000"/>
              <a:gd name="connsiteX152" fmla="*/ 10738652 w 12192000"/>
              <a:gd name="connsiteY152" fmla="*/ 6483792 h 6858000"/>
              <a:gd name="connsiteX153" fmla="*/ 10736602 w 12192000"/>
              <a:gd name="connsiteY153" fmla="*/ 6460896 h 6858000"/>
              <a:gd name="connsiteX154" fmla="*/ 10730449 w 12192000"/>
              <a:gd name="connsiteY154" fmla="*/ 6452570 h 6858000"/>
              <a:gd name="connsiteX155" fmla="*/ 10705841 w 12192000"/>
              <a:gd name="connsiteY155" fmla="*/ 6454652 h 6858000"/>
              <a:gd name="connsiteX156" fmla="*/ 10687385 w 12192000"/>
              <a:gd name="connsiteY156" fmla="*/ 6417185 h 6858000"/>
              <a:gd name="connsiteX157" fmla="*/ 10687385 w 12192000"/>
              <a:gd name="connsiteY157" fmla="*/ 6340171 h 6858000"/>
              <a:gd name="connsiteX158" fmla="*/ 10730449 w 12192000"/>
              <a:gd name="connsiteY158" fmla="*/ 6340171 h 6858000"/>
              <a:gd name="connsiteX159" fmla="*/ 10736602 w 12192000"/>
              <a:gd name="connsiteY159" fmla="*/ 6333927 h 6858000"/>
              <a:gd name="connsiteX160" fmla="*/ 10736602 w 12192000"/>
              <a:gd name="connsiteY160" fmla="*/ 6308949 h 6858000"/>
              <a:gd name="connsiteX161" fmla="*/ 10730449 w 12192000"/>
              <a:gd name="connsiteY161" fmla="*/ 6302704 h 6858000"/>
              <a:gd name="connsiteX162" fmla="*/ 10687385 w 12192000"/>
              <a:gd name="connsiteY162" fmla="*/ 6302704 h 6858000"/>
              <a:gd name="connsiteX163" fmla="*/ 10687385 w 12192000"/>
              <a:gd name="connsiteY163" fmla="*/ 6265238 h 6858000"/>
              <a:gd name="connsiteX164" fmla="*/ 10685334 w 12192000"/>
              <a:gd name="connsiteY164" fmla="*/ 6258994 h 6858000"/>
              <a:gd name="connsiteX165" fmla="*/ 10679182 w 12192000"/>
              <a:gd name="connsiteY165" fmla="*/ 6258994 h 6858000"/>
              <a:gd name="connsiteX166" fmla="*/ 10313278 w 12192000"/>
              <a:gd name="connsiteY166" fmla="*/ 6229772 h 6858000"/>
              <a:gd name="connsiteX167" fmla="*/ 10232861 w 12192000"/>
              <a:gd name="connsiteY167" fmla="*/ 6233924 h 6858000"/>
              <a:gd name="connsiteX168" fmla="*/ 10226674 w 12192000"/>
              <a:gd name="connsiteY168" fmla="*/ 6242228 h 6858000"/>
              <a:gd name="connsiteX169" fmla="*/ 10226674 w 12192000"/>
              <a:gd name="connsiteY169" fmla="*/ 6483040 h 6858000"/>
              <a:gd name="connsiteX170" fmla="*/ 10234922 w 12192000"/>
              <a:gd name="connsiteY170" fmla="*/ 6489268 h 6858000"/>
              <a:gd name="connsiteX171" fmla="*/ 10263790 w 12192000"/>
              <a:gd name="connsiteY171" fmla="*/ 6489268 h 6858000"/>
              <a:gd name="connsiteX172" fmla="*/ 10272038 w 12192000"/>
              <a:gd name="connsiteY172" fmla="*/ 6483040 h 6858000"/>
              <a:gd name="connsiteX173" fmla="*/ 10272038 w 12192000"/>
              <a:gd name="connsiteY173" fmla="*/ 6387546 h 6858000"/>
              <a:gd name="connsiteX174" fmla="*/ 10321526 w 12192000"/>
              <a:gd name="connsiteY174" fmla="*/ 6389621 h 6858000"/>
              <a:gd name="connsiteX175" fmla="*/ 10362766 w 12192000"/>
              <a:gd name="connsiteY175" fmla="*/ 6485115 h 6858000"/>
              <a:gd name="connsiteX176" fmla="*/ 10368952 w 12192000"/>
              <a:gd name="connsiteY176" fmla="*/ 6489268 h 6858000"/>
              <a:gd name="connsiteX177" fmla="*/ 10401944 w 12192000"/>
              <a:gd name="connsiteY177" fmla="*/ 6489268 h 6858000"/>
              <a:gd name="connsiteX178" fmla="*/ 10408130 w 12192000"/>
              <a:gd name="connsiteY178" fmla="*/ 6487192 h 6858000"/>
              <a:gd name="connsiteX179" fmla="*/ 10410192 w 12192000"/>
              <a:gd name="connsiteY179" fmla="*/ 6480964 h 6858000"/>
              <a:gd name="connsiteX180" fmla="*/ 10362766 w 12192000"/>
              <a:gd name="connsiteY180" fmla="*/ 6377166 h 6858000"/>
              <a:gd name="connsiteX181" fmla="*/ 10408130 w 12192000"/>
              <a:gd name="connsiteY181" fmla="*/ 6308658 h 6858000"/>
              <a:gd name="connsiteX182" fmla="*/ 10319464 w 12192000"/>
              <a:gd name="connsiteY182" fmla="*/ 6229772 h 6858000"/>
              <a:gd name="connsiteX183" fmla="*/ 10313278 w 12192000"/>
              <a:gd name="connsiteY183" fmla="*/ 6229772 h 6858000"/>
              <a:gd name="connsiteX184" fmla="*/ 11675833 w 12192000"/>
              <a:gd name="connsiteY184" fmla="*/ 6196766 h 6858000"/>
              <a:gd name="connsiteX185" fmla="*/ 11684076 w 12192000"/>
              <a:gd name="connsiteY185" fmla="*/ 6196766 h 6858000"/>
              <a:gd name="connsiteX186" fmla="*/ 11791218 w 12192000"/>
              <a:gd name="connsiteY186" fmla="*/ 6258579 h 6858000"/>
              <a:gd name="connsiteX187" fmla="*/ 11795339 w 12192000"/>
              <a:gd name="connsiteY187" fmla="*/ 6264760 h 6858000"/>
              <a:gd name="connsiteX188" fmla="*/ 11787097 w 12192000"/>
              <a:gd name="connsiteY188" fmla="*/ 6270941 h 6858000"/>
              <a:gd name="connsiteX189" fmla="*/ 11696438 w 12192000"/>
              <a:gd name="connsiteY189" fmla="*/ 6314210 h 6858000"/>
              <a:gd name="connsiteX190" fmla="*/ 11686136 w 12192000"/>
              <a:gd name="connsiteY190" fmla="*/ 6316270 h 6858000"/>
              <a:gd name="connsiteX191" fmla="*/ 11682015 w 12192000"/>
              <a:gd name="connsiteY191" fmla="*/ 6305968 h 6858000"/>
              <a:gd name="connsiteX192" fmla="*/ 11673773 w 12192000"/>
              <a:gd name="connsiteY192" fmla="*/ 6205007 h 6858000"/>
              <a:gd name="connsiteX193" fmla="*/ 11675833 w 12192000"/>
              <a:gd name="connsiteY193" fmla="*/ 6196766 h 6858000"/>
              <a:gd name="connsiteX194" fmla="*/ 11618498 w 12192000"/>
              <a:gd name="connsiteY194" fmla="*/ 6195995 h 6858000"/>
              <a:gd name="connsiteX195" fmla="*/ 11622619 w 12192000"/>
              <a:gd name="connsiteY195" fmla="*/ 6196770 h 6858000"/>
              <a:gd name="connsiteX196" fmla="*/ 11624679 w 12192000"/>
              <a:gd name="connsiteY196" fmla="*/ 6207095 h 6858000"/>
              <a:gd name="connsiteX197" fmla="*/ 11616438 w 12192000"/>
              <a:gd name="connsiteY197" fmla="*/ 6308283 h 6858000"/>
              <a:gd name="connsiteX198" fmla="*/ 11612316 w 12192000"/>
              <a:gd name="connsiteY198" fmla="*/ 6316543 h 6858000"/>
              <a:gd name="connsiteX199" fmla="*/ 11602015 w 12192000"/>
              <a:gd name="connsiteY199" fmla="*/ 6316543 h 6858000"/>
              <a:gd name="connsiteX200" fmla="*/ 11511355 w 12192000"/>
              <a:gd name="connsiteY200" fmla="*/ 6271112 h 6858000"/>
              <a:gd name="connsiteX201" fmla="*/ 11503114 w 12192000"/>
              <a:gd name="connsiteY201" fmla="*/ 6264917 h 6858000"/>
              <a:gd name="connsiteX202" fmla="*/ 11507235 w 12192000"/>
              <a:gd name="connsiteY202" fmla="*/ 6258721 h 6858000"/>
              <a:gd name="connsiteX203" fmla="*/ 11614377 w 12192000"/>
              <a:gd name="connsiteY203" fmla="*/ 6196770 h 6858000"/>
              <a:gd name="connsiteX204" fmla="*/ 11618498 w 12192000"/>
              <a:gd name="connsiteY204" fmla="*/ 6195995 h 6858000"/>
              <a:gd name="connsiteX205" fmla="*/ 11649811 w 12192000"/>
              <a:gd name="connsiteY205" fmla="*/ 6160806 h 6858000"/>
              <a:gd name="connsiteX206" fmla="*/ 11432980 w 12192000"/>
              <a:gd name="connsiteY206" fmla="*/ 6379976 h 6858000"/>
              <a:gd name="connsiteX207" fmla="*/ 11649811 w 12192000"/>
              <a:gd name="connsiteY207" fmla="*/ 6599145 h 6858000"/>
              <a:gd name="connsiteX208" fmla="*/ 11866643 w 12192000"/>
              <a:gd name="connsiteY208" fmla="*/ 6379976 h 6858000"/>
              <a:gd name="connsiteX209" fmla="*/ 11649811 w 12192000"/>
              <a:gd name="connsiteY209" fmla="*/ 6160806 h 6858000"/>
              <a:gd name="connsiteX210" fmla="*/ 11649226 w 12192000"/>
              <a:gd name="connsiteY210" fmla="*/ 6129247 h 6858000"/>
              <a:gd name="connsiteX211" fmla="*/ 11895865 w 12192000"/>
              <a:gd name="connsiteY211" fmla="*/ 6378808 h 6858000"/>
              <a:gd name="connsiteX212" fmla="*/ 11649226 w 12192000"/>
              <a:gd name="connsiteY212" fmla="*/ 6628369 h 6858000"/>
              <a:gd name="connsiteX213" fmla="*/ 11402588 w 12192000"/>
              <a:gd name="connsiteY213" fmla="*/ 6378808 h 6858000"/>
              <a:gd name="connsiteX214" fmla="*/ 11649226 w 12192000"/>
              <a:gd name="connsiteY214" fmla="*/ 6129247 h 6858000"/>
              <a:gd name="connsiteX215" fmla="*/ 11636303 w 12192000"/>
              <a:gd name="connsiteY215" fmla="*/ 6050671 h 6858000"/>
              <a:gd name="connsiteX216" fmla="*/ 11623964 w 12192000"/>
              <a:gd name="connsiteY216" fmla="*/ 6100554 h 6858000"/>
              <a:gd name="connsiteX217" fmla="*/ 11601342 w 12192000"/>
              <a:gd name="connsiteY217" fmla="*/ 6104711 h 6858000"/>
              <a:gd name="connsiteX218" fmla="*/ 11574607 w 12192000"/>
              <a:gd name="connsiteY218" fmla="*/ 6058985 h 6858000"/>
              <a:gd name="connsiteX219" fmla="*/ 11574607 w 12192000"/>
              <a:gd name="connsiteY219" fmla="*/ 6056906 h 6858000"/>
              <a:gd name="connsiteX220" fmla="*/ 11572550 w 12192000"/>
              <a:gd name="connsiteY220" fmla="*/ 6058985 h 6858000"/>
              <a:gd name="connsiteX221" fmla="*/ 11551985 w 12192000"/>
              <a:gd name="connsiteY221" fmla="*/ 6063142 h 6858000"/>
              <a:gd name="connsiteX222" fmla="*/ 11551985 w 12192000"/>
              <a:gd name="connsiteY222" fmla="*/ 6065220 h 6858000"/>
              <a:gd name="connsiteX223" fmla="*/ 11547872 w 12192000"/>
              <a:gd name="connsiteY223" fmla="*/ 6090162 h 6858000"/>
              <a:gd name="connsiteX224" fmla="*/ 11551985 w 12192000"/>
              <a:gd name="connsiteY224" fmla="*/ 6117182 h 6858000"/>
              <a:gd name="connsiteX225" fmla="*/ 11531420 w 12192000"/>
              <a:gd name="connsiteY225" fmla="*/ 6125495 h 6858000"/>
              <a:gd name="connsiteX226" fmla="*/ 11494402 w 12192000"/>
              <a:gd name="connsiteY226" fmla="*/ 6090162 h 6858000"/>
              <a:gd name="connsiteX227" fmla="*/ 11494402 w 12192000"/>
              <a:gd name="connsiteY227" fmla="*/ 6088083 h 6858000"/>
              <a:gd name="connsiteX228" fmla="*/ 11492346 w 12192000"/>
              <a:gd name="connsiteY228" fmla="*/ 6088083 h 6858000"/>
              <a:gd name="connsiteX229" fmla="*/ 11473837 w 12192000"/>
              <a:gd name="connsiteY229" fmla="*/ 6100554 h 6858000"/>
              <a:gd name="connsiteX230" fmla="*/ 11473837 w 12192000"/>
              <a:gd name="connsiteY230" fmla="*/ 6102632 h 6858000"/>
              <a:gd name="connsiteX231" fmla="*/ 11486176 w 12192000"/>
              <a:gd name="connsiteY231" fmla="*/ 6152515 h 6858000"/>
              <a:gd name="connsiteX232" fmla="*/ 11469724 w 12192000"/>
              <a:gd name="connsiteY232" fmla="*/ 6164986 h 6858000"/>
              <a:gd name="connsiteX233" fmla="*/ 11426536 w 12192000"/>
              <a:gd name="connsiteY233" fmla="*/ 6137966 h 6858000"/>
              <a:gd name="connsiteX234" fmla="*/ 11424480 w 12192000"/>
              <a:gd name="connsiteY234" fmla="*/ 6137966 h 6858000"/>
              <a:gd name="connsiteX235" fmla="*/ 11424480 w 12192000"/>
              <a:gd name="connsiteY235" fmla="*/ 6140044 h 6858000"/>
              <a:gd name="connsiteX236" fmla="*/ 11408027 w 12192000"/>
              <a:gd name="connsiteY236" fmla="*/ 6154594 h 6858000"/>
              <a:gd name="connsiteX237" fmla="*/ 11408027 w 12192000"/>
              <a:gd name="connsiteY237" fmla="*/ 6156672 h 6858000"/>
              <a:gd name="connsiteX238" fmla="*/ 11434763 w 12192000"/>
              <a:gd name="connsiteY238" fmla="*/ 6202398 h 6858000"/>
              <a:gd name="connsiteX239" fmla="*/ 11420366 w 12192000"/>
              <a:gd name="connsiteY239" fmla="*/ 6219026 h 6858000"/>
              <a:gd name="connsiteX240" fmla="*/ 11371010 w 12192000"/>
              <a:gd name="connsiteY240" fmla="*/ 6206555 h 6858000"/>
              <a:gd name="connsiteX241" fmla="*/ 11368953 w 12192000"/>
              <a:gd name="connsiteY241" fmla="*/ 6206555 h 6858000"/>
              <a:gd name="connsiteX242" fmla="*/ 11358671 w 12192000"/>
              <a:gd name="connsiteY242" fmla="*/ 6225261 h 6858000"/>
              <a:gd name="connsiteX243" fmla="*/ 11358671 w 12192000"/>
              <a:gd name="connsiteY243" fmla="*/ 6227340 h 6858000"/>
              <a:gd name="connsiteX244" fmla="*/ 11395688 w 12192000"/>
              <a:gd name="connsiteY244" fmla="*/ 6264752 h 6858000"/>
              <a:gd name="connsiteX245" fmla="*/ 11387462 w 12192000"/>
              <a:gd name="connsiteY245" fmla="*/ 6283458 h 6858000"/>
              <a:gd name="connsiteX246" fmla="*/ 11336049 w 12192000"/>
              <a:gd name="connsiteY246" fmla="*/ 6283458 h 6858000"/>
              <a:gd name="connsiteX247" fmla="*/ 11333992 w 12192000"/>
              <a:gd name="connsiteY247" fmla="*/ 6283458 h 6858000"/>
              <a:gd name="connsiteX248" fmla="*/ 11333992 w 12192000"/>
              <a:gd name="connsiteY248" fmla="*/ 6285536 h 6858000"/>
              <a:gd name="connsiteX249" fmla="*/ 11327823 w 12192000"/>
              <a:gd name="connsiteY249" fmla="*/ 6306320 h 6858000"/>
              <a:gd name="connsiteX250" fmla="*/ 11329879 w 12192000"/>
              <a:gd name="connsiteY250" fmla="*/ 6308399 h 6858000"/>
              <a:gd name="connsiteX251" fmla="*/ 11373066 w 12192000"/>
              <a:gd name="connsiteY251" fmla="*/ 6333340 h 6858000"/>
              <a:gd name="connsiteX252" fmla="*/ 11371010 w 12192000"/>
              <a:gd name="connsiteY252" fmla="*/ 6356204 h 6858000"/>
              <a:gd name="connsiteX253" fmla="*/ 11321653 w 12192000"/>
              <a:gd name="connsiteY253" fmla="*/ 6368675 h 6858000"/>
              <a:gd name="connsiteX254" fmla="*/ 11319596 w 12192000"/>
              <a:gd name="connsiteY254" fmla="*/ 6368675 h 6858000"/>
              <a:gd name="connsiteX255" fmla="*/ 11319596 w 12192000"/>
              <a:gd name="connsiteY255" fmla="*/ 6370752 h 6858000"/>
              <a:gd name="connsiteX256" fmla="*/ 11319596 w 12192000"/>
              <a:gd name="connsiteY256" fmla="*/ 6381145 h 6858000"/>
              <a:gd name="connsiteX257" fmla="*/ 11319596 w 12192000"/>
              <a:gd name="connsiteY257" fmla="*/ 6391537 h 6858000"/>
              <a:gd name="connsiteX258" fmla="*/ 11319596 w 12192000"/>
              <a:gd name="connsiteY258" fmla="*/ 6393616 h 6858000"/>
              <a:gd name="connsiteX259" fmla="*/ 11321653 w 12192000"/>
              <a:gd name="connsiteY259" fmla="*/ 6393616 h 6858000"/>
              <a:gd name="connsiteX260" fmla="*/ 11371010 w 12192000"/>
              <a:gd name="connsiteY260" fmla="*/ 6406087 h 6858000"/>
              <a:gd name="connsiteX261" fmla="*/ 11375123 w 12192000"/>
              <a:gd name="connsiteY261" fmla="*/ 6428949 h 6858000"/>
              <a:gd name="connsiteX262" fmla="*/ 11329879 w 12192000"/>
              <a:gd name="connsiteY262" fmla="*/ 6455969 h 6858000"/>
              <a:gd name="connsiteX263" fmla="*/ 11327823 w 12192000"/>
              <a:gd name="connsiteY263" fmla="*/ 6455969 h 6858000"/>
              <a:gd name="connsiteX264" fmla="*/ 11327823 w 12192000"/>
              <a:gd name="connsiteY264" fmla="*/ 6458048 h 6858000"/>
              <a:gd name="connsiteX265" fmla="*/ 11333992 w 12192000"/>
              <a:gd name="connsiteY265" fmla="*/ 6478833 h 6858000"/>
              <a:gd name="connsiteX266" fmla="*/ 11336049 w 12192000"/>
              <a:gd name="connsiteY266" fmla="*/ 6478833 h 6858000"/>
              <a:gd name="connsiteX267" fmla="*/ 11387462 w 12192000"/>
              <a:gd name="connsiteY267" fmla="*/ 6478833 h 6858000"/>
              <a:gd name="connsiteX268" fmla="*/ 11395688 w 12192000"/>
              <a:gd name="connsiteY268" fmla="*/ 6499616 h 6858000"/>
              <a:gd name="connsiteX269" fmla="*/ 11358671 w 12192000"/>
              <a:gd name="connsiteY269" fmla="*/ 6537029 h 6858000"/>
              <a:gd name="connsiteX270" fmla="*/ 11358671 w 12192000"/>
              <a:gd name="connsiteY270" fmla="*/ 6539107 h 6858000"/>
              <a:gd name="connsiteX271" fmla="*/ 11371010 w 12192000"/>
              <a:gd name="connsiteY271" fmla="*/ 6557813 h 6858000"/>
              <a:gd name="connsiteX272" fmla="*/ 11422423 w 12192000"/>
              <a:gd name="connsiteY272" fmla="*/ 6543265 h 6858000"/>
              <a:gd name="connsiteX273" fmla="*/ 11434763 w 12192000"/>
              <a:gd name="connsiteY273" fmla="*/ 6561971 h 6858000"/>
              <a:gd name="connsiteX274" fmla="*/ 11408027 w 12192000"/>
              <a:gd name="connsiteY274" fmla="*/ 6607697 h 6858000"/>
              <a:gd name="connsiteX275" fmla="*/ 11410084 w 12192000"/>
              <a:gd name="connsiteY275" fmla="*/ 6609774 h 6858000"/>
              <a:gd name="connsiteX276" fmla="*/ 11424480 w 12192000"/>
              <a:gd name="connsiteY276" fmla="*/ 6624324 h 6858000"/>
              <a:gd name="connsiteX277" fmla="*/ 11426536 w 12192000"/>
              <a:gd name="connsiteY277" fmla="*/ 6624324 h 6858000"/>
              <a:gd name="connsiteX278" fmla="*/ 11471780 w 12192000"/>
              <a:gd name="connsiteY278" fmla="*/ 6597304 h 6858000"/>
              <a:gd name="connsiteX279" fmla="*/ 11488233 w 12192000"/>
              <a:gd name="connsiteY279" fmla="*/ 6611853 h 6858000"/>
              <a:gd name="connsiteX280" fmla="*/ 11475894 w 12192000"/>
              <a:gd name="connsiteY280" fmla="*/ 6661736 h 6858000"/>
              <a:gd name="connsiteX281" fmla="*/ 11475894 w 12192000"/>
              <a:gd name="connsiteY281" fmla="*/ 6663815 h 6858000"/>
              <a:gd name="connsiteX282" fmla="*/ 11494402 w 12192000"/>
              <a:gd name="connsiteY282" fmla="*/ 6674206 h 6858000"/>
              <a:gd name="connsiteX283" fmla="*/ 11494402 w 12192000"/>
              <a:gd name="connsiteY283" fmla="*/ 6676285 h 6858000"/>
              <a:gd name="connsiteX284" fmla="*/ 11496459 w 12192000"/>
              <a:gd name="connsiteY284" fmla="*/ 6674206 h 6858000"/>
              <a:gd name="connsiteX285" fmla="*/ 11533476 w 12192000"/>
              <a:gd name="connsiteY285" fmla="*/ 6636795 h 6858000"/>
              <a:gd name="connsiteX286" fmla="*/ 11551985 w 12192000"/>
              <a:gd name="connsiteY286" fmla="*/ 6645109 h 6858000"/>
              <a:gd name="connsiteX287" fmla="*/ 11549928 w 12192000"/>
              <a:gd name="connsiteY287" fmla="*/ 6672129 h 6858000"/>
              <a:gd name="connsiteX288" fmla="*/ 11551985 w 12192000"/>
              <a:gd name="connsiteY288" fmla="*/ 6697070 h 6858000"/>
              <a:gd name="connsiteX289" fmla="*/ 11551985 w 12192000"/>
              <a:gd name="connsiteY289" fmla="*/ 6699148 h 6858000"/>
              <a:gd name="connsiteX290" fmla="*/ 11554042 w 12192000"/>
              <a:gd name="connsiteY290" fmla="*/ 6699148 h 6858000"/>
              <a:gd name="connsiteX291" fmla="*/ 11574607 w 12192000"/>
              <a:gd name="connsiteY291" fmla="*/ 6705383 h 6858000"/>
              <a:gd name="connsiteX292" fmla="*/ 11576663 w 12192000"/>
              <a:gd name="connsiteY292" fmla="*/ 6705383 h 6858000"/>
              <a:gd name="connsiteX293" fmla="*/ 11601342 w 12192000"/>
              <a:gd name="connsiteY293" fmla="*/ 6659658 h 6858000"/>
              <a:gd name="connsiteX294" fmla="*/ 11623964 w 12192000"/>
              <a:gd name="connsiteY294" fmla="*/ 6661736 h 6858000"/>
              <a:gd name="connsiteX295" fmla="*/ 11636303 w 12192000"/>
              <a:gd name="connsiteY295" fmla="*/ 6713697 h 6858000"/>
              <a:gd name="connsiteX296" fmla="*/ 11638359 w 12192000"/>
              <a:gd name="connsiteY296" fmla="*/ 6713697 h 6858000"/>
              <a:gd name="connsiteX297" fmla="*/ 11658925 w 12192000"/>
              <a:gd name="connsiteY297" fmla="*/ 6713697 h 6858000"/>
              <a:gd name="connsiteX298" fmla="*/ 11660982 w 12192000"/>
              <a:gd name="connsiteY298" fmla="*/ 6713697 h 6858000"/>
              <a:gd name="connsiteX299" fmla="*/ 11675378 w 12192000"/>
              <a:gd name="connsiteY299" fmla="*/ 6661736 h 6858000"/>
              <a:gd name="connsiteX300" fmla="*/ 11695943 w 12192000"/>
              <a:gd name="connsiteY300" fmla="*/ 6659658 h 6858000"/>
              <a:gd name="connsiteX301" fmla="*/ 11722678 w 12192000"/>
              <a:gd name="connsiteY301" fmla="*/ 6705383 h 6858000"/>
              <a:gd name="connsiteX302" fmla="*/ 11743243 w 12192000"/>
              <a:gd name="connsiteY302" fmla="*/ 6699148 h 6858000"/>
              <a:gd name="connsiteX303" fmla="*/ 11745300 w 12192000"/>
              <a:gd name="connsiteY303" fmla="*/ 6699148 h 6858000"/>
              <a:gd name="connsiteX304" fmla="*/ 11747356 w 12192000"/>
              <a:gd name="connsiteY304" fmla="*/ 6672129 h 6858000"/>
              <a:gd name="connsiteX305" fmla="*/ 11745300 w 12192000"/>
              <a:gd name="connsiteY305" fmla="*/ 6645109 h 6858000"/>
              <a:gd name="connsiteX306" fmla="*/ 11765865 w 12192000"/>
              <a:gd name="connsiteY306" fmla="*/ 6636795 h 6858000"/>
              <a:gd name="connsiteX307" fmla="*/ 11802882 w 12192000"/>
              <a:gd name="connsiteY307" fmla="*/ 6674206 h 6858000"/>
              <a:gd name="connsiteX308" fmla="*/ 11821391 w 12192000"/>
              <a:gd name="connsiteY308" fmla="*/ 6663815 h 6858000"/>
              <a:gd name="connsiteX309" fmla="*/ 11823448 w 12192000"/>
              <a:gd name="connsiteY309" fmla="*/ 6661736 h 6858000"/>
              <a:gd name="connsiteX310" fmla="*/ 11823448 w 12192000"/>
              <a:gd name="connsiteY310" fmla="*/ 6659658 h 6858000"/>
              <a:gd name="connsiteX311" fmla="*/ 11809052 w 12192000"/>
              <a:gd name="connsiteY311" fmla="*/ 6611853 h 6858000"/>
              <a:gd name="connsiteX312" fmla="*/ 11825504 w 12192000"/>
              <a:gd name="connsiteY312" fmla="*/ 6597304 h 6858000"/>
              <a:gd name="connsiteX313" fmla="*/ 11870748 w 12192000"/>
              <a:gd name="connsiteY313" fmla="*/ 6624324 h 6858000"/>
              <a:gd name="connsiteX314" fmla="*/ 11872805 w 12192000"/>
              <a:gd name="connsiteY314" fmla="*/ 6624324 h 6858000"/>
              <a:gd name="connsiteX315" fmla="*/ 11887201 w 12192000"/>
              <a:gd name="connsiteY315" fmla="*/ 6607697 h 6858000"/>
              <a:gd name="connsiteX316" fmla="*/ 11889257 w 12192000"/>
              <a:gd name="connsiteY316" fmla="*/ 6607697 h 6858000"/>
              <a:gd name="connsiteX317" fmla="*/ 11862522 w 12192000"/>
              <a:gd name="connsiteY317" fmla="*/ 6561971 h 6858000"/>
              <a:gd name="connsiteX318" fmla="*/ 11874861 w 12192000"/>
              <a:gd name="connsiteY318" fmla="*/ 6543265 h 6858000"/>
              <a:gd name="connsiteX319" fmla="*/ 11926275 w 12192000"/>
              <a:gd name="connsiteY319" fmla="*/ 6557813 h 6858000"/>
              <a:gd name="connsiteX320" fmla="*/ 11928331 w 12192000"/>
              <a:gd name="connsiteY320" fmla="*/ 6555735 h 6858000"/>
              <a:gd name="connsiteX321" fmla="*/ 11938614 w 12192000"/>
              <a:gd name="connsiteY321" fmla="*/ 6537029 h 6858000"/>
              <a:gd name="connsiteX322" fmla="*/ 11938614 w 12192000"/>
              <a:gd name="connsiteY322" fmla="*/ 6534951 h 6858000"/>
              <a:gd name="connsiteX323" fmla="*/ 11901596 w 12192000"/>
              <a:gd name="connsiteY323" fmla="*/ 6499616 h 6858000"/>
              <a:gd name="connsiteX324" fmla="*/ 11909822 w 12192000"/>
              <a:gd name="connsiteY324" fmla="*/ 6478833 h 6858000"/>
              <a:gd name="connsiteX325" fmla="*/ 11961236 w 12192000"/>
              <a:gd name="connsiteY325" fmla="*/ 6478833 h 6858000"/>
              <a:gd name="connsiteX326" fmla="*/ 11963292 w 12192000"/>
              <a:gd name="connsiteY326" fmla="*/ 6478833 h 6858000"/>
              <a:gd name="connsiteX327" fmla="*/ 11967405 w 12192000"/>
              <a:gd name="connsiteY327" fmla="*/ 6458048 h 6858000"/>
              <a:gd name="connsiteX328" fmla="*/ 11967405 w 12192000"/>
              <a:gd name="connsiteY328" fmla="*/ 6455969 h 6858000"/>
              <a:gd name="connsiteX329" fmla="*/ 11922162 w 12192000"/>
              <a:gd name="connsiteY329" fmla="*/ 6428949 h 6858000"/>
              <a:gd name="connsiteX330" fmla="*/ 11926275 w 12192000"/>
              <a:gd name="connsiteY330" fmla="*/ 6408165 h 6858000"/>
              <a:gd name="connsiteX331" fmla="*/ 11975632 w 12192000"/>
              <a:gd name="connsiteY331" fmla="*/ 6393616 h 6858000"/>
              <a:gd name="connsiteX332" fmla="*/ 11977688 w 12192000"/>
              <a:gd name="connsiteY332" fmla="*/ 6393616 h 6858000"/>
              <a:gd name="connsiteX333" fmla="*/ 11977688 w 12192000"/>
              <a:gd name="connsiteY333" fmla="*/ 6381145 h 6858000"/>
              <a:gd name="connsiteX334" fmla="*/ 11977688 w 12192000"/>
              <a:gd name="connsiteY334" fmla="*/ 6370752 h 6858000"/>
              <a:gd name="connsiteX335" fmla="*/ 11975632 w 12192000"/>
              <a:gd name="connsiteY335" fmla="*/ 6370752 h 6858000"/>
              <a:gd name="connsiteX336" fmla="*/ 11926275 w 12192000"/>
              <a:gd name="connsiteY336" fmla="*/ 6356204 h 6858000"/>
              <a:gd name="connsiteX337" fmla="*/ 11924218 w 12192000"/>
              <a:gd name="connsiteY337" fmla="*/ 6335419 h 6858000"/>
              <a:gd name="connsiteX338" fmla="*/ 11967405 w 12192000"/>
              <a:gd name="connsiteY338" fmla="*/ 6308399 h 6858000"/>
              <a:gd name="connsiteX339" fmla="*/ 11969462 w 12192000"/>
              <a:gd name="connsiteY339" fmla="*/ 6308399 h 6858000"/>
              <a:gd name="connsiteX340" fmla="*/ 11969462 w 12192000"/>
              <a:gd name="connsiteY340" fmla="*/ 6306320 h 6858000"/>
              <a:gd name="connsiteX341" fmla="*/ 11963292 w 12192000"/>
              <a:gd name="connsiteY341" fmla="*/ 6285536 h 6858000"/>
              <a:gd name="connsiteX342" fmla="*/ 11961236 w 12192000"/>
              <a:gd name="connsiteY342" fmla="*/ 6285536 h 6858000"/>
              <a:gd name="connsiteX343" fmla="*/ 11909822 w 12192000"/>
              <a:gd name="connsiteY343" fmla="*/ 6285536 h 6858000"/>
              <a:gd name="connsiteX344" fmla="*/ 11901596 w 12192000"/>
              <a:gd name="connsiteY344" fmla="*/ 6264752 h 6858000"/>
              <a:gd name="connsiteX345" fmla="*/ 11938614 w 12192000"/>
              <a:gd name="connsiteY345" fmla="*/ 6227340 h 6858000"/>
              <a:gd name="connsiteX346" fmla="*/ 11938614 w 12192000"/>
              <a:gd name="connsiteY346" fmla="*/ 6225261 h 6858000"/>
              <a:gd name="connsiteX347" fmla="*/ 11928331 w 12192000"/>
              <a:gd name="connsiteY347" fmla="*/ 6206555 h 6858000"/>
              <a:gd name="connsiteX348" fmla="*/ 11926275 w 12192000"/>
              <a:gd name="connsiteY348" fmla="*/ 6206555 h 6858000"/>
              <a:gd name="connsiteX349" fmla="*/ 11876918 w 12192000"/>
              <a:gd name="connsiteY349" fmla="*/ 6219026 h 6858000"/>
              <a:gd name="connsiteX350" fmla="*/ 11862522 w 12192000"/>
              <a:gd name="connsiteY350" fmla="*/ 6202398 h 6858000"/>
              <a:gd name="connsiteX351" fmla="*/ 11889257 w 12192000"/>
              <a:gd name="connsiteY351" fmla="*/ 6156672 h 6858000"/>
              <a:gd name="connsiteX352" fmla="*/ 11889257 w 12192000"/>
              <a:gd name="connsiteY352" fmla="*/ 6154594 h 6858000"/>
              <a:gd name="connsiteX353" fmla="*/ 11872805 w 12192000"/>
              <a:gd name="connsiteY353" fmla="*/ 6140044 h 6858000"/>
              <a:gd name="connsiteX354" fmla="*/ 11827561 w 12192000"/>
              <a:gd name="connsiteY354" fmla="*/ 6164986 h 6858000"/>
              <a:gd name="connsiteX355" fmla="*/ 11809052 w 12192000"/>
              <a:gd name="connsiteY355" fmla="*/ 6152515 h 6858000"/>
              <a:gd name="connsiteX356" fmla="*/ 11823448 w 12192000"/>
              <a:gd name="connsiteY356" fmla="*/ 6102632 h 6858000"/>
              <a:gd name="connsiteX357" fmla="*/ 11823448 w 12192000"/>
              <a:gd name="connsiteY357" fmla="*/ 6100554 h 6858000"/>
              <a:gd name="connsiteX358" fmla="*/ 11804939 w 12192000"/>
              <a:gd name="connsiteY358" fmla="*/ 6090162 h 6858000"/>
              <a:gd name="connsiteX359" fmla="*/ 11802882 w 12192000"/>
              <a:gd name="connsiteY359" fmla="*/ 6088083 h 6858000"/>
              <a:gd name="connsiteX360" fmla="*/ 11802882 w 12192000"/>
              <a:gd name="connsiteY360" fmla="*/ 6090162 h 6858000"/>
              <a:gd name="connsiteX361" fmla="*/ 11765865 w 12192000"/>
              <a:gd name="connsiteY361" fmla="*/ 6125495 h 6858000"/>
              <a:gd name="connsiteX362" fmla="*/ 11745300 w 12192000"/>
              <a:gd name="connsiteY362" fmla="*/ 6117182 h 6858000"/>
              <a:gd name="connsiteX363" fmla="*/ 11749412 w 12192000"/>
              <a:gd name="connsiteY363" fmla="*/ 6090162 h 6858000"/>
              <a:gd name="connsiteX364" fmla="*/ 11745300 w 12192000"/>
              <a:gd name="connsiteY364" fmla="*/ 6065220 h 6858000"/>
              <a:gd name="connsiteX365" fmla="*/ 11745300 w 12192000"/>
              <a:gd name="connsiteY365" fmla="*/ 6063142 h 6858000"/>
              <a:gd name="connsiteX366" fmla="*/ 11743243 w 12192000"/>
              <a:gd name="connsiteY366" fmla="*/ 6063142 h 6858000"/>
              <a:gd name="connsiteX367" fmla="*/ 11722678 w 12192000"/>
              <a:gd name="connsiteY367" fmla="*/ 6058985 h 6858000"/>
              <a:gd name="connsiteX368" fmla="*/ 11695943 w 12192000"/>
              <a:gd name="connsiteY368" fmla="*/ 6104711 h 6858000"/>
              <a:gd name="connsiteX369" fmla="*/ 11673321 w 12192000"/>
              <a:gd name="connsiteY369" fmla="*/ 6100554 h 6858000"/>
              <a:gd name="connsiteX370" fmla="*/ 11660982 w 12192000"/>
              <a:gd name="connsiteY370" fmla="*/ 6050671 h 6858000"/>
              <a:gd name="connsiteX371" fmla="*/ 11658925 w 12192000"/>
              <a:gd name="connsiteY371" fmla="*/ 6050671 h 6858000"/>
              <a:gd name="connsiteX372" fmla="*/ 11638359 w 12192000"/>
              <a:gd name="connsiteY372" fmla="*/ 6050671 h 6858000"/>
              <a:gd name="connsiteX373" fmla="*/ 11636303 w 12192000"/>
              <a:gd name="connsiteY373" fmla="*/ 6050671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8102"/>
                </a:moveTo>
                <a:cubicBezTo>
                  <a:pt x="11607483" y="6446018"/>
                  <a:pt x="11609524" y="6446018"/>
                  <a:pt x="11613605" y="6448102"/>
                </a:cubicBezTo>
                <a:cubicBezTo>
                  <a:pt x="11615645" y="6450187"/>
                  <a:pt x="11617686" y="6452271"/>
                  <a:pt x="11617686" y="6456440"/>
                </a:cubicBezTo>
                <a:cubicBezTo>
                  <a:pt x="11623808" y="6558584"/>
                  <a:pt x="11623808" y="6558584"/>
                  <a:pt x="11623808" y="6558584"/>
                </a:cubicBezTo>
                <a:cubicBezTo>
                  <a:pt x="11625848" y="6564837"/>
                  <a:pt x="11623808" y="6566922"/>
                  <a:pt x="11621767" y="6569006"/>
                </a:cubicBezTo>
                <a:cubicBezTo>
                  <a:pt x="11619727" y="6571091"/>
                  <a:pt x="11617686" y="6569006"/>
                  <a:pt x="11615645" y="6569006"/>
                </a:cubicBezTo>
                <a:cubicBezTo>
                  <a:pt x="11570752" y="6558584"/>
                  <a:pt x="11540142" y="6539822"/>
                  <a:pt x="11509533" y="6506470"/>
                </a:cubicBezTo>
                <a:cubicBezTo>
                  <a:pt x="11507492" y="6504386"/>
                  <a:pt x="11505451" y="6502301"/>
                  <a:pt x="11505451" y="6500217"/>
                </a:cubicBezTo>
                <a:cubicBezTo>
                  <a:pt x="11505451" y="6500217"/>
                  <a:pt x="11505451" y="6500217"/>
                  <a:pt x="11505451" y="6498131"/>
                </a:cubicBezTo>
                <a:cubicBezTo>
                  <a:pt x="11505451" y="6496047"/>
                  <a:pt x="11509533" y="6493962"/>
                  <a:pt x="11511573" y="6493962"/>
                </a:cubicBezTo>
                <a:cubicBezTo>
                  <a:pt x="11603402" y="6448102"/>
                  <a:pt x="11603402" y="6448102"/>
                  <a:pt x="11603402" y="6448102"/>
                </a:cubicBezTo>
                <a:close/>
                <a:moveTo>
                  <a:pt x="11686136" y="6446018"/>
                </a:moveTo>
                <a:cubicBezTo>
                  <a:pt x="11690256" y="6446018"/>
                  <a:pt x="11692317" y="6446018"/>
                  <a:pt x="11696438" y="6446018"/>
                </a:cubicBezTo>
                <a:cubicBezTo>
                  <a:pt x="11787097" y="6491784"/>
                  <a:pt x="11787097" y="6491784"/>
                  <a:pt x="11787097" y="6491784"/>
                </a:cubicBezTo>
                <a:cubicBezTo>
                  <a:pt x="11791218" y="6493864"/>
                  <a:pt x="11793278" y="6495944"/>
                  <a:pt x="11795339" y="6498025"/>
                </a:cubicBezTo>
                <a:cubicBezTo>
                  <a:pt x="11795339" y="6500105"/>
                  <a:pt x="11793278" y="6502185"/>
                  <a:pt x="11791218" y="6504265"/>
                </a:cubicBezTo>
                <a:cubicBezTo>
                  <a:pt x="11760312" y="6537549"/>
                  <a:pt x="11727344" y="6556272"/>
                  <a:pt x="11684076" y="6566673"/>
                </a:cubicBezTo>
                <a:cubicBezTo>
                  <a:pt x="11679954" y="6568753"/>
                  <a:pt x="11677894" y="6568753"/>
                  <a:pt x="11675833" y="6566673"/>
                </a:cubicBezTo>
                <a:cubicBezTo>
                  <a:pt x="11673773" y="6564593"/>
                  <a:pt x="11673773" y="6560432"/>
                  <a:pt x="11673773" y="6558352"/>
                </a:cubicBezTo>
                <a:cubicBezTo>
                  <a:pt x="11682015" y="6454339"/>
                  <a:pt x="11682015" y="6454339"/>
                  <a:pt x="11682015" y="6454339"/>
                </a:cubicBezTo>
                <a:cubicBezTo>
                  <a:pt x="11682015" y="6452259"/>
                  <a:pt x="11684076" y="6448098"/>
                  <a:pt x="11686136" y="6446018"/>
                </a:cubicBezTo>
                <a:close/>
                <a:moveTo>
                  <a:pt x="10868401" y="6406275"/>
                </a:moveTo>
                <a:cubicBezTo>
                  <a:pt x="10868401" y="6406275"/>
                  <a:pt x="10868401" y="6406275"/>
                  <a:pt x="10868401" y="6449478"/>
                </a:cubicBezTo>
                <a:cubicBezTo>
                  <a:pt x="10868401" y="6449478"/>
                  <a:pt x="10841333" y="6457707"/>
                  <a:pt x="10820512" y="6457707"/>
                </a:cubicBezTo>
                <a:cubicBezTo>
                  <a:pt x="10803855" y="6457707"/>
                  <a:pt x="10801773" y="6441249"/>
                  <a:pt x="10801773" y="6433020"/>
                </a:cubicBezTo>
                <a:cubicBezTo>
                  <a:pt x="10801773" y="6418619"/>
                  <a:pt x="10810102" y="6410390"/>
                  <a:pt x="10826759" y="6408333"/>
                </a:cubicBezTo>
                <a:close/>
                <a:moveTo>
                  <a:pt x="10518900" y="6336141"/>
                </a:moveTo>
                <a:cubicBezTo>
                  <a:pt x="10547537" y="6336141"/>
                  <a:pt x="10559811" y="6352748"/>
                  <a:pt x="10559811" y="6396340"/>
                </a:cubicBezTo>
                <a:cubicBezTo>
                  <a:pt x="10559811" y="6433704"/>
                  <a:pt x="10553675" y="6456538"/>
                  <a:pt x="10518900" y="6456538"/>
                </a:cubicBezTo>
                <a:cubicBezTo>
                  <a:pt x="10484125" y="6456538"/>
                  <a:pt x="10477988" y="6433704"/>
                  <a:pt x="10477988" y="6396340"/>
                </a:cubicBezTo>
                <a:cubicBezTo>
                  <a:pt x="10477988" y="6352748"/>
                  <a:pt x="10488216" y="6336141"/>
                  <a:pt x="10518900" y="6336141"/>
                </a:cubicBezTo>
                <a:close/>
                <a:moveTo>
                  <a:pt x="11673123" y="6327829"/>
                </a:moveTo>
                <a:cubicBezTo>
                  <a:pt x="11675950" y="6327310"/>
                  <a:pt x="11679033" y="6327829"/>
                  <a:pt x="11682116" y="6328868"/>
                </a:cubicBezTo>
                <a:cubicBezTo>
                  <a:pt x="11698562" y="6341337"/>
                  <a:pt x="11708840" y="6360039"/>
                  <a:pt x="11708840" y="6380819"/>
                </a:cubicBezTo>
                <a:cubicBezTo>
                  <a:pt x="11708840" y="6411990"/>
                  <a:pt x="11682116" y="6439004"/>
                  <a:pt x="11649226" y="6439004"/>
                </a:cubicBezTo>
                <a:cubicBezTo>
                  <a:pt x="11616336" y="6439004"/>
                  <a:pt x="11589612" y="6411990"/>
                  <a:pt x="11589612" y="6380819"/>
                </a:cubicBezTo>
                <a:cubicBezTo>
                  <a:pt x="11589612" y="6360039"/>
                  <a:pt x="11599890" y="6341337"/>
                  <a:pt x="11616336" y="6330947"/>
                </a:cubicBezTo>
                <a:cubicBezTo>
                  <a:pt x="11622503" y="6326790"/>
                  <a:pt x="11628669" y="6326790"/>
                  <a:pt x="11632781" y="6333024"/>
                </a:cubicBezTo>
                <a:cubicBezTo>
                  <a:pt x="11636892" y="6339259"/>
                  <a:pt x="11634837" y="6345492"/>
                  <a:pt x="11630725" y="6349649"/>
                </a:cubicBezTo>
                <a:cubicBezTo>
                  <a:pt x="11620447" y="6355883"/>
                  <a:pt x="11614280" y="6368351"/>
                  <a:pt x="11614280" y="6380819"/>
                </a:cubicBezTo>
                <a:cubicBezTo>
                  <a:pt x="11614280" y="6399522"/>
                  <a:pt x="11630725" y="6416146"/>
                  <a:pt x="11649226" y="6416146"/>
                </a:cubicBezTo>
                <a:cubicBezTo>
                  <a:pt x="11667727" y="6416146"/>
                  <a:pt x="11684172" y="6399522"/>
                  <a:pt x="11684172" y="6380819"/>
                </a:cubicBezTo>
                <a:cubicBezTo>
                  <a:pt x="11684172" y="6368351"/>
                  <a:pt x="11678005" y="6355883"/>
                  <a:pt x="11667727" y="6349649"/>
                </a:cubicBezTo>
                <a:cubicBezTo>
                  <a:pt x="11663616" y="6345492"/>
                  <a:pt x="11661560" y="6339259"/>
                  <a:pt x="11665671" y="6333024"/>
                </a:cubicBezTo>
                <a:cubicBezTo>
                  <a:pt x="11667727" y="6329908"/>
                  <a:pt x="11670297" y="6328349"/>
                  <a:pt x="11673123" y="6327829"/>
                </a:cubicBezTo>
                <a:close/>
                <a:moveTo>
                  <a:pt x="11822057" y="6312763"/>
                </a:moveTo>
                <a:cubicBezTo>
                  <a:pt x="11824124" y="6312763"/>
                  <a:pt x="11826190" y="6316915"/>
                  <a:pt x="11826190" y="6318992"/>
                </a:cubicBezTo>
                <a:cubicBezTo>
                  <a:pt x="11838588" y="6362590"/>
                  <a:pt x="11838588" y="6399960"/>
                  <a:pt x="11826190" y="6443559"/>
                </a:cubicBezTo>
                <a:cubicBezTo>
                  <a:pt x="11824124" y="6447711"/>
                  <a:pt x="11824124" y="6449787"/>
                  <a:pt x="11822057" y="6449787"/>
                </a:cubicBezTo>
                <a:cubicBezTo>
                  <a:pt x="11817924" y="6451863"/>
                  <a:pt x="11815858" y="6449787"/>
                  <a:pt x="11813791" y="6447711"/>
                </a:cubicBezTo>
                <a:cubicBezTo>
                  <a:pt x="11729066" y="6389579"/>
                  <a:pt x="11729066" y="6389579"/>
                  <a:pt x="11729066" y="6389579"/>
                </a:cubicBezTo>
                <a:cubicBezTo>
                  <a:pt x="11724933" y="6387504"/>
                  <a:pt x="11722867" y="6385427"/>
                  <a:pt x="11722867" y="6381275"/>
                </a:cubicBezTo>
                <a:cubicBezTo>
                  <a:pt x="11722867" y="6379199"/>
                  <a:pt x="11724933" y="6375047"/>
                  <a:pt x="11729066" y="6372971"/>
                </a:cubicBezTo>
                <a:cubicBezTo>
                  <a:pt x="11813791" y="6314840"/>
                  <a:pt x="11813791" y="6314840"/>
                  <a:pt x="11813791" y="6314840"/>
                </a:cubicBezTo>
                <a:cubicBezTo>
                  <a:pt x="11815858" y="6312763"/>
                  <a:pt x="11819991" y="6312763"/>
                  <a:pt x="11822057" y="6312763"/>
                </a:cubicBezTo>
                <a:close/>
                <a:moveTo>
                  <a:pt x="11476229" y="6312763"/>
                </a:moveTo>
                <a:cubicBezTo>
                  <a:pt x="11480320" y="6312763"/>
                  <a:pt x="11482366" y="6314840"/>
                  <a:pt x="11484412" y="6316915"/>
                </a:cubicBezTo>
                <a:cubicBezTo>
                  <a:pt x="11568280" y="6372971"/>
                  <a:pt x="11568280" y="6372971"/>
                  <a:pt x="11568280" y="6372971"/>
                </a:cubicBezTo>
                <a:cubicBezTo>
                  <a:pt x="11572371" y="6375047"/>
                  <a:pt x="11574417" y="6379199"/>
                  <a:pt x="11574417" y="6381275"/>
                </a:cubicBezTo>
                <a:cubicBezTo>
                  <a:pt x="11574417" y="6385427"/>
                  <a:pt x="11572371" y="6387504"/>
                  <a:pt x="11568280" y="6389579"/>
                </a:cubicBezTo>
                <a:lnTo>
                  <a:pt x="11484412" y="6447711"/>
                </a:lnTo>
                <a:cubicBezTo>
                  <a:pt x="11480320" y="6449787"/>
                  <a:pt x="11478275" y="6451863"/>
                  <a:pt x="11476229" y="6449787"/>
                </a:cubicBezTo>
                <a:cubicBezTo>
                  <a:pt x="11474184" y="6449787"/>
                  <a:pt x="11472138" y="6447711"/>
                  <a:pt x="11472138" y="6443559"/>
                </a:cubicBezTo>
                <a:cubicBezTo>
                  <a:pt x="11459865" y="6399960"/>
                  <a:pt x="11459865" y="6364666"/>
                  <a:pt x="11472138" y="6318992"/>
                </a:cubicBezTo>
                <a:cubicBezTo>
                  <a:pt x="11472138" y="6316915"/>
                  <a:pt x="11474184" y="6314840"/>
                  <a:pt x="11476229" y="6312763"/>
                </a:cubicBezTo>
                <a:close/>
                <a:moveTo>
                  <a:pt x="11088184" y="6302243"/>
                </a:moveTo>
                <a:cubicBezTo>
                  <a:pt x="11086131" y="6302243"/>
                  <a:pt x="11084078" y="6302243"/>
                  <a:pt x="11082024" y="6304321"/>
                </a:cubicBezTo>
                <a:cubicBezTo>
                  <a:pt x="11079972" y="6306398"/>
                  <a:pt x="11079972" y="6308475"/>
                  <a:pt x="11079972" y="6310551"/>
                </a:cubicBezTo>
                <a:cubicBezTo>
                  <a:pt x="11121033" y="6468402"/>
                  <a:pt x="11121033" y="6468402"/>
                  <a:pt x="11121033" y="6468402"/>
                </a:cubicBezTo>
                <a:cubicBezTo>
                  <a:pt x="11123086" y="6476710"/>
                  <a:pt x="11131299" y="6489171"/>
                  <a:pt x="11145670" y="6489171"/>
                </a:cubicBezTo>
                <a:cubicBezTo>
                  <a:pt x="11153882" y="6489171"/>
                  <a:pt x="11153882" y="6489171"/>
                  <a:pt x="11153882" y="6489171"/>
                </a:cubicBezTo>
                <a:cubicBezTo>
                  <a:pt x="11151829" y="6493325"/>
                  <a:pt x="11151829" y="6495403"/>
                  <a:pt x="11149776" y="6497479"/>
                </a:cubicBezTo>
                <a:cubicBezTo>
                  <a:pt x="11149776" y="6499556"/>
                  <a:pt x="11149776" y="6499556"/>
                  <a:pt x="11149776" y="6499556"/>
                </a:cubicBezTo>
                <a:cubicBezTo>
                  <a:pt x="11147723" y="6505788"/>
                  <a:pt x="11145670" y="6518249"/>
                  <a:pt x="11125139" y="6518249"/>
                </a:cubicBezTo>
                <a:cubicBezTo>
                  <a:pt x="11090237" y="6516172"/>
                  <a:pt x="11090237" y="6516172"/>
                  <a:pt x="11090237" y="6516172"/>
                </a:cubicBezTo>
                <a:cubicBezTo>
                  <a:pt x="11088184" y="6514095"/>
                  <a:pt x="11086131" y="6516172"/>
                  <a:pt x="11084078" y="6518249"/>
                </a:cubicBezTo>
                <a:cubicBezTo>
                  <a:pt x="11082024" y="6518249"/>
                  <a:pt x="11082024" y="6520326"/>
                  <a:pt x="11082024" y="6522403"/>
                </a:cubicBezTo>
                <a:cubicBezTo>
                  <a:pt x="11082024" y="6541096"/>
                  <a:pt x="11082024" y="6541096"/>
                  <a:pt x="11082024" y="6541096"/>
                </a:cubicBezTo>
                <a:cubicBezTo>
                  <a:pt x="11082024" y="6545250"/>
                  <a:pt x="11084078" y="6547327"/>
                  <a:pt x="11088184" y="6547327"/>
                </a:cubicBezTo>
                <a:cubicBezTo>
                  <a:pt x="11098449" y="6551480"/>
                  <a:pt x="11118980" y="6553557"/>
                  <a:pt x="11135404" y="6553557"/>
                </a:cubicBezTo>
                <a:cubicBezTo>
                  <a:pt x="11135404" y="6553557"/>
                  <a:pt x="11135404" y="6553557"/>
                  <a:pt x="11137458" y="6553557"/>
                </a:cubicBezTo>
                <a:cubicBezTo>
                  <a:pt x="11164148" y="6553557"/>
                  <a:pt x="11182625" y="6536942"/>
                  <a:pt x="11190838" y="6501633"/>
                </a:cubicBezTo>
                <a:cubicBezTo>
                  <a:pt x="11201103" y="6462170"/>
                  <a:pt x="11215474" y="6410246"/>
                  <a:pt x="11223687" y="6372861"/>
                </a:cubicBezTo>
                <a:cubicBezTo>
                  <a:pt x="11227793" y="6356245"/>
                  <a:pt x="11231899" y="6341706"/>
                  <a:pt x="11236005" y="6331321"/>
                </a:cubicBezTo>
                <a:cubicBezTo>
                  <a:pt x="11240111" y="6310551"/>
                  <a:pt x="11240111" y="6310551"/>
                  <a:pt x="11240111" y="6310551"/>
                </a:cubicBezTo>
                <a:cubicBezTo>
                  <a:pt x="11240111" y="6308475"/>
                  <a:pt x="11240111" y="6306398"/>
                  <a:pt x="11238058" y="6304321"/>
                </a:cubicBezTo>
                <a:cubicBezTo>
                  <a:pt x="11238058" y="6302243"/>
                  <a:pt x="11236005" y="6302243"/>
                  <a:pt x="11233952" y="6302243"/>
                </a:cubicBezTo>
                <a:cubicBezTo>
                  <a:pt x="11205209" y="6302243"/>
                  <a:pt x="11205209" y="6302243"/>
                  <a:pt x="11205209" y="6302243"/>
                </a:cubicBezTo>
                <a:cubicBezTo>
                  <a:pt x="11203156" y="6302243"/>
                  <a:pt x="11199050" y="6304321"/>
                  <a:pt x="11199050" y="6306398"/>
                </a:cubicBezTo>
                <a:cubicBezTo>
                  <a:pt x="11162094" y="6447632"/>
                  <a:pt x="11162094" y="6447632"/>
                  <a:pt x="11162094" y="6447632"/>
                </a:cubicBezTo>
                <a:cubicBezTo>
                  <a:pt x="11160041" y="6447632"/>
                  <a:pt x="11160041" y="6447632"/>
                  <a:pt x="11160041" y="6447632"/>
                </a:cubicBezTo>
                <a:cubicBezTo>
                  <a:pt x="11121033" y="6306398"/>
                  <a:pt x="11121033" y="6306398"/>
                  <a:pt x="11121033" y="6306398"/>
                </a:cubicBezTo>
                <a:cubicBezTo>
                  <a:pt x="11121033" y="6304321"/>
                  <a:pt x="11118980" y="6302243"/>
                  <a:pt x="11114874" y="6302243"/>
                </a:cubicBezTo>
                <a:cubicBezTo>
                  <a:pt x="11088184" y="6302243"/>
                  <a:pt x="11088184" y="6302243"/>
                  <a:pt x="11088184" y="6302243"/>
                </a:cubicBezTo>
                <a:close/>
                <a:moveTo>
                  <a:pt x="11048412" y="6299906"/>
                </a:moveTo>
                <a:cubicBezTo>
                  <a:pt x="11030001" y="6299906"/>
                  <a:pt x="11011591" y="6312391"/>
                  <a:pt x="10999317" y="6320715"/>
                </a:cubicBezTo>
                <a:cubicBezTo>
                  <a:pt x="10999317" y="6308230"/>
                  <a:pt x="10999317" y="6308230"/>
                  <a:pt x="10999317" y="6308230"/>
                </a:cubicBezTo>
                <a:cubicBezTo>
                  <a:pt x="10999317" y="6304067"/>
                  <a:pt x="10997272" y="6301987"/>
                  <a:pt x="10993181" y="6301987"/>
                </a:cubicBezTo>
                <a:cubicBezTo>
                  <a:pt x="10964542" y="6301987"/>
                  <a:pt x="10964542" y="6301987"/>
                  <a:pt x="10964542" y="6301987"/>
                </a:cubicBezTo>
                <a:cubicBezTo>
                  <a:pt x="10960451" y="6301987"/>
                  <a:pt x="10958406" y="6304067"/>
                  <a:pt x="10958406" y="6308230"/>
                </a:cubicBezTo>
                <a:cubicBezTo>
                  <a:pt x="10958406" y="6483025"/>
                  <a:pt x="10958406" y="6483025"/>
                  <a:pt x="10958406" y="6483025"/>
                </a:cubicBezTo>
                <a:cubicBezTo>
                  <a:pt x="10958406" y="6487187"/>
                  <a:pt x="10960451" y="6489268"/>
                  <a:pt x="10964542" y="6489268"/>
                </a:cubicBezTo>
                <a:cubicBezTo>
                  <a:pt x="10993181" y="6489268"/>
                  <a:pt x="10993181" y="6489268"/>
                  <a:pt x="10993181" y="6489268"/>
                </a:cubicBezTo>
                <a:cubicBezTo>
                  <a:pt x="10997272" y="6489268"/>
                  <a:pt x="10999317" y="6487187"/>
                  <a:pt x="10999317" y="6483025"/>
                </a:cubicBezTo>
                <a:cubicBezTo>
                  <a:pt x="10999317" y="6362333"/>
                  <a:pt x="10999317" y="6362333"/>
                  <a:pt x="10999317" y="6362333"/>
                </a:cubicBezTo>
                <a:cubicBezTo>
                  <a:pt x="11007500" y="6356090"/>
                  <a:pt x="11025910" y="6341524"/>
                  <a:pt x="11050457" y="6339443"/>
                </a:cubicBezTo>
                <a:cubicBezTo>
                  <a:pt x="11054548" y="6339443"/>
                  <a:pt x="11056594" y="6335281"/>
                  <a:pt x="11056594" y="6333200"/>
                </a:cubicBezTo>
                <a:cubicBezTo>
                  <a:pt x="11056594" y="6306149"/>
                  <a:pt x="11056594" y="6306149"/>
                  <a:pt x="11056594" y="6306149"/>
                </a:cubicBezTo>
                <a:cubicBezTo>
                  <a:pt x="11056594" y="6304067"/>
                  <a:pt x="11056594" y="6301987"/>
                  <a:pt x="11054548" y="6301987"/>
                </a:cubicBezTo>
                <a:cubicBezTo>
                  <a:pt x="11052503" y="6299906"/>
                  <a:pt x="11050457" y="6299906"/>
                  <a:pt x="11048412" y="6299906"/>
                </a:cubicBezTo>
                <a:close/>
                <a:moveTo>
                  <a:pt x="10847504" y="6296399"/>
                </a:moveTo>
                <a:cubicBezTo>
                  <a:pt x="10826811" y="6296399"/>
                  <a:pt x="10791633" y="6302637"/>
                  <a:pt x="10777148" y="6304717"/>
                </a:cubicBezTo>
                <a:cubicBezTo>
                  <a:pt x="10773009" y="6304717"/>
                  <a:pt x="10770940" y="6308875"/>
                  <a:pt x="10770940" y="6310955"/>
                </a:cubicBezTo>
                <a:cubicBezTo>
                  <a:pt x="10770940" y="6310955"/>
                  <a:pt x="10770940" y="6310955"/>
                  <a:pt x="10773009" y="6335908"/>
                </a:cubicBezTo>
                <a:cubicBezTo>
                  <a:pt x="10773009" y="6337987"/>
                  <a:pt x="10773009" y="6340067"/>
                  <a:pt x="10775079" y="6340067"/>
                </a:cubicBezTo>
                <a:cubicBezTo>
                  <a:pt x="10777148" y="6342146"/>
                  <a:pt x="10777148" y="6342146"/>
                  <a:pt x="10779217" y="6342146"/>
                </a:cubicBezTo>
                <a:cubicBezTo>
                  <a:pt x="10795771" y="6342146"/>
                  <a:pt x="10824741" y="6337987"/>
                  <a:pt x="10845434" y="6337987"/>
                </a:cubicBezTo>
                <a:cubicBezTo>
                  <a:pt x="10859918" y="6337987"/>
                  <a:pt x="10868196" y="6346305"/>
                  <a:pt x="10868196" y="6360861"/>
                </a:cubicBezTo>
                <a:cubicBezTo>
                  <a:pt x="10868196" y="6360861"/>
                  <a:pt x="10868196" y="6360861"/>
                  <a:pt x="10868196" y="6373337"/>
                </a:cubicBezTo>
                <a:cubicBezTo>
                  <a:pt x="10868196" y="6373337"/>
                  <a:pt x="10868196" y="6373337"/>
                  <a:pt x="10822672" y="6377496"/>
                </a:cubicBezTo>
                <a:cubicBezTo>
                  <a:pt x="10777148" y="6379576"/>
                  <a:pt x="10758524" y="6396211"/>
                  <a:pt x="10758524" y="6433640"/>
                </a:cubicBezTo>
                <a:cubicBezTo>
                  <a:pt x="10758524" y="6473149"/>
                  <a:pt x="10779217" y="6493943"/>
                  <a:pt x="10814395" y="6493943"/>
                </a:cubicBezTo>
                <a:cubicBezTo>
                  <a:pt x="10843365" y="6493943"/>
                  <a:pt x="10874404" y="6481467"/>
                  <a:pt x="10874404" y="6481467"/>
                </a:cubicBezTo>
                <a:cubicBezTo>
                  <a:pt x="10882681" y="6487705"/>
                  <a:pt x="10888889" y="6491864"/>
                  <a:pt x="10903374" y="6493943"/>
                </a:cubicBezTo>
                <a:cubicBezTo>
                  <a:pt x="10905443" y="6493943"/>
                  <a:pt x="10907512" y="6493943"/>
                  <a:pt x="10909582" y="6491864"/>
                </a:cubicBezTo>
                <a:cubicBezTo>
                  <a:pt x="10909582" y="6489784"/>
                  <a:pt x="10911651" y="6487705"/>
                  <a:pt x="10911651" y="6485626"/>
                </a:cubicBezTo>
                <a:cubicBezTo>
                  <a:pt x="10911651" y="6485626"/>
                  <a:pt x="10911651" y="6485626"/>
                  <a:pt x="10911651" y="6360861"/>
                </a:cubicBezTo>
                <a:cubicBezTo>
                  <a:pt x="10911651" y="6317193"/>
                  <a:pt x="10890958" y="6296399"/>
                  <a:pt x="10847504" y="6296399"/>
                </a:cubicBezTo>
                <a:close/>
                <a:moveTo>
                  <a:pt x="10518899" y="6296399"/>
                </a:moveTo>
                <a:cubicBezTo>
                  <a:pt x="10472419" y="6296399"/>
                  <a:pt x="10434738" y="6340620"/>
                  <a:pt x="10434738" y="6395171"/>
                </a:cubicBezTo>
                <a:cubicBezTo>
                  <a:pt x="10434738" y="6449722"/>
                  <a:pt x="10472419" y="6493943"/>
                  <a:pt x="10518899" y="6493943"/>
                </a:cubicBezTo>
                <a:cubicBezTo>
                  <a:pt x="10565380" y="6493943"/>
                  <a:pt x="10603060" y="6449722"/>
                  <a:pt x="10603060" y="6395171"/>
                </a:cubicBezTo>
                <a:cubicBezTo>
                  <a:pt x="10603060" y="6340620"/>
                  <a:pt x="10565380" y="6296399"/>
                  <a:pt x="10518899" y="6296399"/>
                </a:cubicBezTo>
                <a:close/>
                <a:moveTo>
                  <a:pt x="10302945" y="6270683"/>
                </a:moveTo>
                <a:cubicBezTo>
                  <a:pt x="10302945" y="6270683"/>
                  <a:pt x="10302945" y="6270683"/>
                  <a:pt x="10319310" y="6270683"/>
                </a:cubicBezTo>
                <a:cubicBezTo>
                  <a:pt x="10349994" y="6270683"/>
                  <a:pt x="10362267" y="6291600"/>
                  <a:pt x="10362267" y="6310425"/>
                </a:cubicBezTo>
                <a:cubicBezTo>
                  <a:pt x="10362267" y="6333435"/>
                  <a:pt x="10343857" y="6348076"/>
                  <a:pt x="10317264" y="6348076"/>
                </a:cubicBezTo>
                <a:cubicBezTo>
                  <a:pt x="10294763" y="6350168"/>
                  <a:pt x="10280444" y="6348076"/>
                  <a:pt x="10272261" y="6348076"/>
                </a:cubicBezTo>
                <a:cubicBezTo>
                  <a:pt x="10272261" y="6348076"/>
                  <a:pt x="10272261" y="6348076"/>
                  <a:pt x="10272261" y="6272775"/>
                </a:cubicBezTo>
                <a:cubicBezTo>
                  <a:pt x="10276353" y="6270683"/>
                  <a:pt x="10286581" y="6270683"/>
                  <a:pt x="10302945" y="6270683"/>
                </a:cubicBezTo>
                <a:close/>
                <a:moveTo>
                  <a:pt x="10679182" y="6258994"/>
                </a:moveTo>
                <a:cubicBezTo>
                  <a:pt x="10679182" y="6258994"/>
                  <a:pt x="10679182" y="6258994"/>
                  <a:pt x="10650472" y="6265238"/>
                </a:cubicBezTo>
                <a:cubicBezTo>
                  <a:pt x="10646371" y="6267320"/>
                  <a:pt x="10644320" y="6269402"/>
                  <a:pt x="10644320" y="6271482"/>
                </a:cubicBezTo>
                <a:cubicBezTo>
                  <a:pt x="10644320" y="6271482"/>
                  <a:pt x="10644320" y="6271482"/>
                  <a:pt x="10644320" y="6302704"/>
                </a:cubicBezTo>
                <a:cubicBezTo>
                  <a:pt x="10644320" y="6302704"/>
                  <a:pt x="10644320" y="6302704"/>
                  <a:pt x="10627914" y="6302704"/>
                </a:cubicBezTo>
                <a:cubicBezTo>
                  <a:pt x="10623813" y="6302704"/>
                  <a:pt x="10621762" y="6304786"/>
                  <a:pt x="10621762" y="6308949"/>
                </a:cubicBezTo>
                <a:cubicBezTo>
                  <a:pt x="10621762" y="6308949"/>
                  <a:pt x="10621762" y="6308949"/>
                  <a:pt x="10621762" y="6333927"/>
                </a:cubicBezTo>
                <a:cubicBezTo>
                  <a:pt x="10621762" y="6338090"/>
                  <a:pt x="10623813" y="6340171"/>
                  <a:pt x="10627914" y="6340171"/>
                </a:cubicBezTo>
                <a:cubicBezTo>
                  <a:pt x="10627914" y="6340171"/>
                  <a:pt x="10627914" y="6340171"/>
                  <a:pt x="10644320" y="6340171"/>
                </a:cubicBezTo>
                <a:cubicBezTo>
                  <a:pt x="10644320" y="6340171"/>
                  <a:pt x="10644320" y="6340171"/>
                  <a:pt x="10644320" y="6423430"/>
                </a:cubicBezTo>
                <a:cubicBezTo>
                  <a:pt x="10644320" y="6479629"/>
                  <a:pt x="10658675" y="6496281"/>
                  <a:pt x="10699689" y="6496281"/>
                </a:cubicBezTo>
                <a:cubicBezTo>
                  <a:pt x="10709943" y="6496281"/>
                  <a:pt x="10722247" y="6492118"/>
                  <a:pt x="10732500" y="6492118"/>
                </a:cubicBezTo>
                <a:cubicBezTo>
                  <a:pt x="10736602" y="6490037"/>
                  <a:pt x="10738652" y="6487955"/>
                  <a:pt x="10738652" y="6483792"/>
                </a:cubicBezTo>
                <a:cubicBezTo>
                  <a:pt x="10738652" y="6483792"/>
                  <a:pt x="10738652" y="6483792"/>
                  <a:pt x="10736602" y="6460896"/>
                </a:cubicBezTo>
                <a:cubicBezTo>
                  <a:pt x="10736602" y="6456733"/>
                  <a:pt x="10734551" y="6452570"/>
                  <a:pt x="10730449" y="6452570"/>
                </a:cubicBezTo>
                <a:cubicBezTo>
                  <a:pt x="10724297" y="6452570"/>
                  <a:pt x="10714044" y="6454652"/>
                  <a:pt x="10705841" y="6454652"/>
                </a:cubicBezTo>
                <a:cubicBezTo>
                  <a:pt x="10687385" y="6454652"/>
                  <a:pt x="10687385" y="6444245"/>
                  <a:pt x="10687385" y="6417185"/>
                </a:cubicBezTo>
                <a:cubicBezTo>
                  <a:pt x="10687385" y="6417185"/>
                  <a:pt x="10687385" y="6417185"/>
                  <a:pt x="10687385" y="6340171"/>
                </a:cubicBezTo>
                <a:cubicBezTo>
                  <a:pt x="10687385" y="6340171"/>
                  <a:pt x="10687385" y="6340171"/>
                  <a:pt x="10730449" y="6340171"/>
                </a:cubicBezTo>
                <a:cubicBezTo>
                  <a:pt x="10734551" y="6340171"/>
                  <a:pt x="10736602" y="6338090"/>
                  <a:pt x="10736602" y="6333927"/>
                </a:cubicBezTo>
                <a:cubicBezTo>
                  <a:pt x="10736602" y="6333927"/>
                  <a:pt x="10736602" y="6333927"/>
                  <a:pt x="10736602" y="6308949"/>
                </a:cubicBezTo>
                <a:cubicBezTo>
                  <a:pt x="10736602" y="6304786"/>
                  <a:pt x="10734551" y="6302704"/>
                  <a:pt x="10730449" y="6302704"/>
                </a:cubicBezTo>
                <a:cubicBezTo>
                  <a:pt x="10730449" y="6302704"/>
                  <a:pt x="10730449" y="6302704"/>
                  <a:pt x="10687385" y="6302704"/>
                </a:cubicBezTo>
                <a:cubicBezTo>
                  <a:pt x="10687385" y="6302704"/>
                  <a:pt x="10687385" y="6302704"/>
                  <a:pt x="10687385" y="6265238"/>
                </a:cubicBezTo>
                <a:cubicBezTo>
                  <a:pt x="10687385" y="6263157"/>
                  <a:pt x="10685334" y="6261075"/>
                  <a:pt x="10685334" y="6258994"/>
                </a:cubicBezTo>
                <a:cubicBezTo>
                  <a:pt x="10683283" y="6258994"/>
                  <a:pt x="10681232" y="6258994"/>
                  <a:pt x="10679182" y="6258994"/>
                </a:cubicBezTo>
                <a:close/>
                <a:moveTo>
                  <a:pt x="10313278" y="6229772"/>
                </a:moveTo>
                <a:cubicBezTo>
                  <a:pt x="10302968" y="6229772"/>
                  <a:pt x="10272038" y="6229772"/>
                  <a:pt x="10232861" y="6233924"/>
                </a:cubicBezTo>
                <a:cubicBezTo>
                  <a:pt x="10230798" y="6233924"/>
                  <a:pt x="10226674" y="6238076"/>
                  <a:pt x="10226674" y="6242228"/>
                </a:cubicBezTo>
                <a:cubicBezTo>
                  <a:pt x="10226674" y="6242228"/>
                  <a:pt x="10226674" y="6242228"/>
                  <a:pt x="10226674" y="6483040"/>
                </a:cubicBezTo>
                <a:cubicBezTo>
                  <a:pt x="10226674" y="6487192"/>
                  <a:pt x="10230798" y="6489268"/>
                  <a:pt x="10234922" y="6489268"/>
                </a:cubicBezTo>
                <a:cubicBezTo>
                  <a:pt x="10234922" y="6489268"/>
                  <a:pt x="10234922" y="6489268"/>
                  <a:pt x="10263790" y="6489268"/>
                </a:cubicBezTo>
                <a:cubicBezTo>
                  <a:pt x="10267914" y="6489268"/>
                  <a:pt x="10272038" y="6487192"/>
                  <a:pt x="10272038" y="6483040"/>
                </a:cubicBezTo>
                <a:cubicBezTo>
                  <a:pt x="10272038" y="6483040"/>
                  <a:pt x="10272038" y="6483040"/>
                  <a:pt x="10272038" y="6387546"/>
                </a:cubicBezTo>
                <a:cubicBezTo>
                  <a:pt x="10280286" y="6387546"/>
                  <a:pt x="10298844" y="6389621"/>
                  <a:pt x="10321526" y="6389621"/>
                </a:cubicBezTo>
                <a:cubicBezTo>
                  <a:pt x="10321526" y="6389621"/>
                  <a:pt x="10321526" y="6389621"/>
                  <a:pt x="10362766" y="6485115"/>
                </a:cubicBezTo>
                <a:cubicBezTo>
                  <a:pt x="10364828" y="6489268"/>
                  <a:pt x="10366890" y="6489268"/>
                  <a:pt x="10368952" y="6489268"/>
                </a:cubicBezTo>
                <a:cubicBezTo>
                  <a:pt x="10368952" y="6489268"/>
                  <a:pt x="10368952" y="6489268"/>
                  <a:pt x="10401944" y="6489268"/>
                </a:cubicBezTo>
                <a:cubicBezTo>
                  <a:pt x="10406068" y="6489268"/>
                  <a:pt x="10408130" y="6489268"/>
                  <a:pt x="10408130" y="6487192"/>
                </a:cubicBezTo>
                <a:cubicBezTo>
                  <a:pt x="10410192" y="6485115"/>
                  <a:pt x="10410192" y="6483040"/>
                  <a:pt x="10410192" y="6480964"/>
                </a:cubicBezTo>
                <a:lnTo>
                  <a:pt x="10362766" y="6377166"/>
                </a:lnTo>
                <a:cubicBezTo>
                  <a:pt x="10393696" y="6362634"/>
                  <a:pt x="10408130" y="6339798"/>
                  <a:pt x="10408130" y="6308658"/>
                </a:cubicBezTo>
                <a:cubicBezTo>
                  <a:pt x="10408130" y="6273367"/>
                  <a:pt x="10391634" y="6229772"/>
                  <a:pt x="10319464" y="6229772"/>
                </a:cubicBezTo>
                <a:cubicBezTo>
                  <a:pt x="10319464" y="6229772"/>
                  <a:pt x="10317402" y="6229772"/>
                  <a:pt x="10313278" y="6229772"/>
                </a:cubicBezTo>
                <a:close/>
                <a:moveTo>
                  <a:pt x="11675833" y="6196766"/>
                </a:moveTo>
                <a:cubicBezTo>
                  <a:pt x="11677894" y="6194705"/>
                  <a:pt x="11682015" y="6194705"/>
                  <a:pt x="11684076" y="6196766"/>
                </a:cubicBezTo>
                <a:cubicBezTo>
                  <a:pt x="11727344" y="6207067"/>
                  <a:pt x="11760312" y="6225611"/>
                  <a:pt x="11791218" y="6258579"/>
                </a:cubicBezTo>
                <a:cubicBezTo>
                  <a:pt x="11793278" y="6260639"/>
                  <a:pt x="11795339" y="6262699"/>
                  <a:pt x="11795339" y="6264760"/>
                </a:cubicBezTo>
                <a:cubicBezTo>
                  <a:pt x="11793278" y="6268880"/>
                  <a:pt x="11791218" y="6268880"/>
                  <a:pt x="11787097" y="6270941"/>
                </a:cubicBezTo>
                <a:cubicBezTo>
                  <a:pt x="11696438" y="6314210"/>
                  <a:pt x="11696438" y="6314210"/>
                  <a:pt x="11696438" y="6314210"/>
                </a:cubicBezTo>
                <a:cubicBezTo>
                  <a:pt x="11692317" y="6316270"/>
                  <a:pt x="11688196" y="6316270"/>
                  <a:pt x="11686136" y="6316270"/>
                </a:cubicBezTo>
                <a:cubicBezTo>
                  <a:pt x="11684076" y="6314210"/>
                  <a:pt x="11682015" y="6310089"/>
                  <a:pt x="11682015" y="6305968"/>
                </a:cubicBezTo>
                <a:cubicBezTo>
                  <a:pt x="11673773" y="6205007"/>
                  <a:pt x="11673773" y="6205007"/>
                  <a:pt x="11673773" y="6205007"/>
                </a:cubicBezTo>
                <a:cubicBezTo>
                  <a:pt x="11673773" y="6200886"/>
                  <a:pt x="11673773" y="6198826"/>
                  <a:pt x="11675833" y="6196766"/>
                </a:cubicBezTo>
                <a:close/>
                <a:moveTo>
                  <a:pt x="11618498" y="6195995"/>
                </a:moveTo>
                <a:cubicBezTo>
                  <a:pt x="11620043" y="6195738"/>
                  <a:pt x="11621589" y="6195738"/>
                  <a:pt x="11622619" y="6196770"/>
                </a:cubicBezTo>
                <a:cubicBezTo>
                  <a:pt x="11622619" y="6198835"/>
                  <a:pt x="11624679" y="6200900"/>
                  <a:pt x="11624679" y="6207095"/>
                </a:cubicBezTo>
                <a:cubicBezTo>
                  <a:pt x="11616438" y="6308283"/>
                  <a:pt x="11616438" y="6308283"/>
                  <a:pt x="11616438" y="6308283"/>
                </a:cubicBezTo>
                <a:cubicBezTo>
                  <a:pt x="11616438" y="6312413"/>
                  <a:pt x="11614377" y="6314478"/>
                  <a:pt x="11612316" y="6316543"/>
                </a:cubicBezTo>
                <a:cubicBezTo>
                  <a:pt x="11608196" y="6318608"/>
                  <a:pt x="11606135" y="6318608"/>
                  <a:pt x="11602015" y="6316543"/>
                </a:cubicBezTo>
                <a:cubicBezTo>
                  <a:pt x="11511355" y="6271112"/>
                  <a:pt x="11511355" y="6271112"/>
                  <a:pt x="11511355" y="6271112"/>
                </a:cubicBezTo>
                <a:cubicBezTo>
                  <a:pt x="11507235" y="6271112"/>
                  <a:pt x="11505174" y="6269047"/>
                  <a:pt x="11503114" y="6264917"/>
                </a:cubicBezTo>
                <a:cubicBezTo>
                  <a:pt x="11503114" y="6262851"/>
                  <a:pt x="11505174" y="6260787"/>
                  <a:pt x="11507235" y="6258721"/>
                </a:cubicBezTo>
                <a:cubicBezTo>
                  <a:pt x="11538141" y="6225681"/>
                  <a:pt x="11571108" y="6207095"/>
                  <a:pt x="11614377" y="6196770"/>
                </a:cubicBezTo>
                <a:cubicBezTo>
                  <a:pt x="11615407" y="6196770"/>
                  <a:pt x="11616952" y="6196254"/>
                  <a:pt x="11618498" y="6195995"/>
                </a:cubicBezTo>
                <a:close/>
                <a:moveTo>
                  <a:pt x="11649811" y="6160806"/>
                </a:moveTo>
                <a:cubicBezTo>
                  <a:pt x="11530058" y="6160806"/>
                  <a:pt x="11432980" y="6258932"/>
                  <a:pt x="11432980" y="6379976"/>
                </a:cubicBezTo>
                <a:cubicBezTo>
                  <a:pt x="11432980" y="6501019"/>
                  <a:pt x="11530058" y="6599145"/>
                  <a:pt x="11649811" y="6599145"/>
                </a:cubicBezTo>
                <a:cubicBezTo>
                  <a:pt x="11769564" y="6599145"/>
                  <a:pt x="11866643" y="6501019"/>
                  <a:pt x="11866643" y="6379976"/>
                </a:cubicBezTo>
                <a:cubicBezTo>
                  <a:pt x="11866643" y="6258932"/>
                  <a:pt x="11769564" y="6160806"/>
                  <a:pt x="11649811" y="6160806"/>
                </a:cubicBezTo>
                <a:close/>
                <a:moveTo>
                  <a:pt x="11649226" y="6129247"/>
                </a:moveTo>
                <a:cubicBezTo>
                  <a:pt x="11785441" y="6129247"/>
                  <a:pt x="11895865" y="6240979"/>
                  <a:pt x="11895865" y="6378808"/>
                </a:cubicBezTo>
                <a:cubicBezTo>
                  <a:pt x="11895865" y="6516636"/>
                  <a:pt x="11785441" y="6628369"/>
                  <a:pt x="11649226" y="6628369"/>
                </a:cubicBezTo>
                <a:cubicBezTo>
                  <a:pt x="11513012" y="6628369"/>
                  <a:pt x="11402588" y="6516636"/>
                  <a:pt x="11402588" y="6378808"/>
                </a:cubicBezTo>
                <a:cubicBezTo>
                  <a:pt x="11402588" y="6240979"/>
                  <a:pt x="11513012" y="6129247"/>
                  <a:pt x="11649226" y="6129247"/>
                </a:cubicBezTo>
                <a:close/>
                <a:moveTo>
                  <a:pt x="11636303" y="6050671"/>
                </a:moveTo>
                <a:cubicBezTo>
                  <a:pt x="11628077" y="6065220"/>
                  <a:pt x="11623964" y="6083926"/>
                  <a:pt x="11623964" y="6100554"/>
                </a:cubicBezTo>
                <a:cubicBezTo>
                  <a:pt x="11619850" y="6100554"/>
                  <a:pt x="11603398" y="6102632"/>
                  <a:pt x="11601342" y="6104711"/>
                </a:cubicBezTo>
                <a:cubicBezTo>
                  <a:pt x="11595172" y="6086005"/>
                  <a:pt x="11586946" y="6069377"/>
                  <a:pt x="11574607" y="6058985"/>
                </a:cubicBezTo>
                <a:cubicBezTo>
                  <a:pt x="11574607" y="6056906"/>
                  <a:pt x="11574607" y="6056906"/>
                  <a:pt x="11574607" y="6056906"/>
                </a:cubicBezTo>
                <a:cubicBezTo>
                  <a:pt x="11572550" y="6058985"/>
                  <a:pt x="11572550" y="6058985"/>
                  <a:pt x="11572550" y="6058985"/>
                </a:cubicBezTo>
                <a:cubicBezTo>
                  <a:pt x="11566381" y="6058985"/>
                  <a:pt x="11558155" y="6061063"/>
                  <a:pt x="11551985" y="6063142"/>
                </a:cubicBezTo>
                <a:cubicBezTo>
                  <a:pt x="11551985" y="6065220"/>
                  <a:pt x="11551985" y="6065220"/>
                  <a:pt x="11551985" y="6065220"/>
                </a:cubicBezTo>
                <a:cubicBezTo>
                  <a:pt x="11549928" y="6073534"/>
                  <a:pt x="11547872" y="6081848"/>
                  <a:pt x="11547872" y="6090162"/>
                </a:cubicBezTo>
                <a:cubicBezTo>
                  <a:pt x="11547872" y="6100554"/>
                  <a:pt x="11549928" y="6108868"/>
                  <a:pt x="11551985" y="6117182"/>
                </a:cubicBezTo>
                <a:cubicBezTo>
                  <a:pt x="11549928" y="6117182"/>
                  <a:pt x="11533476" y="6125495"/>
                  <a:pt x="11531420" y="6125495"/>
                </a:cubicBezTo>
                <a:cubicBezTo>
                  <a:pt x="11521137" y="6110946"/>
                  <a:pt x="11508798" y="6096397"/>
                  <a:pt x="11494402" y="6090162"/>
                </a:cubicBezTo>
                <a:cubicBezTo>
                  <a:pt x="11494402" y="6088083"/>
                  <a:pt x="11494402" y="6088083"/>
                  <a:pt x="11494402" y="6088083"/>
                </a:cubicBezTo>
                <a:cubicBezTo>
                  <a:pt x="11492346" y="6088083"/>
                  <a:pt x="11492346" y="6088083"/>
                  <a:pt x="11492346" y="6088083"/>
                </a:cubicBezTo>
                <a:cubicBezTo>
                  <a:pt x="11486176" y="6092240"/>
                  <a:pt x="11480006" y="6096397"/>
                  <a:pt x="11473837" y="6100554"/>
                </a:cubicBezTo>
                <a:cubicBezTo>
                  <a:pt x="11473837" y="6100554"/>
                  <a:pt x="11473837" y="6102632"/>
                  <a:pt x="11473837" y="6102632"/>
                </a:cubicBezTo>
                <a:cubicBezTo>
                  <a:pt x="11473837" y="6119260"/>
                  <a:pt x="11477950" y="6135888"/>
                  <a:pt x="11486176" y="6152515"/>
                </a:cubicBezTo>
                <a:cubicBezTo>
                  <a:pt x="11484120" y="6154594"/>
                  <a:pt x="11471780" y="6162908"/>
                  <a:pt x="11469724" y="6164986"/>
                </a:cubicBezTo>
                <a:cubicBezTo>
                  <a:pt x="11457385" y="6152515"/>
                  <a:pt x="11440932" y="6142123"/>
                  <a:pt x="11426536" y="6137966"/>
                </a:cubicBezTo>
                <a:cubicBezTo>
                  <a:pt x="11424480" y="6137966"/>
                  <a:pt x="11424480" y="6137966"/>
                  <a:pt x="11424480" y="6137966"/>
                </a:cubicBezTo>
                <a:cubicBezTo>
                  <a:pt x="11424480" y="6140044"/>
                  <a:pt x="11424480" y="6140044"/>
                  <a:pt x="11424480" y="6140044"/>
                </a:cubicBezTo>
                <a:cubicBezTo>
                  <a:pt x="11418310" y="6142123"/>
                  <a:pt x="11412140" y="6148358"/>
                  <a:pt x="11408027" y="6154594"/>
                </a:cubicBezTo>
                <a:cubicBezTo>
                  <a:pt x="11408027" y="6156672"/>
                  <a:pt x="11408027" y="6156672"/>
                  <a:pt x="11408027" y="6156672"/>
                </a:cubicBezTo>
                <a:cubicBezTo>
                  <a:pt x="11412140" y="6171221"/>
                  <a:pt x="11422423" y="6187849"/>
                  <a:pt x="11434763" y="6202398"/>
                </a:cubicBezTo>
                <a:cubicBezTo>
                  <a:pt x="11432706" y="6202398"/>
                  <a:pt x="11422423" y="6216947"/>
                  <a:pt x="11420366" y="6219026"/>
                </a:cubicBezTo>
                <a:cubicBezTo>
                  <a:pt x="11405971" y="6210712"/>
                  <a:pt x="11387462" y="6206555"/>
                  <a:pt x="11371010" y="6206555"/>
                </a:cubicBezTo>
                <a:cubicBezTo>
                  <a:pt x="11368953" y="6206555"/>
                  <a:pt x="11368953" y="6206555"/>
                  <a:pt x="11368953" y="6206555"/>
                </a:cubicBezTo>
                <a:cubicBezTo>
                  <a:pt x="11364840" y="6210712"/>
                  <a:pt x="11360727" y="6219026"/>
                  <a:pt x="11358671" y="6225261"/>
                </a:cubicBezTo>
                <a:cubicBezTo>
                  <a:pt x="11358671" y="6227340"/>
                  <a:pt x="11358671" y="6227340"/>
                  <a:pt x="11358671" y="6227340"/>
                </a:cubicBezTo>
                <a:cubicBezTo>
                  <a:pt x="11366897" y="6241888"/>
                  <a:pt x="11379236" y="6254359"/>
                  <a:pt x="11395688" y="6264752"/>
                </a:cubicBezTo>
                <a:cubicBezTo>
                  <a:pt x="11393632" y="6266830"/>
                  <a:pt x="11387462" y="6281379"/>
                  <a:pt x="11387462" y="6283458"/>
                </a:cubicBezTo>
                <a:cubicBezTo>
                  <a:pt x="11368953" y="6279301"/>
                  <a:pt x="11350444" y="6279301"/>
                  <a:pt x="11336049" y="6283458"/>
                </a:cubicBezTo>
                <a:cubicBezTo>
                  <a:pt x="11333992" y="6283458"/>
                  <a:pt x="11333992" y="6283458"/>
                  <a:pt x="11333992" y="6283458"/>
                </a:cubicBezTo>
                <a:cubicBezTo>
                  <a:pt x="11333992" y="6285536"/>
                  <a:pt x="11333992" y="6285536"/>
                  <a:pt x="11333992" y="6285536"/>
                </a:cubicBezTo>
                <a:cubicBezTo>
                  <a:pt x="11331936" y="6291772"/>
                  <a:pt x="11329879" y="6300085"/>
                  <a:pt x="11327823" y="6306320"/>
                </a:cubicBezTo>
                <a:cubicBezTo>
                  <a:pt x="11329879" y="6308399"/>
                  <a:pt x="11329879" y="6308399"/>
                  <a:pt x="11329879" y="6308399"/>
                </a:cubicBezTo>
                <a:cubicBezTo>
                  <a:pt x="11340162" y="6318791"/>
                  <a:pt x="11356614" y="6329184"/>
                  <a:pt x="11373066" y="6333340"/>
                </a:cubicBezTo>
                <a:cubicBezTo>
                  <a:pt x="11373066" y="6335419"/>
                  <a:pt x="11371010" y="6354125"/>
                  <a:pt x="11371010" y="6356204"/>
                </a:cubicBezTo>
                <a:cubicBezTo>
                  <a:pt x="11352501" y="6356204"/>
                  <a:pt x="11333992" y="6360360"/>
                  <a:pt x="11321653" y="6368675"/>
                </a:cubicBezTo>
                <a:cubicBezTo>
                  <a:pt x="11319596" y="6368675"/>
                  <a:pt x="11319596" y="6368675"/>
                  <a:pt x="11319596" y="6368675"/>
                </a:cubicBezTo>
                <a:cubicBezTo>
                  <a:pt x="11319596" y="6370752"/>
                  <a:pt x="11319596" y="6370752"/>
                  <a:pt x="11319596" y="6370752"/>
                </a:cubicBezTo>
                <a:cubicBezTo>
                  <a:pt x="11319596" y="6372831"/>
                  <a:pt x="11319596" y="6376988"/>
                  <a:pt x="11319596" y="6381145"/>
                </a:cubicBezTo>
                <a:cubicBezTo>
                  <a:pt x="11319596" y="6385302"/>
                  <a:pt x="11319596" y="6389459"/>
                  <a:pt x="11319596" y="6391537"/>
                </a:cubicBezTo>
                <a:cubicBezTo>
                  <a:pt x="11319596" y="6393616"/>
                  <a:pt x="11319596" y="6393616"/>
                  <a:pt x="11319596" y="6393616"/>
                </a:cubicBezTo>
                <a:cubicBezTo>
                  <a:pt x="11321653" y="6393616"/>
                  <a:pt x="11321653" y="6393616"/>
                  <a:pt x="11321653" y="6393616"/>
                </a:cubicBezTo>
                <a:cubicBezTo>
                  <a:pt x="11333992" y="6401930"/>
                  <a:pt x="11352501" y="6406087"/>
                  <a:pt x="11371010" y="6406087"/>
                </a:cubicBezTo>
                <a:cubicBezTo>
                  <a:pt x="11371010" y="6410243"/>
                  <a:pt x="11373066" y="6426871"/>
                  <a:pt x="11375123" y="6428949"/>
                </a:cubicBezTo>
                <a:cubicBezTo>
                  <a:pt x="11356614" y="6435184"/>
                  <a:pt x="11340162" y="6443498"/>
                  <a:pt x="11329879" y="6455969"/>
                </a:cubicBezTo>
                <a:cubicBezTo>
                  <a:pt x="11327823" y="6455969"/>
                  <a:pt x="11327823" y="6455969"/>
                  <a:pt x="11327823" y="6455969"/>
                </a:cubicBezTo>
                <a:cubicBezTo>
                  <a:pt x="11327823" y="6458048"/>
                  <a:pt x="11327823" y="6458048"/>
                  <a:pt x="11327823" y="6458048"/>
                </a:cubicBezTo>
                <a:cubicBezTo>
                  <a:pt x="11329879" y="6464283"/>
                  <a:pt x="11331936" y="6472597"/>
                  <a:pt x="11333992" y="6478833"/>
                </a:cubicBezTo>
                <a:cubicBezTo>
                  <a:pt x="11336049" y="6478833"/>
                  <a:pt x="11336049" y="6478833"/>
                  <a:pt x="11336049" y="6478833"/>
                </a:cubicBezTo>
                <a:cubicBezTo>
                  <a:pt x="11350444" y="6485068"/>
                  <a:pt x="11371010" y="6482989"/>
                  <a:pt x="11387462" y="6478833"/>
                </a:cubicBezTo>
                <a:cubicBezTo>
                  <a:pt x="11387462" y="6480910"/>
                  <a:pt x="11395688" y="6497539"/>
                  <a:pt x="11395688" y="6499616"/>
                </a:cubicBezTo>
                <a:cubicBezTo>
                  <a:pt x="11381292" y="6507930"/>
                  <a:pt x="11366897" y="6522480"/>
                  <a:pt x="11358671" y="6537029"/>
                </a:cubicBezTo>
                <a:cubicBezTo>
                  <a:pt x="11358671" y="6539107"/>
                  <a:pt x="11358671" y="6539107"/>
                  <a:pt x="11358671" y="6539107"/>
                </a:cubicBezTo>
                <a:cubicBezTo>
                  <a:pt x="11360727" y="6543265"/>
                  <a:pt x="11366897" y="6551578"/>
                  <a:pt x="11371010" y="6557813"/>
                </a:cubicBezTo>
                <a:cubicBezTo>
                  <a:pt x="11387462" y="6557813"/>
                  <a:pt x="11405971" y="6553657"/>
                  <a:pt x="11422423" y="6543265"/>
                </a:cubicBezTo>
                <a:cubicBezTo>
                  <a:pt x="11422423" y="6545342"/>
                  <a:pt x="11432706" y="6559892"/>
                  <a:pt x="11434763" y="6561971"/>
                </a:cubicBezTo>
                <a:cubicBezTo>
                  <a:pt x="11422423" y="6574441"/>
                  <a:pt x="11412140" y="6591068"/>
                  <a:pt x="11408027" y="6607697"/>
                </a:cubicBezTo>
                <a:cubicBezTo>
                  <a:pt x="11410084" y="6609774"/>
                  <a:pt x="11410084" y="6609774"/>
                  <a:pt x="11410084" y="6609774"/>
                </a:cubicBezTo>
                <a:cubicBezTo>
                  <a:pt x="11412140" y="6613932"/>
                  <a:pt x="11420366" y="6620167"/>
                  <a:pt x="11424480" y="6624324"/>
                </a:cubicBezTo>
                <a:cubicBezTo>
                  <a:pt x="11426536" y="6624324"/>
                  <a:pt x="11426536" y="6624324"/>
                  <a:pt x="11426536" y="6624324"/>
                </a:cubicBezTo>
                <a:cubicBezTo>
                  <a:pt x="11440932" y="6620167"/>
                  <a:pt x="11457385" y="6611853"/>
                  <a:pt x="11471780" y="6597304"/>
                </a:cubicBezTo>
                <a:cubicBezTo>
                  <a:pt x="11473837" y="6599383"/>
                  <a:pt x="11486176" y="6609774"/>
                  <a:pt x="11488233" y="6611853"/>
                </a:cubicBezTo>
                <a:cubicBezTo>
                  <a:pt x="11480006" y="6628480"/>
                  <a:pt x="11475894" y="6645109"/>
                  <a:pt x="11475894" y="6661736"/>
                </a:cubicBezTo>
                <a:cubicBezTo>
                  <a:pt x="11475894" y="6661736"/>
                  <a:pt x="11475894" y="6663815"/>
                  <a:pt x="11475894" y="6663815"/>
                </a:cubicBezTo>
                <a:cubicBezTo>
                  <a:pt x="11480006" y="6667971"/>
                  <a:pt x="11488233" y="6672129"/>
                  <a:pt x="11494402" y="6674206"/>
                </a:cubicBezTo>
                <a:cubicBezTo>
                  <a:pt x="11494402" y="6676285"/>
                  <a:pt x="11494402" y="6676285"/>
                  <a:pt x="11494402" y="6676285"/>
                </a:cubicBezTo>
                <a:cubicBezTo>
                  <a:pt x="11496459" y="6674206"/>
                  <a:pt x="11496459" y="6674206"/>
                  <a:pt x="11496459" y="6674206"/>
                </a:cubicBezTo>
                <a:cubicBezTo>
                  <a:pt x="11510854" y="6665893"/>
                  <a:pt x="11523194" y="6653422"/>
                  <a:pt x="11533476" y="6636795"/>
                </a:cubicBezTo>
                <a:cubicBezTo>
                  <a:pt x="11535533" y="6638873"/>
                  <a:pt x="11549928" y="6645109"/>
                  <a:pt x="11551985" y="6645109"/>
                </a:cubicBezTo>
                <a:cubicBezTo>
                  <a:pt x="11549928" y="6653422"/>
                  <a:pt x="11549928" y="6663815"/>
                  <a:pt x="11549928" y="6672129"/>
                </a:cubicBezTo>
                <a:cubicBezTo>
                  <a:pt x="11549928" y="6680442"/>
                  <a:pt x="11549928" y="6690835"/>
                  <a:pt x="11551985" y="6697070"/>
                </a:cubicBezTo>
                <a:cubicBezTo>
                  <a:pt x="11551985" y="6699148"/>
                  <a:pt x="11551985" y="6699148"/>
                  <a:pt x="11551985" y="6699148"/>
                </a:cubicBezTo>
                <a:cubicBezTo>
                  <a:pt x="11554042" y="6699148"/>
                  <a:pt x="11554042" y="6699148"/>
                  <a:pt x="11554042" y="6699148"/>
                </a:cubicBezTo>
                <a:cubicBezTo>
                  <a:pt x="11558155" y="6701227"/>
                  <a:pt x="11568437" y="6703305"/>
                  <a:pt x="11574607" y="6705383"/>
                </a:cubicBezTo>
                <a:cubicBezTo>
                  <a:pt x="11576663" y="6705383"/>
                  <a:pt x="11576663" y="6705383"/>
                  <a:pt x="11576663" y="6705383"/>
                </a:cubicBezTo>
                <a:cubicBezTo>
                  <a:pt x="11586946" y="6692913"/>
                  <a:pt x="11597229" y="6676285"/>
                  <a:pt x="11601342" y="6659658"/>
                </a:cubicBezTo>
                <a:cubicBezTo>
                  <a:pt x="11603398" y="6659658"/>
                  <a:pt x="11621907" y="6661736"/>
                  <a:pt x="11623964" y="6661736"/>
                </a:cubicBezTo>
                <a:cubicBezTo>
                  <a:pt x="11623964" y="6680442"/>
                  <a:pt x="11628077" y="6699148"/>
                  <a:pt x="11636303" y="6713697"/>
                </a:cubicBezTo>
                <a:cubicBezTo>
                  <a:pt x="11638359" y="6713697"/>
                  <a:pt x="11638359" y="6713697"/>
                  <a:pt x="11638359" y="6713697"/>
                </a:cubicBezTo>
                <a:cubicBezTo>
                  <a:pt x="11644529" y="6713697"/>
                  <a:pt x="11654812" y="6713697"/>
                  <a:pt x="11658925" y="6713697"/>
                </a:cubicBezTo>
                <a:cubicBezTo>
                  <a:pt x="11660982" y="6713697"/>
                  <a:pt x="11660982" y="6713697"/>
                  <a:pt x="11660982" y="6713697"/>
                </a:cubicBezTo>
                <a:cubicBezTo>
                  <a:pt x="11669208" y="6699148"/>
                  <a:pt x="11673321" y="6680442"/>
                  <a:pt x="11675378" y="6661736"/>
                </a:cubicBezTo>
                <a:cubicBezTo>
                  <a:pt x="11677434" y="6661736"/>
                  <a:pt x="11693886" y="6659658"/>
                  <a:pt x="11695943" y="6659658"/>
                </a:cubicBezTo>
                <a:cubicBezTo>
                  <a:pt x="11700056" y="6676285"/>
                  <a:pt x="11710338" y="6692913"/>
                  <a:pt x="11722678" y="6705383"/>
                </a:cubicBezTo>
                <a:cubicBezTo>
                  <a:pt x="11728847" y="6703305"/>
                  <a:pt x="11739130" y="6701227"/>
                  <a:pt x="11743243" y="6699148"/>
                </a:cubicBezTo>
                <a:cubicBezTo>
                  <a:pt x="11745300" y="6699148"/>
                  <a:pt x="11745300" y="6699148"/>
                  <a:pt x="11745300" y="6699148"/>
                </a:cubicBezTo>
                <a:cubicBezTo>
                  <a:pt x="11747356" y="6690835"/>
                  <a:pt x="11747356" y="6680442"/>
                  <a:pt x="11747356" y="6672129"/>
                </a:cubicBezTo>
                <a:cubicBezTo>
                  <a:pt x="11747356" y="6663815"/>
                  <a:pt x="11747356" y="6653422"/>
                  <a:pt x="11745300" y="6645109"/>
                </a:cubicBezTo>
                <a:cubicBezTo>
                  <a:pt x="11747356" y="6645109"/>
                  <a:pt x="11763808" y="6638873"/>
                  <a:pt x="11765865" y="6636795"/>
                </a:cubicBezTo>
                <a:cubicBezTo>
                  <a:pt x="11774091" y="6653422"/>
                  <a:pt x="11788487" y="6665893"/>
                  <a:pt x="11802882" y="6674206"/>
                </a:cubicBezTo>
                <a:cubicBezTo>
                  <a:pt x="11809052" y="6672129"/>
                  <a:pt x="11817278" y="6667971"/>
                  <a:pt x="11821391" y="6663815"/>
                </a:cubicBezTo>
                <a:cubicBezTo>
                  <a:pt x="11823448" y="6661736"/>
                  <a:pt x="11823448" y="6661736"/>
                  <a:pt x="11823448" y="6661736"/>
                </a:cubicBezTo>
                <a:cubicBezTo>
                  <a:pt x="11823448" y="6661736"/>
                  <a:pt x="11823448" y="6661736"/>
                  <a:pt x="11823448" y="6659658"/>
                </a:cubicBezTo>
                <a:cubicBezTo>
                  <a:pt x="11823448" y="6645109"/>
                  <a:pt x="11817278" y="6626403"/>
                  <a:pt x="11809052" y="6611853"/>
                </a:cubicBezTo>
                <a:cubicBezTo>
                  <a:pt x="11811108" y="6609774"/>
                  <a:pt x="11823448" y="6599383"/>
                  <a:pt x="11825504" y="6597304"/>
                </a:cubicBezTo>
                <a:cubicBezTo>
                  <a:pt x="11839900" y="6609774"/>
                  <a:pt x="11856352" y="6620167"/>
                  <a:pt x="11870748" y="6624324"/>
                </a:cubicBezTo>
                <a:cubicBezTo>
                  <a:pt x="11872805" y="6624324"/>
                  <a:pt x="11872805" y="6624324"/>
                  <a:pt x="11872805" y="6624324"/>
                </a:cubicBezTo>
                <a:cubicBezTo>
                  <a:pt x="11876918" y="6620167"/>
                  <a:pt x="11885144" y="6613932"/>
                  <a:pt x="11887201" y="6607697"/>
                </a:cubicBezTo>
                <a:cubicBezTo>
                  <a:pt x="11889257" y="6607697"/>
                  <a:pt x="11889257" y="6607697"/>
                  <a:pt x="11889257" y="6607697"/>
                </a:cubicBezTo>
                <a:cubicBezTo>
                  <a:pt x="11885144" y="6591068"/>
                  <a:pt x="11874861" y="6574441"/>
                  <a:pt x="11862522" y="6561971"/>
                </a:cubicBezTo>
                <a:cubicBezTo>
                  <a:pt x="11864579" y="6559892"/>
                  <a:pt x="11874861" y="6545342"/>
                  <a:pt x="11874861" y="6543265"/>
                </a:cubicBezTo>
                <a:cubicBezTo>
                  <a:pt x="11891314" y="6551578"/>
                  <a:pt x="11909822" y="6557813"/>
                  <a:pt x="11926275" y="6557813"/>
                </a:cubicBezTo>
                <a:cubicBezTo>
                  <a:pt x="11928331" y="6555735"/>
                  <a:pt x="11928331" y="6555735"/>
                  <a:pt x="11928331" y="6555735"/>
                </a:cubicBezTo>
                <a:cubicBezTo>
                  <a:pt x="11930388" y="6551578"/>
                  <a:pt x="11936557" y="6543265"/>
                  <a:pt x="11938614" y="6537029"/>
                </a:cubicBezTo>
                <a:cubicBezTo>
                  <a:pt x="11938614" y="6534951"/>
                  <a:pt x="11938614" y="6534951"/>
                  <a:pt x="11938614" y="6534951"/>
                </a:cubicBezTo>
                <a:cubicBezTo>
                  <a:pt x="11930388" y="6522480"/>
                  <a:pt x="11915992" y="6507930"/>
                  <a:pt x="11901596" y="6499616"/>
                </a:cubicBezTo>
                <a:cubicBezTo>
                  <a:pt x="11901596" y="6495460"/>
                  <a:pt x="11909822" y="6480910"/>
                  <a:pt x="11909822" y="6478833"/>
                </a:cubicBezTo>
                <a:cubicBezTo>
                  <a:pt x="11926275" y="6482989"/>
                  <a:pt x="11944784" y="6482989"/>
                  <a:pt x="11961236" y="6478833"/>
                </a:cubicBezTo>
                <a:cubicBezTo>
                  <a:pt x="11963292" y="6478833"/>
                  <a:pt x="11963292" y="6478833"/>
                  <a:pt x="11963292" y="6478833"/>
                </a:cubicBezTo>
                <a:cubicBezTo>
                  <a:pt x="11965349" y="6472597"/>
                  <a:pt x="11967405" y="6464283"/>
                  <a:pt x="11967405" y="6458048"/>
                </a:cubicBezTo>
                <a:cubicBezTo>
                  <a:pt x="11967405" y="6455969"/>
                  <a:pt x="11967405" y="6455969"/>
                  <a:pt x="11967405" y="6455969"/>
                </a:cubicBezTo>
                <a:cubicBezTo>
                  <a:pt x="11957123" y="6443498"/>
                  <a:pt x="11940670" y="6435184"/>
                  <a:pt x="11922162" y="6428949"/>
                </a:cubicBezTo>
                <a:cubicBezTo>
                  <a:pt x="11924218" y="6426871"/>
                  <a:pt x="11926275" y="6410243"/>
                  <a:pt x="11926275" y="6408165"/>
                </a:cubicBezTo>
                <a:cubicBezTo>
                  <a:pt x="11944784" y="6408165"/>
                  <a:pt x="11963292" y="6401930"/>
                  <a:pt x="11975632" y="6393616"/>
                </a:cubicBezTo>
                <a:cubicBezTo>
                  <a:pt x="11977688" y="6393616"/>
                  <a:pt x="11977688" y="6393616"/>
                  <a:pt x="11977688" y="6393616"/>
                </a:cubicBezTo>
                <a:cubicBezTo>
                  <a:pt x="11977688" y="6389459"/>
                  <a:pt x="11977688" y="6385302"/>
                  <a:pt x="11977688" y="6381145"/>
                </a:cubicBezTo>
                <a:cubicBezTo>
                  <a:pt x="11977688" y="6379066"/>
                  <a:pt x="11977688" y="6374910"/>
                  <a:pt x="11977688" y="6370752"/>
                </a:cubicBezTo>
                <a:cubicBezTo>
                  <a:pt x="11975632" y="6370752"/>
                  <a:pt x="11975632" y="6370752"/>
                  <a:pt x="11975632" y="6370752"/>
                </a:cubicBezTo>
                <a:cubicBezTo>
                  <a:pt x="11963292" y="6362439"/>
                  <a:pt x="11944784" y="6356204"/>
                  <a:pt x="11926275" y="6356204"/>
                </a:cubicBezTo>
                <a:cubicBezTo>
                  <a:pt x="11926275" y="6354125"/>
                  <a:pt x="11924218" y="6337498"/>
                  <a:pt x="11924218" y="6335419"/>
                </a:cubicBezTo>
                <a:cubicBezTo>
                  <a:pt x="11940670" y="6329184"/>
                  <a:pt x="11957123" y="6320870"/>
                  <a:pt x="11967405" y="6308399"/>
                </a:cubicBezTo>
                <a:cubicBezTo>
                  <a:pt x="11969462" y="6308399"/>
                  <a:pt x="11969462" y="6308399"/>
                  <a:pt x="11969462" y="6308399"/>
                </a:cubicBezTo>
                <a:cubicBezTo>
                  <a:pt x="11969462" y="6306320"/>
                  <a:pt x="11969462" y="6306320"/>
                  <a:pt x="11969462" y="6306320"/>
                </a:cubicBezTo>
                <a:cubicBezTo>
                  <a:pt x="11967405" y="6300085"/>
                  <a:pt x="11965349" y="6291772"/>
                  <a:pt x="11963292" y="6285536"/>
                </a:cubicBezTo>
                <a:cubicBezTo>
                  <a:pt x="11961236" y="6285536"/>
                  <a:pt x="11961236" y="6285536"/>
                  <a:pt x="11961236" y="6285536"/>
                </a:cubicBezTo>
                <a:cubicBezTo>
                  <a:pt x="11946840" y="6279301"/>
                  <a:pt x="11928331" y="6281379"/>
                  <a:pt x="11909822" y="6285536"/>
                </a:cubicBezTo>
                <a:cubicBezTo>
                  <a:pt x="11909822" y="6283458"/>
                  <a:pt x="11903653" y="6266830"/>
                  <a:pt x="11901596" y="6264752"/>
                </a:cubicBezTo>
                <a:cubicBezTo>
                  <a:pt x="11918049" y="6256438"/>
                  <a:pt x="11930388" y="6241888"/>
                  <a:pt x="11938614" y="6227340"/>
                </a:cubicBezTo>
                <a:cubicBezTo>
                  <a:pt x="11938614" y="6225261"/>
                  <a:pt x="11938614" y="6225261"/>
                  <a:pt x="11938614" y="6225261"/>
                </a:cubicBezTo>
                <a:cubicBezTo>
                  <a:pt x="11936557" y="6221104"/>
                  <a:pt x="11932444" y="6212790"/>
                  <a:pt x="11928331" y="6206555"/>
                </a:cubicBezTo>
                <a:cubicBezTo>
                  <a:pt x="11926275" y="6206555"/>
                  <a:pt x="11926275" y="6206555"/>
                  <a:pt x="11926275" y="6206555"/>
                </a:cubicBezTo>
                <a:cubicBezTo>
                  <a:pt x="11909822" y="6206555"/>
                  <a:pt x="11891314" y="6210712"/>
                  <a:pt x="11876918" y="6219026"/>
                </a:cubicBezTo>
                <a:cubicBezTo>
                  <a:pt x="11874861" y="6219026"/>
                  <a:pt x="11864579" y="6204476"/>
                  <a:pt x="11862522" y="6202398"/>
                </a:cubicBezTo>
                <a:cubicBezTo>
                  <a:pt x="11874861" y="6189927"/>
                  <a:pt x="11885144" y="6173300"/>
                  <a:pt x="11889257" y="6156672"/>
                </a:cubicBezTo>
                <a:cubicBezTo>
                  <a:pt x="11889257" y="6154594"/>
                  <a:pt x="11889257" y="6154594"/>
                  <a:pt x="11889257" y="6154594"/>
                </a:cubicBezTo>
                <a:cubicBezTo>
                  <a:pt x="11885144" y="6150437"/>
                  <a:pt x="11878975" y="6144201"/>
                  <a:pt x="11872805" y="6140044"/>
                </a:cubicBezTo>
                <a:cubicBezTo>
                  <a:pt x="11856352" y="6144201"/>
                  <a:pt x="11839900" y="6152515"/>
                  <a:pt x="11827561" y="6164986"/>
                </a:cubicBezTo>
                <a:cubicBezTo>
                  <a:pt x="11825504" y="6164986"/>
                  <a:pt x="11811108" y="6154594"/>
                  <a:pt x="11809052" y="6152515"/>
                </a:cubicBezTo>
                <a:cubicBezTo>
                  <a:pt x="11819334" y="6135888"/>
                  <a:pt x="11823448" y="6119260"/>
                  <a:pt x="11823448" y="6102632"/>
                </a:cubicBezTo>
                <a:cubicBezTo>
                  <a:pt x="11823448" y="6102632"/>
                  <a:pt x="11823448" y="6100554"/>
                  <a:pt x="11823448" y="6100554"/>
                </a:cubicBezTo>
                <a:cubicBezTo>
                  <a:pt x="11817278" y="6096397"/>
                  <a:pt x="11809052" y="6092240"/>
                  <a:pt x="11804939" y="6090162"/>
                </a:cubicBezTo>
                <a:cubicBezTo>
                  <a:pt x="11802882" y="6088083"/>
                  <a:pt x="11802882" y="6088083"/>
                  <a:pt x="11802882" y="6088083"/>
                </a:cubicBezTo>
                <a:cubicBezTo>
                  <a:pt x="11802882" y="6090162"/>
                  <a:pt x="11802882" y="6090162"/>
                  <a:pt x="11802882" y="6090162"/>
                </a:cubicBezTo>
                <a:cubicBezTo>
                  <a:pt x="11788487" y="6096397"/>
                  <a:pt x="11776147" y="6110946"/>
                  <a:pt x="11765865" y="6125495"/>
                </a:cubicBezTo>
                <a:cubicBezTo>
                  <a:pt x="11763808" y="6125495"/>
                  <a:pt x="11747356" y="6119260"/>
                  <a:pt x="11745300" y="6117182"/>
                </a:cubicBezTo>
                <a:cubicBezTo>
                  <a:pt x="11747356" y="6108868"/>
                  <a:pt x="11749412" y="6100554"/>
                  <a:pt x="11749412" y="6090162"/>
                </a:cubicBezTo>
                <a:cubicBezTo>
                  <a:pt x="11749412" y="6081848"/>
                  <a:pt x="11747356" y="6073534"/>
                  <a:pt x="11745300" y="6065220"/>
                </a:cubicBezTo>
                <a:cubicBezTo>
                  <a:pt x="11745300" y="6063142"/>
                  <a:pt x="11745300" y="6063142"/>
                  <a:pt x="11745300" y="6063142"/>
                </a:cubicBezTo>
                <a:cubicBezTo>
                  <a:pt x="11743243" y="6063142"/>
                  <a:pt x="11743243" y="6063142"/>
                  <a:pt x="11743243" y="6063142"/>
                </a:cubicBezTo>
                <a:cubicBezTo>
                  <a:pt x="11739130" y="6061063"/>
                  <a:pt x="11730904" y="6058985"/>
                  <a:pt x="11722678" y="6058985"/>
                </a:cubicBezTo>
                <a:cubicBezTo>
                  <a:pt x="11710338" y="6069377"/>
                  <a:pt x="11700056" y="6086005"/>
                  <a:pt x="11695943" y="6104711"/>
                </a:cubicBezTo>
                <a:cubicBezTo>
                  <a:pt x="11693886" y="6102632"/>
                  <a:pt x="11677434" y="6100554"/>
                  <a:pt x="11673321" y="6100554"/>
                </a:cubicBezTo>
                <a:cubicBezTo>
                  <a:pt x="11673321" y="6083926"/>
                  <a:pt x="11669208" y="6065220"/>
                  <a:pt x="11660982" y="6050671"/>
                </a:cubicBezTo>
                <a:cubicBezTo>
                  <a:pt x="11658925" y="6050671"/>
                  <a:pt x="11658925" y="6050671"/>
                  <a:pt x="11658925" y="6050671"/>
                </a:cubicBezTo>
                <a:cubicBezTo>
                  <a:pt x="11652756" y="6048592"/>
                  <a:pt x="11644529" y="6048592"/>
                  <a:pt x="11638359" y="6050671"/>
                </a:cubicBezTo>
                <a:cubicBezTo>
                  <a:pt x="11636303" y="6050671"/>
                  <a:pt x="11636303" y="6050671"/>
                  <a:pt x="11636303" y="6050671"/>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lIns="0" tIns="0" rIns="0" bIns="0" anchor="ctr">
            <a:noAutofit/>
          </a:bodyPr>
          <a:lstStyle>
            <a:lvl1pPr marL="457189" indent="0" algn="ctr">
              <a:buNone/>
              <a:defRPr sz="66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a:t>Click to edit Master text styles</a:t>
            </a:r>
          </a:p>
        </p:txBody>
      </p:sp>
      <p:sp>
        <p:nvSpPr>
          <p:cNvPr id="3" name="Subtitle 2"/>
          <p:cNvSpPr>
            <a:spLocks noGrp="1"/>
          </p:cNvSpPr>
          <p:nvPr>
            <p:ph type="subTitle" idx="1"/>
          </p:nvPr>
        </p:nvSpPr>
        <p:spPr>
          <a:xfrm>
            <a:off x="829734" y="4330701"/>
            <a:ext cx="10532535" cy="465667"/>
          </a:xfrm>
        </p:spPr>
        <p:txBody>
          <a:bodyPr tIns="91440">
            <a:noAutofit/>
          </a:bodyPr>
          <a:lstStyle>
            <a:lvl1pPr marL="0" indent="0" algn="ctr">
              <a:buNone/>
              <a:defRPr sz="33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
        <p:nvSpPr>
          <p:cNvPr id="2" name="Slide Number Placeholder 5">
            <a:extLst>
              <a:ext uri="{FF2B5EF4-FFF2-40B4-BE49-F238E27FC236}">
                <a16:creationId xmlns:a16="http://schemas.microsoft.com/office/drawing/2014/main" id="{71ED1552-A05C-E2B3-F862-5B6914F45621}"/>
              </a:ext>
            </a:extLst>
          </p:cNvPr>
          <p:cNvSpPr>
            <a:spLocks noGrp="1"/>
          </p:cNvSpPr>
          <p:nvPr>
            <p:ph type="sldNum" sz="quarter" idx="17"/>
          </p:nvPr>
        </p:nvSpPr>
        <p:spPr>
          <a:xfrm>
            <a:off x="11650134" y="116417"/>
            <a:ext cx="423333" cy="364067"/>
          </a:xfrm>
        </p:spPr>
        <p:txBody>
          <a:bodyPr/>
          <a:lstStyle>
            <a:lvl1pPr>
              <a:defRPr lang="en-US">
                <a:solidFill>
                  <a:prstClr val="white"/>
                </a:solidFill>
              </a:defRPr>
            </a:lvl1pPr>
          </a:lstStyle>
          <a:p>
            <a:pPr>
              <a:defRPr/>
            </a:pPr>
            <a:fld id="{238142BE-AB0F-4CC9-A1B1-8A1A8E3AB14D}" type="slidenum">
              <a:rPr/>
              <a:pPr>
                <a:defRPr/>
              </a:pPr>
              <a:t>‹#›</a:t>
            </a:fld>
            <a:endParaRPr dirty="0"/>
          </a:p>
        </p:txBody>
      </p:sp>
    </p:spTree>
    <p:extLst>
      <p:ext uri="{BB962C8B-B14F-4D97-AF65-F5344CB8AC3E}">
        <p14:creationId xmlns:p14="http://schemas.microsoft.com/office/powerpoint/2010/main" val="34955826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rtlCol="0">
            <a:noAutofit/>
          </a:bodyPr>
          <a:lstStyle/>
          <a:p>
            <a:pPr lvl="0"/>
            <a:endParaRPr lang="en-US" noProof="0" dirty="0"/>
          </a:p>
        </p:txBody>
      </p:sp>
      <p:sp>
        <p:nvSpPr>
          <p:cNvPr id="6" name="Text Placeholder 5"/>
          <p:cNvSpPr>
            <a:spLocks noGrp="1"/>
          </p:cNvSpPr>
          <p:nvPr>
            <p:ph type="body" sz="quarter" idx="15"/>
          </p:nvPr>
        </p:nvSpPr>
        <p:spPr>
          <a:xfrm>
            <a:off x="0" y="0"/>
            <a:ext cx="12192000" cy="6858000"/>
          </a:xfrm>
          <a:custGeom>
            <a:avLst/>
            <a:gdLst>
              <a:gd name="connsiteX0" fmla="*/ 11608106 w 12192000"/>
              <a:gd name="connsiteY0" fmla="*/ 6443815 h 6858000"/>
              <a:gd name="connsiteX1" fmla="*/ 11618309 w 12192000"/>
              <a:gd name="connsiteY1" fmla="*/ 6443815 h 6858000"/>
              <a:gd name="connsiteX2" fmla="*/ 11622390 w 12192000"/>
              <a:gd name="connsiteY2" fmla="*/ 6452153 h 6858000"/>
              <a:gd name="connsiteX3" fmla="*/ 11628512 w 12192000"/>
              <a:gd name="connsiteY3" fmla="*/ 6554297 h 6858000"/>
              <a:gd name="connsiteX4" fmla="*/ 11626471 w 12192000"/>
              <a:gd name="connsiteY4" fmla="*/ 6564719 h 6858000"/>
              <a:gd name="connsiteX5" fmla="*/ 11620349 w 12192000"/>
              <a:gd name="connsiteY5" fmla="*/ 6564719 h 6858000"/>
              <a:gd name="connsiteX6" fmla="*/ 11514237 w 12192000"/>
              <a:gd name="connsiteY6" fmla="*/ 6502183 h 6858000"/>
              <a:gd name="connsiteX7" fmla="*/ 11510155 w 12192000"/>
              <a:gd name="connsiteY7" fmla="*/ 6495930 h 6858000"/>
              <a:gd name="connsiteX8" fmla="*/ 11510155 w 12192000"/>
              <a:gd name="connsiteY8" fmla="*/ 6493844 h 6858000"/>
              <a:gd name="connsiteX9" fmla="*/ 11516277 w 12192000"/>
              <a:gd name="connsiteY9" fmla="*/ 6489675 h 6858000"/>
              <a:gd name="connsiteX10" fmla="*/ 11608106 w 12192000"/>
              <a:gd name="connsiteY10" fmla="*/ 6443815 h 6858000"/>
              <a:gd name="connsiteX11" fmla="*/ 11690840 w 12192000"/>
              <a:gd name="connsiteY11" fmla="*/ 6441731 h 6858000"/>
              <a:gd name="connsiteX12" fmla="*/ 11701142 w 12192000"/>
              <a:gd name="connsiteY12" fmla="*/ 6441731 h 6858000"/>
              <a:gd name="connsiteX13" fmla="*/ 11791801 w 12192000"/>
              <a:gd name="connsiteY13" fmla="*/ 6487497 h 6858000"/>
              <a:gd name="connsiteX14" fmla="*/ 11800043 w 12192000"/>
              <a:gd name="connsiteY14" fmla="*/ 6493738 h 6858000"/>
              <a:gd name="connsiteX15" fmla="*/ 11795922 w 12192000"/>
              <a:gd name="connsiteY15" fmla="*/ 6499978 h 6858000"/>
              <a:gd name="connsiteX16" fmla="*/ 11688780 w 12192000"/>
              <a:gd name="connsiteY16" fmla="*/ 6562386 h 6858000"/>
              <a:gd name="connsiteX17" fmla="*/ 11680537 w 12192000"/>
              <a:gd name="connsiteY17" fmla="*/ 6562386 h 6858000"/>
              <a:gd name="connsiteX18" fmla="*/ 11678477 w 12192000"/>
              <a:gd name="connsiteY18" fmla="*/ 6554065 h 6858000"/>
              <a:gd name="connsiteX19" fmla="*/ 11686719 w 12192000"/>
              <a:gd name="connsiteY19" fmla="*/ 6450052 h 6858000"/>
              <a:gd name="connsiteX20" fmla="*/ 11690840 w 12192000"/>
              <a:gd name="connsiteY20" fmla="*/ 6441731 h 6858000"/>
              <a:gd name="connsiteX21" fmla="*/ 10873105 w 12192000"/>
              <a:gd name="connsiteY21" fmla="*/ 6401988 h 6858000"/>
              <a:gd name="connsiteX22" fmla="*/ 10873105 w 12192000"/>
              <a:gd name="connsiteY22" fmla="*/ 6445191 h 6858000"/>
              <a:gd name="connsiteX23" fmla="*/ 10825216 w 12192000"/>
              <a:gd name="connsiteY23" fmla="*/ 6453420 h 6858000"/>
              <a:gd name="connsiteX24" fmla="*/ 10806477 w 12192000"/>
              <a:gd name="connsiteY24" fmla="*/ 6428733 h 6858000"/>
              <a:gd name="connsiteX25" fmla="*/ 10831463 w 12192000"/>
              <a:gd name="connsiteY25" fmla="*/ 6404046 h 6858000"/>
              <a:gd name="connsiteX26" fmla="*/ 10523604 w 12192000"/>
              <a:gd name="connsiteY26" fmla="*/ 6331854 h 6858000"/>
              <a:gd name="connsiteX27" fmla="*/ 10564515 w 12192000"/>
              <a:gd name="connsiteY27" fmla="*/ 6392053 h 6858000"/>
              <a:gd name="connsiteX28" fmla="*/ 10523604 w 12192000"/>
              <a:gd name="connsiteY28" fmla="*/ 6452251 h 6858000"/>
              <a:gd name="connsiteX29" fmla="*/ 10482692 w 12192000"/>
              <a:gd name="connsiteY29" fmla="*/ 6392053 h 6858000"/>
              <a:gd name="connsiteX30" fmla="*/ 10523604 w 12192000"/>
              <a:gd name="connsiteY30" fmla="*/ 6331854 h 6858000"/>
              <a:gd name="connsiteX31" fmla="*/ 11677827 w 12192000"/>
              <a:gd name="connsiteY31" fmla="*/ 6323542 h 6858000"/>
              <a:gd name="connsiteX32" fmla="*/ 11686820 w 12192000"/>
              <a:gd name="connsiteY32" fmla="*/ 6324581 h 6858000"/>
              <a:gd name="connsiteX33" fmla="*/ 11713544 w 12192000"/>
              <a:gd name="connsiteY33" fmla="*/ 6376532 h 6858000"/>
              <a:gd name="connsiteX34" fmla="*/ 11653930 w 12192000"/>
              <a:gd name="connsiteY34" fmla="*/ 6434717 h 6858000"/>
              <a:gd name="connsiteX35" fmla="*/ 11594316 w 12192000"/>
              <a:gd name="connsiteY35" fmla="*/ 6376532 h 6858000"/>
              <a:gd name="connsiteX36" fmla="*/ 11621040 w 12192000"/>
              <a:gd name="connsiteY36" fmla="*/ 6326660 h 6858000"/>
              <a:gd name="connsiteX37" fmla="*/ 11637485 w 12192000"/>
              <a:gd name="connsiteY37" fmla="*/ 6328737 h 6858000"/>
              <a:gd name="connsiteX38" fmla="*/ 11635429 w 12192000"/>
              <a:gd name="connsiteY38" fmla="*/ 6345362 h 6858000"/>
              <a:gd name="connsiteX39" fmla="*/ 11618984 w 12192000"/>
              <a:gd name="connsiteY39" fmla="*/ 6376532 h 6858000"/>
              <a:gd name="connsiteX40" fmla="*/ 11653930 w 12192000"/>
              <a:gd name="connsiteY40" fmla="*/ 6411859 h 6858000"/>
              <a:gd name="connsiteX41" fmla="*/ 11688876 w 12192000"/>
              <a:gd name="connsiteY41" fmla="*/ 6376532 h 6858000"/>
              <a:gd name="connsiteX42" fmla="*/ 11672431 w 12192000"/>
              <a:gd name="connsiteY42" fmla="*/ 6345362 h 6858000"/>
              <a:gd name="connsiteX43" fmla="*/ 11670375 w 12192000"/>
              <a:gd name="connsiteY43" fmla="*/ 6328737 h 6858000"/>
              <a:gd name="connsiteX44" fmla="*/ 11677827 w 12192000"/>
              <a:gd name="connsiteY44" fmla="*/ 6323542 h 6858000"/>
              <a:gd name="connsiteX45" fmla="*/ 11826761 w 12192000"/>
              <a:gd name="connsiteY45" fmla="*/ 6308476 h 6858000"/>
              <a:gd name="connsiteX46" fmla="*/ 11830894 w 12192000"/>
              <a:gd name="connsiteY46" fmla="*/ 6314705 h 6858000"/>
              <a:gd name="connsiteX47" fmla="*/ 11830894 w 12192000"/>
              <a:gd name="connsiteY47" fmla="*/ 6439272 h 6858000"/>
              <a:gd name="connsiteX48" fmla="*/ 11826761 w 12192000"/>
              <a:gd name="connsiteY48" fmla="*/ 6445500 h 6858000"/>
              <a:gd name="connsiteX49" fmla="*/ 11818495 w 12192000"/>
              <a:gd name="connsiteY49" fmla="*/ 6443424 h 6858000"/>
              <a:gd name="connsiteX50" fmla="*/ 11733770 w 12192000"/>
              <a:gd name="connsiteY50" fmla="*/ 6385292 h 6858000"/>
              <a:gd name="connsiteX51" fmla="*/ 11727571 w 12192000"/>
              <a:gd name="connsiteY51" fmla="*/ 6376988 h 6858000"/>
              <a:gd name="connsiteX52" fmla="*/ 11733770 w 12192000"/>
              <a:gd name="connsiteY52" fmla="*/ 6368684 h 6858000"/>
              <a:gd name="connsiteX53" fmla="*/ 11818495 w 12192000"/>
              <a:gd name="connsiteY53" fmla="*/ 6310553 h 6858000"/>
              <a:gd name="connsiteX54" fmla="*/ 11826761 w 12192000"/>
              <a:gd name="connsiteY54" fmla="*/ 6308476 h 6858000"/>
              <a:gd name="connsiteX55" fmla="*/ 11480933 w 12192000"/>
              <a:gd name="connsiteY55" fmla="*/ 6308476 h 6858000"/>
              <a:gd name="connsiteX56" fmla="*/ 11489116 w 12192000"/>
              <a:gd name="connsiteY56" fmla="*/ 6312628 h 6858000"/>
              <a:gd name="connsiteX57" fmla="*/ 11572984 w 12192000"/>
              <a:gd name="connsiteY57" fmla="*/ 6368684 h 6858000"/>
              <a:gd name="connsiteX58" fmla="*/ 11579121 w 12192000"/>
              <a:gd name="connsiteY58" fmla="*/ 6376988 h 6858000"/>
              <a:gd name="connsiteX59" fmla="*/ 11572984 w 12192000"/>
              <a:gd name="connsiteY59" fmla="*/ 6385292 h 6858000"/>
              <a:gd name="connsiteX60" fmla="*/ 11489116 w 12192000"/>
              <a:gd name="connsiteY60" fmla="*/ 6443424 h 6858000"/>
              <a:gd name="connsiteX61" fmla="*/ 11480933 w 12192000"/>
              <a:gd name="connsiteY61" fmla="*/ 6445500 h 6858000"/>
              <a:gd name="connsiteX62" fmla="*/ 11476842 w 12192000"/>
              <a:gd name="connsiteY62" fmla="*/ 6439272 h 6858000"/>
              <a:gd name="connsiteX63" fmla="*/ 11476842 w 12192000"/>
              <a:gd name="connsiteY63" fmla="*/ 6314705 h 6858000"/>
              <a:gd name="connsiteX64" fmla="*/ 11480933 w 12192000"/>
              <a:gd name="connsiteY64" fmla="*/ 6308476 h 6858000"/>
              <a:gd name="connsiteX65" fmla="*/ 11092888 w 12192000"/>
              <a:gd name="connsiteY65" fmla="*/ 6297956 h 6858000"/>
              <a:gd name="connsiteX66" fmla="*/ 11086728 w 12192000"/>
              <a:gd name="connsiteY66" fmla="*/ 6300034 h 6858000"/>
              <a:gd name="connsiteX67" fmla="*/ 11084676 w 12192000"/>
              <a:gd name="connsiteY67" fmla="*/ 6306264 h 6858000"/>
              <a:gd name="connsiteX68" fmla="*/ 11125737 w 12192000"/>
              <a:gd name="connsiteY68" fmla="*/ 6464115 h 6858000"/>
              <a:gd name="connsiteX69" fmla="*/ 11150374 w 12192000"/>
              <a:gd name="connsiteY69" fmla="*/ 6484884 h 6858000"/>
              <a:gd name="connsiteX70" fmla="*/ 11158586 w 12192000"/>
              <a:gd name="connsiteY70" fmla="*/ 6484884 h 6858000"/>
              <a:gd name="connsiteX71" fmla="*/ 11154480 w 12192000"/>
              <a:gd name="connsiteY71" fmla="*/ 6493192 h 6858000"/>
              <a:gd name="connsiteX72" fmla="*/ 11154480 w 12192000"/>
              <a:gd name="connsiteY72" fmla="*/ 6495269 h 6858000"/>
              <a:gd name="connsiteX73" fmla="*/ 11129843 w 12192000"/>
              <a:gd name="connsiteY73" fmla="*/ 6513962 h 6858000"/>
              <a:gd name="connsiteX74" fmla="*/ 11094941 w 12192000"/>
              <a:gd name="connsiteY74" fmla="*/ 6511885 h 6858000"/>
              <a:gd name="connsiteX75" fmla="*/ 11088782 w 12192000"/>
              <a:gd name="connsiteY75" fmla="*/ 6513962 h 6858000"/>
              <a:gd name="connsiteX76" fmla="*/ 11086728 w 12192000"/>
              <a:gd name="connsiteY76" fmla="*/ 6518116 h 6858000"/>
              <a:gd name="connsiteX77" fmla="*/ 11086728 w 12192000"/>
              <a:gd name="connsiteY77" fmla="*/ 6536809 h 6858000"/>
              <a:gd name="connsiteX78" fmla="*/ 11092888 w 12192000"/>
              <a:gd name="connsiteY78" fmla="*/ 6543040 h 6858000"/>
              <a:gd name="connsiteX79" fmla="*/ 11140108 w 12192000"/>
              <a:gd name="connsiteY79" fmla="*/ 6549270 h 6858000"/>
              <a:gd name="connsiteX80" fmla="*/ 11142162 w 12192000"/>
              <a:gd name="connsiteY80" fmla="*/ 6549270 h 6858000"/>
              <a:gd name="connsiteX81" fmla="*/ 11195542 w 12192000"/>
              <a:gd name="connsiteY81" fmla="*/ 6497346 h 6858000"/>
              <a:gd name="connsiteX82" fmla="*/ 11228391 w 12192000"/>
              <a:gd name="connsiteY82" fmla="*/ 6368574 h 6858000"/>
              <a:gd name="connsiteX83" fmla="*/ 11240709 w 12192000"/>
              <a:gd name="connsiteY83" fmla="*/ 6327034 h 6858000"/>
              <a:gd name="connsiteX84" fmla="*/ 11244815 w 12192000"/>
              <a:gd name="connsiteY84" fmla="*/ 6306264 h 6858000"/>
              <a:gd name="connsiteX85" fmla="*/ 11242762 w 12192000"/>
              <a:gd name="connsiteY85" fmla="*/ 6300034 h 6858000"/>
              <a:gd name="connsiteX86" fmla="*/ 11238656 w 12192000"/>
              <a:gd name="connsiteY86" fmla="*/ 6297956 h 6858000"/>
              <a:gd name="connsiteX87" fmla="*/ 11209913 w 12192000"/>
              <a:gd name="connsiteY87" fmla="*/ 6297956 h 6858000"/>
              <a:gd name="connsiteX88" fmla="*/ 11203754 w 12192000"/>
              <a:gd name="connsiteY88" fmla="*/ 6302111 h 6858000"/>
              <a:gd name="connsiteX89" fmla="*/ 11166798 w 12192000"/>
              <a:gd name="connsiteY89" fmla="*/ 6443345 h 6858000"/>
              <a:gd name="connsiteX90" fmla="*/ 11164745 w 12192000"/>
              <a:gd name="connsiteY90" fmla="*/ 6443345 h 6858000"/>
              <a:gd name="connsiteX91" fmla="*/ 11125737 w 12192000"/>
              <a:gd name="connsiteY91" fmla="*/ 6302111 h 6858000"/>
              <a:gd name="connsiteX92" fmla="*/ 11119578 w 12192000"/>
              <a:gd name="connsiteY92" fmla="*/ 6297956 h 6858000"/>
              <a:gd name="connsiteX93" fmla="*/ 11092888 w 12192000"/>
              <a:gd name="connsiteY93" fmla="*/ 6297956 h 6858000"/>
              <a:gd name="connsiteX94" fmla="*/ 11053116 w 12192000"/>
              <a:gd name="connsiteY94" fmla="*/ 6295619 h 6858000"/>
              <a:gd name="connsiteX95" fmla="*/ 11004021 w 12192000"/>
              <a:gd name="connsiteY95" fmla="*/ 6316428 h 6858000"/>
              <a:gd name="connsiteX96" fmla="*/ 11004021 w 12192000"/>
              <a:gd name="connsiteY96" fmla="*/ 6303943 h 6858000"/>
              <a:gd name="connsiteX97" fmla="*/ 10997885 w 12192000"/>
              <a:gd name="connsiteY97" fmla="*/ 6297700 h 6858000"/>
              <a:gd name="connsiteX98" fmla="*/ 10969246 w 12192000"/>
              <a:gd name="connsiteY98" fmla="*/ 6297700 h 6858000"/>
              <a:gd name="connsiteX99" fmla="*/ 10963110 w 12192000"/>
              <a:gd name="connsiteY99" fmla="*/ 6303943 h 6858000"/>
              <a:gd name="connsiteX100" fmla="*/ 10963110 w 12192000"/>
              <a:gd name="connsiteY100" fmla="*/ 6478738 h 6858000"/>
              <a:gd name="connsiteX101" fmla="*/ 10969246 w 12192000"/>
              <a:gd name="connsiteY101" fmla="*/ 6484981 h 6858000"/>
              <a:gd name="connsiteX102" fmla="*/ 10997885 w 12192000"/>
              <a:gd name="connsiteY102" fmla="*/ 6484981 h 6858000"/>
              <a:gd name="connsiteX103" fmla="*/ 11004021 w 12192000"/>
              <a:gd name="connsiteY103" fmla="*/ 6478738 h 6858000"/>
              <a:gd name="connsiteX104" fmla="*/ 11004021 w 12192000"/>
              <a:gd name="connsiteY104" fmla="*/ 6358046 h 6858000"/>
              <a:gd name="connsiteX105" fmla="*/ 11055161 w 12192000"/>
              <a:gd name="connsiteY105" fmla="*/ 6335156 h 6858000"/>
              <a:gd name="connsiteX106" fmla="*/ 11061298 w 12192000"/>
              <a:gd name="connsiteY106" fmla="*/ 6328913 h 6858000"/>
              <a:gd name="connsiteX107" fmla="*/ 11061298 w 12192000"/>
              <a:gd name="connsiteY107" fmla="*/ 6301862 h 6858000"/>
              <a:gd name="connsiteX108" fmla="*/ 11059252 w 12192000"/>
              <a:gd name="connsiteY108" fmla="*/ 6297700 h 6858000"/>
              <a:gd name="connsiteX109" fmla="*/ 11053116 w 12192000"/>
              <a:gd name="connsiteY109" fmla="*/ 6295619 h 6858000"/>
              <a:gd name="connsiteX110" fmla="*/ 10852208 w 12192000"/>
              <a:gd name="connsiteY110" fmla="*/ 6292112 h 6858000"/>
              <a:gd name="connsiteX111" fmla="*/ 10781852 w 12192000"/>
              <a:gd name="connsiteY111" fmla="*/ 6300430 h 6858000"/>
              <a:gd name="connsiteX112" fmla="*/ 10775644 w 12192000"/>
              <a:gd name="connsiteY112" fmla="*/ 6306668 h 6858000"/>
              <a:gd name="connsiteX113" fmla="*/ 10777713 w 12192000"/>
              <a:gd name="connsiteY113" fmla="*/ 6331621 h 6858000"/>
              <a:gd name="connsiteX114" fmla="*/ 10779783 w 12192000"/>
              <a:gd name="connsiteY114" fmla="*/ 6335780 h 6858000"/>
              <a:gd name="connsiteX115" fmla="*/ 10783921 w 12192000"/>
              <a:gd name="connsiteY115" fmla="*/ 6337859 h 6858000"/>
              <a:gd name="connsiteX116" fmla="*/ 10850138 w 12192000"/>
              <a:gd name="connsiteY116" fmla="*/ 6333700 h 6858000"/>
              <a:gd name="connsiteX117" fmla="*/ 10872900 w 12192000"/>
              <a:gd name="connsiteY117" fmla="*/ 6356574 h 6858000"/>
              <a:gd name="connsiteX118" fmla="*/ 10872900 w 12192000"/>
              <a:gd name="connsiteY118" fmla="*/ 6369050 h 6858000"/>
              <a:gd name="connsiteX119" fmla="*/ 10827376 w 12192000"/>
              <a:gd name="connsiteY119" fmla="*/ 6373209 h 6858000"/>
              <a:gd name="connsiteX120" fmla="*/ 10763228 w 12192000"/>
              <a:gd name="connsiteY120" fmla="*/ 6429353 h 6858000"/>
              <a:gd name="connsiteX121" fmla="*/ 10819099 w 12192000"/>
              <a:gd name="connsiteY121" fmla="*/ 6489656 h 6858000"/>
              <a:gd name="connsiteX122" fmla="*/ 10879108 w 12192000"/>
              <a:gd name="connsiteY122" fmla="*/ 6477180 h 6858000"/>
              <a:gd name="connsiteX123" fmla="*/ 10908078 w 12192000"/>
              <a:gd name="connsiteY123" fmla="*/ 6489656 h 6858000"/>
              <a:gd name="connsiteX124" fmla="*/ 10914286 w 12192000"/>
              <a:gd name="connsiteY124" fmla="*/ 6487577 h 6858000"/>
              <a:gd name="connsiteX125" fmla="*/ 10916355 w 12192000"/>
              <a:gd name="connsiteY125" fmla="*/ 6481339 h 6858000"/>
              <a:gd name="connsiteX126" fmla="*/ 10916355 w 12192000"/>
              <a:gd name="connsiteY126" fmla="*/ 6356574 h 6858000"/>
              <a:gd name="connsiteX127" fmla="*/ 10852208 w 12192000"/>
              <a:gd name="connsiteY127" fmla="*/ 6292112 h 6858000"/>
              <a:gd name="connsiteX128" fmla="*/ 10523603 w 12192000"/>
              <a:gd name="connsiteY128" fmla="*/ 6292112 h 6858000"/>
              <a:gd name="connsiteX129" fmla="*/ 10439442 w 12192000"/>
              <a:gd name="connsiteY129" fmla="*/ 6390884 h 6858000"/>
              <a:gd name="connsiteX130" fmla="*/ 10523603 w 12192000"/>
              <a:gd name="connsiteY130" fmla="*/ 6489656 h 6858000"/>
              <a:gd name="connsiteX131" fmla="*/ 10607764 w 12192000"/>
              <a:gd name="connsiteY131" fmla="*/ 6390884 h 6858000"/>
              <a:gd name="connsiteX132" fmla="*/ 10523603 w 12192000"/>
              <a:gd name="connsiteY132" fmla="*/ 6292112 h 6858000"/>
              <a:gd name="connsiteX133" fmla="*/ 10307649 w 12192000"/>
              <a:gd name="connsiteY133" fmla="*/ 6266396 h 6858000"/>
              <a:gd name="connsiteX134" fmla="*/ 10324014 w 12192000"/>
              <a:gd name="connsiteY134" fmla="*/ 6266396 h 6858000"/>
              <a:gd name="connsiteX135" fmla="*/ 10366971 w 12192000"/>
              <a:gd name="connsiteY135" fmla="*/ 6306138 h 6858000"/>
              <a:gd name="connsiteX136" fmla="*/ 10321968 w 12192000"/>
              <a:gd name="connsiteY136" fmla="*/ 6343789 h 6858000"/>
              <a:gd name="connsiteX137" fmla="*/ 10276965 w 12192000"/>
              <a:gd name="connsiteY137" fmla="*/ 6343789 h 6858000"/>
              <a:gd name="connsiteX138" fmla="*/ 10276965 w 12192000"/>
              <a:gd name="connsiteY138" fmla="*/ 6268488 h 6858000"/>
              <a:gd name="connsiteX139" fmla="*/ 10307649 w 12192000"/>
              <a:gd name="connsiteY139" fmla="*/ 6266396 h 6858000"/>
              <a:gd name="connsiteX140" fmla="*/ 10683886 w 12192000"/>
              <a:gd name="connsiteY140" fmla="*/ 6254707 h 6858000"/>
              <a:gd name="connsiteX141" fmla="*/ 10655176 w 12192000"/>
              <a:gd name="connsiteY141" fmla="*/ 6260951 h 6858000"/>
              <a:gd name="connsiteX142" fmla="*/ 10649024 w 12192000"/>
              <a:gd name="connsiteY142" fmla="*/ 6267195 h 6858000"/>
              <a:gd name="connsiteX143" fmla="*/ 10649024 w 12192000"/>
              <a:gd name="connsiteY143" fmla="*/ 6298417 h 6858000"/>
              <a:gd name="connsiteX144" fmla="*/ 10632618 w 12192000"/>
              <a:gd name="connsiteY144" fmla="*/ 6298417 h 6858000"/>
              <a:gd name="connsiteX145" fmla="*/ 10626466 w 12192000"/>
              <a:gd name="connsiteY145" fmla="*/ 6304662 h 6858000"/>
              <a:gd name="connsiteX146" fmla="*/ 10626466 w 12192000"/>
              <a:gd name="connsiteY146" fmla="*/ 6329640 h 6858000"/>
              <a:gd name="connsiteX147" fmla="*/ 10632618 w 12192000"/>
              <a:gd name="connsiteY147" fmla="*/ 6335884 h 6858000"/>
              <a:gd name="connsiteX148" fmla="*/ 10649024 w 12192000"/>
              <a:gd name="connsiteY148" fmla="*/ 6335884 h 6858000"/>
              <a:gd name="connsiteX149" fmla="*/ 10649024 w 12192000"/>
              <a:gd name="connsiteY149" fmla="*/ 6419143 h 6858000"/>
              <a:gd name="connsiteX150" fmla="*/ 10704393 w 12192000"/>
              <a:gd name="connsiteY150" fmla="*/ 6491994 h 6858000"/>
              <a:gd name="connsiteX151" fmla="*/ 10737204 w 12192000"/>
              <a:gd name="connsiteY151" fmla="*/ 6487831 h 6858000"/>
              <a:gd name="connsiteX152" fmla="*/ 10743356 w 12192000"/>
              <a:gd name="connsiteY152" fmla="*/ 6479505 h 6858000"/>
              <a:gd name="connsiteX153" fmla="*/ 10741306 w 12192000"/>
              <a:gd name="connsiteY153" fmla="*/ 6456609 h 6858000"/>
              <a:gd name="connsiteX154" fmla="*/ 10735153 w 12192000"/>
              <a:gd name="connsiteY154" fmla="*/ 6448283 h 6858000"/>
              <a:gd name="connsiteX155" fmla="*/ 10710545 w 12192000"/>
              <a:gd name="connsiteY155" fmla="*/ 6450365 h 6858000"/>
              <a:gd name="connsiteX156" fmla="*/ 10692089 w 12192000"/>
              <a:gd name="connsiteY156" fmla="*/ 6412898 h 6858000"/>
              <a:gd name="connsiteX157" fmla="*/ 10692089 w 12192000"/>
              <a:gd name="connsiteY157" fmla="*/ 6335884 h 6858000"/>
              <a:gd name="connsiteX158" fmla="*/ 10735153 w 12192000"/>
              <a:gd name="connsiteY158" fmla="*/ 6335884 h 6858000"/>
              <a:gd name="connsiteX159" fmla="*/ 10741306 w 12192000"/>
              <a:gd name="connsiteY159" fmla="*/ 6329640 h 6858000"/>
              <a:gd name="connsiteX160" fmla="*/ 10741306 w 12192000"/>
              <a:gd name="connsiteY160" fmla="*/ 6304662 h 6858000"/>
              <a:gd name="connsiteX161" fmla="*/ 10735153 w 12192000"/>
              <a:gd name="connsiteY161" fmla="*/ 6298417 h 6858000"/>
              <a:gd name="connsiteX162" fmla="*/ 10692089 w 12192000"/>
              <a:gd name="connsiteY162" fmla="*/ 6298417 h 6858000"/>
              <a:gd name="connsiteX163" fmla="*/ 10692089 w 12192000"/>
              <a:gd name="connsiteY163" fmla="*/ 6260951 h 6858000"/>
              <a:gd name="connsiteX164" fmla="*/ 10690038 w 12192000"/>
              <a:gd name="connsiteY164" fmla="*/ 6254707 h 6858000"/>
              <a:gd name="connsiteX165" fmla="*/ 10683886 w 12192000"/>
              <a:gd name="connsiteY165" fmla="*/ 6254707 h 6858000"/>
              <a:gd name="connsiteX166" fmla="*/ 10317982 w 12192000"/>
              <a:gd name="connsiteY166" fmla="*/ 6225485 h 6858000"/>
              <a:gd name="connsiteX167" fmla="*/ 10237565 w 12192000"/>
              <a:gd name="connsiteY167" fmla="*/ 6229637 h 6858000"/>
              <a:gd name="connsiteX168" fmla="*/ 10231378 w 12192000"/>
              <a:gd name="connsiteY168" fmla="*/ 6237941 h 6858000"/>
              <a:gd name="connsiteX169" fmla="*/ 10231378 w 12192000"/>
              <a:gd name="connsiteY169" fmla="*/ 6478753 h 6858000"/>
              <a:gd name="connsiteX170" fmla="*/ 10239626 w 12192000"/>
              <a:gd name="connsiteY170" fmla="*/ 6484981 h 6858000"/>
              <a:gd name="connsiteX171" fmla="*/ 10268494 w 12192000"/>
              <a:gd name="connsiteY171" fmla="*/ 6484981 h 6858000"/>
              <a:gd name="connsiteX172" fmla="*/ 10276742 w 12192000"/>
              <a:gd name="connsiteY172" fmla="*/ 6478753 h 6858000"/>
              <a:gd name="connsiteX173" fmla="*/ 10276742 w 12192000"/>
              <a:gd name="connsiteY173" fmla="*/ 6383259 h 6858000"/>
              <a:gd name="connsiteX174" fmla="*/ 10326230 w 12192000"/>
              <a:gd name="connsiteY174" fmla="*/ 6385334 h 6858000"/>
              <a:gd name="connsiteX175" fmla="*/ 10367470 w 12192000"/>
              <a:gd name="connsiteY175" fmla="*/ 6480828 h 6858000"/>
              <a:gd name="connsiteX176" fmla="*/ 10373656 w 12192000"/>
              <a:gd name="connsiteY176" fmla="*/ 6484981 h 6858000"/>
              <a:gd name="connsiteX177" fmla="*/ 10406648 w 12192000"/>
              <a:gd name="connsiteY177" fmla="*/ 6484981 h 6858000"/>
              <a:gd name="connsiteX178" fmla="*/ 10412834 w 12192000"/>
              <a:gd name="connsiteY178" fmla="*/ 6482905 h 6858000"/>
              <a:gd name="connsiteX179" fmla="*/ 10414896 w 12192000"/>
              <a:gd name="connsiteY179" fmla="*/ 6476677 h 6858000"/>
              <a:gd name="connsiteX180" fmla="*/ 10367470 w 12192000"/>
              <a:gd name="connsiteY180" fmla="*/ 6372879 h 6858000"/>
              <a:gd name="connsiteX181" fmla="*/ 10412834 w 12192000"/>
              <a:gd name="connsiteY181" fmla="*/ 6304371 h 6858000"/>
              <a:gd name="connsiteX182" fmla="*/ 10324168 w 12192000"/>
              <a:gd name="connsiteY182" fmla="*/ 6225485 h 6858000"/>
              <a:gd name="connsiteX183" fmla="*/ 10317982 w 12192000"/>
              <a:gd name="connsiteY183" fmla="*/ 6225485 h 6858000"/>
              <a:gd name="connsiteX184" fmla="*/ 11680537 w 12192000"/>
              <a:gd name="connsiteY184" fmla="*/ 6192479 h 6858000"/>
              <a:gd name="connsiteX185" fmla="*/ 11688780 w 12192000"/>
              <a:gd name="connsiteY185" fmla="*/ 6192479 h 6858000"/>
              <a:gd name="connsiteX186" fmla="*/ 11795922 w 12192000"/>
              <a:gd name="connsiteY186" fmla="*/ 6254292 h 6858000"/>
              <a:gd name="connsiteX187" fmla="*/ 11800043 w 12192000"/>
              <a:gd name="connsiteY187" fmla="*/ 6260473 h 6858000"/>
              <a:gd name="connsiteX188" fmla="*/ 11791801 w 12192000"/>
              <a:gd name="connsiteY188" fmla="*/ 6266654 h 6858000"/>
              <a:gd name="connsiteX189" fmla="*/ 11701142 w 12192000"/>
              <a:gd name="connsiteY189" fmla="*/ 6309923 h 6858000"/>
              <a:gd name="connsiteX190" fmla="*/ 11690840 w 12192000"/>
              <a:gd name="connsiteY190" fmla="*/ 6311983 h 6858000"/>
              <a:gd name="connsiteX191" fmla="*/ 11686719 w 12192000"/>
              <a:gd name="connsiteY191" fmla="*/ 6301681 h 6858000"/>
              <a:gd name="connsiteX192" fmla="*/ 11678477 w 12192000"/>
              <a:gd name="connsiteY192" fmla="*/ 6200720 h 6858000"/>
              <a:gd name="connsiteX193" fmla="*/ 11680537 w 12192000"/>
              <a:gd name="connsiteY193" fmla="*/ 6192479 h 6858000"/>
              <a:gd name="connsiteX194" fmla="*/ 11623202 w 12192000"/>
              <a:gd name="connsiteY194" fmla="*/ 6191708 h 6858000"/>
              <a:gd name="connsiteX195" fmla="*/ 11627323 w 12192000"/>
              <a:gd name="connsiteY195" fmla="*/ 6192483 h 6858000"/>
              <a:gd name="connsiteX196" fmla="*/ 11629383 w 12192000"/>
              <a:gd name="connsiteY196" fmla="*/ 6202808 h 6858000"/>
              <a:gd name="connsiteX197" fmla="*/ 11621142 w 12192000"/>
              <a:gd name="connsiteY197" fmla="*/ 6303996 h 6858000"/>
              <a:gd name="connsiteX198" fmla="*/ 11617020 w 12192000"/>
              <a:gd name="connsiteY198" fmla="*/ 6312256 h 6858000"/>
              <a:gd name="connsiteX199" fmla="*/ 11606719 w 12192000"/>
              <a:gd name="connsiteY199" fmla="*/ 6312256 h 6858000"/>
              <a:gd name="connsiteX200" fmla="*/ 11516059 w 12192000"/>
              <a:gd name="connsiteY200" fmla="*/ 6266825 h 6858000"/>
              <a:gd name="connsiteX201" fmla="*/ 11507818 w 12192000"/>
              <a:gd name="connsiteY201" fmla="*/ 6260630 h 6858000"/>
              <a:gd name="connsiteX202" fmla="*/ 11511939 w 12192000"/>
              <a:gd name="connsiteY202" fmla="*/ 6254434 h 6858000"/>
              <a:gd name="connsiteX203" fmla="*/ 11619081 w 12192000"/>
              <a:gd name="connsiteY203" fmla="*/ 6192483 h 6858000"/>
              <a:gd name="connsiteX204" fmla="*/ 11623202 w 12192000"/>
              <a:gd name="connsiteY204" fmla="*/ 6191708 h 6858000"/>
              <a:gd name="connsiteX205" fmla="*/ 11654515 w 12192000"/>
              <a:gd name="connsiteY205" fmla="*/ 6156519 h 6858000"/>
              <a:gd name="connsiteX206" fmla="*/ 11437684 w 12192000"/>
              <a:gd name="connsiteY206" fmla="*/ 6375689 h 6858000"/>
              <a:gd name="connsiteX207" fmla="*/ 11654515 w 12192000"/>
              <a:gd name="connsiteY207" fmla="*/ 6594858 h 6858000"/>
              <a:gd name="connsiteX208" fmla="*/ 11871347 w 12192000"/>
              <a:gd name="connsiteY208" fmla="*/ 6375689 h 6858000"/>
              <a:gd name="connsiteX209" fmla="*/ 11654515 w 12192000"/>
              <a:gd name="connsiteY209" fmla="*/ 6156519 h 6858000"/>
              <a:gd name="connsiteX210" fmla="*/ 11653930 w 12192000"/>
              <a:gd name="connsiteY210" fmla="*/ 6124960 h 6858000"/>
              <a:gd name="connsiteX211" fmla="*/ 11900569 w 12192000"/>
              <a:gd name="connsiteY211" fmla="*/ 6374521 h 6858000"/>
              <a:gd name="connsiteX212" fmla="*/ 11653930 w 12192000"/>
              <a:gd name="connsiteY212" fmla="*/ 6624082 h 6858000"/>
              <a:gd name="connsiteX213" fmla="*/ 11407292 w 12192000"/>
              <a:gd name="connsiteY213" fmla="*/ 6374521 h 6858000"/>
              <a:gd name="connsiteX214" fmla="*/ 11653930 w 12192000"/>
              <a:gd name="connsiteY214" fmla="*/ 6124960 h 6858000"/>
              <a:gd name="connsiteX215" fmla="*/ 11641007 w 12192000"/>
              <a:gd name="connsiteY215" fmla="*/ 6046384 h 6858000"/>
              <a:gd name="connsiteX216" fmla="*/ 11628668 w 12192000"/>
              <a:gd name="connsiteY216" fmla="*/ 6096267 h 6858000"/>
              <a:gd name="connsiteX217" fmla="*/ 11606046 w 12192000"/>
              <a:gd name="connsiteY217" fmla="*/ 6100424 h 6858000"/>
              <a:gd name="connsiteX218" fmla="*/ 11579311 w 12192000"/>
              <a:gd name="connsiteY218" fmla="*/ 6054698 h 6858000"/>
              <a:gd name="connsiteX219" fmla="*/ 11579311 w 12192000"/>
              <a:gd name="connsiteY219" fmla="*/ 6052619 h 6858000"/>
              <a:gd name="connsiteX220" fmla="*/ 11577254 w 12192000"/>
              <a:gd name="connsiteY220" fmla="*/ 6054698 h 6858000"/>
              <a:gd name="connsiteX221" fmla="*/ 11556689 w 12192000"/>
              <a:gd name="connsiteY221" fmla="*/ 6058855 h 6858000"/>
              <a:gd name="connsiteX222" fmla="*/ 11556689 w 12192000"/>
              <a:gd name="connsiteY222" fmla="*/ 6060933 h 6858000"/>
              <a:gd name="connsiteX223" fmla="*/ 11552576 w 12192000"/>
              <a:gd name="connsiteY223" fmla="*/ 6085875 h 6858000"/>
              <a:gd name="connsiteX224" fmla="*/ 11556689 w 12192000"/>
              <a:gd name="connsiteY224" fmla="*/ 6112895 h 6858000"/>
              <a:gd name="connsiteX225" fmla="*/ 11536124 w 12192000"/>
              <a:gd name="connsiteY225" fmla="*/ 6121208 h 6858000"/>
              <a:gd name="connsiteX226" fmla="*/ 11499106 w 12192000"/>
              <a:gd name="connsiteY226" fmla="*/ 6085875 h 6858000"/>
              <a:gd name="connsiteX227" fmla="*/ 11499106 w 12192000"/>
              <a:gd name="connsiteY227" fmla="*/ 6083796 h 6858000"/>
              <a:gd name="connsiteX228" fmla="*/ 11497050 w 12192000"/>
              <a:gd name="connsiteY228" fmla="*/ 6083796 h 6858000"/>
              <a:gd name="connsiteX229" fmla="*/ 11478541 w 12192000"/>
              <a:gd name="connsiteY229" fmla="*/ 6096267 h 6858000"/>
              <a:gd name="connsiteX230" fmla="*/ 11478541 w 12192000"/>
              <a:gd name="connsiteY230" fmla="*/ 6098345 h 6858000"/>
              <a:gd name="connsiteX231" fmla="*/ 11490880 w 12192000"/>
              <a:gd name="connsiteY231" fmla="*/ 6148228 h 6858000"/>
              <a:gd name="connsiteX232" fmla="*/ 11474428 w 12192000"/>
              <a:gd name="connsiteY232" fmla="*/ 6160699 h 6858000"/>
              <a:gd name="connsiteX233" fmla="*/ 11431240 w 12192000"/>
              <a:gd name="connsiteY233" fmla="*/ 6133679 h 6858000"/>
              <a:gd name="connsiteX234" fmla="*/ 11429184 w 12192000"/>
              <a:gd name="connsiteY234" fmla="*/ 6133679 h 6858000"/>
              <a:gd name="connsiteX235" fmla="*/ 11429184 w 12192000"/>
              <a:gd name="connsiteY235" fmla="*/ 6135757 h 6858000"/>
              <a:gd name="connsiteX236" fmla="*/ 11412731 w 12192000"/>
              <a:gd name="connsiteY236" fmla="*/ 6150307 h 6858000"/>
              <a:gd name="connsiteX237" fmla="*/ 11412731 w 12192000"/>
              <a:gd name="connsiteY237" fmla="*/ 6152385 h 6858000"/>
              <a:gd name="connsiteX238" fmla="*/ 11439467 w 12192000"/>
              <a:gd name="connsiteY238" fmla="*/ 6198111 h 6858000"/>
              <a:gd name="connsiteX239" fmla="*/ 11425070 w 12192000"/>
              <a:gd name="connsiteY239" fmla="*/ 6214739 h 6858000"/>
              <a:gd name="connsiteX240" fmla="*/ 11375714 w 12192000"/>
              <a:gd name="connsiteY240" fmla="*/ 6202268 h 6858000"/>
              <a:gd name="connsiteX241" fmla="*/ 11373657 w 12192000"/>
              <a:gd name="connsiteY241" fmla="*/ 6202268 h 6858000"/>
              <a:gd name="connsiteX242" fmla="*/ 11363375 w 12192000"/>
              <a:gd name="connsiteY242" fmla="*/ 6220974 h 6858000"/>
              <a:gd name="connsiteX243" fmla="*/ 11363375 w 12192000"/>
              <a:gd name="connsiteY243" fmla="*/ 6223053 h 6858000"/>
              <a:gd name="connsiteX244" fmla="*/ 11400392 w 12192000"/>
              <a:gd name="connsiteY244" fmla="*/ 6260465 h 6858000"/>
              <a:gd name="connsiteX245" fmla="*/ 11392166 w 12192000"/>
              <a:gd name="connsiteY245" fmla="*/ 6279171 h 6858000"/>
              <a:gd name="connsiteX246" fmla="*/ 11340753 w 12192000"/>
              <a:gd name="connsiteY246" fmla="*/ 6279171 h 6858000"/>
              <a:gd name="connsiteX247" fmla="*/ 11338696 w 12192000"/>
              <a:gd name="connsiteY247" fmla="*/ 6279171 h 6858000"/>
              <a:gd name="connsiteX248" fmla="*/ 11338696 w 12192000"/>
              <a:gd name="connsiteY248" fmla="*/ 6281249 h 6858000"/>
              <a:gd name="connsiteX249" fmla="*/ 11332527 w 12192000"/>
              <a:gd name="connsiteY249" fmla="*/ 6302033 h 6858000"/>
              <a:gd name="connsiteX250" fmla="*/ 11334583 w 12192000"/>
              <a:gd name="connsiteY250" fmla="*/ 6304112 h 6858000"/>
              <a:gd name="connsiteX251" fmla="*/ 11377770 w 12192000"/>
              <a:gd name="connsiteY251" fmla="*/ 6329053 h 6858000"/>
              <a:gd name="connsiteX252" fmla="*/ 11375714 w 12192000"/>
              <a:gd name="connsiteY252" fmla="*/ 6351917 h 6858000"/>
              <a:gd name="connsiteX253" fmla="*/ 11326357 w 12192000"/>
              <a:gd name="connsiteY253" fmla="*/ 6364388 h 6858000"/>
              <a:gd name="connsiteX254" fmla="*/ 11324300 w 12192000"/>
              <a:gd name="connsiteY254" fmla="*/ 6364388 h 6858000"/>
              <a:gd name="connsiteX255" fmla="*/ 11324300 w 12192000"/>
              <a:gd name="connsiteY255" fmla="*/ 6366465 h 6858000"/>
              <a:gd name="connsiteX256" fmla="*/ 11324300 w 12192000"/>
              <a:gd name="connsiteY256" fmla="*/ 6376858 h 6858000"/>
              <a:gd name="connsiteX257" fmla="*/ 11324300 w 12192000"/>
              <a:gd name="connsiteY257" fmla="*/ 6387250 h 6858000"/>
              <a:gd name="connsiteX258" fmla="*/ 11324300 w 12192000"/>
              <a:gd name="connsiteY258" fmla="*/ 6389329 h 6858000"/>
              <a:gd name="connsiteX259" fmla="*/ 11326357 w 12192000"/>
              <a:gd name="connsiteY259" fmla="*/ 6389329 h 6858000"/>
              <a:gd name="connsiteX260" fmla="*/ 11375714 w 12192000"/>
              <a:gd name="connsiteY260" fmla="*/ 6401800 h 6858000"/>
              <a:gd name="connsiteX261" fmla="*/ 11379827 w 12192000"/>
              <a:gd name="connsiteY261" fmla="*/ 6424662 h 6858000"/>
              <a:gd name="connsiteX262" fmla="*/ 11334583 w 12192000"/>
              <a:gd name="connsiteY262" fmla="*/ 6451682 h 6858000"/>
              <a:gd name="connsiteX263" fmla="*/ 11332527 w 12192000"/>
              <a:gd name="connsiteY263" fmla="*/ 6451682 h 6858000"/>
              <a:gd name="connsiteX264" fmla="*/ 11332527 w 12192000"/>
              <a:gd name="connsiteY264" fmla="*/ 6453761 h 6858000"/>
              <a:gd name="connsiteX265" fmla="*/ 11338696 w 12192000"/>
              <a:gd name="connsiteY265" fmla="*/ 6474546 h 6858000"/>
              <a:gd name="connsiteX266" fmla="*/ 11340753 w 12192000"/>
              <a:gd name="connsiteY266" fmla="*/ 6474546 h 6858000"/>
              <a:gd name="connsiteX267" fmla="*/ 11392166 w 12192000"/>
              <a:gd name="connsiteY267" fmla="*/ 6474546 h 6858000"/>
              <a:gd name="connsiteX268" fmla="*/ 11400392 w 12192000"/>
              <a:gd name="connsiteY268" fmla="*/ 6495329 h 6858000"/>
              <a:gd name="connsiteX269" fmla="*/ 11363375 w 12192000"/>
              <a:gd name="connsiteY269" fmla="*/ 6532742 h 6858000"/>
              <a:gd name="connsiteX270" fmla="*/ 11363375 w 12192000"/>
              <a:gd name="connsiteY270" fmla="*/ 6534820 h 6858000"/>
              <a:gd name="connsiteX271" fmla="*/ 11375714 w 12192000"/>
              <a:gd name="connsiteY271" fmla="*/ 6553526 h 6858000"/>
              <a:gd name="connsiteX272" fmla="*/ 11427127 w 12192000"/>
              <a:gd name="connsiteY272" fmla="*/ 6538978 h 6858000"/>
              <a:gd name="connsiteX273" fmla="*/ 11439467 w 12192000"/>
              <a:gd name="connsiteY273" fmla="*/ 6557684 h 6858000"/>
              <a:gd name="connsiteX274" fmla="*/ 11412731 w 12192000"/>
              <a:gd name="connsiteY274" fmla="*/ 6603410 h 6858000"/>
              <a:gd name="connsiteX275" fmla="*/ 11414788 w 12192000"/>
              <a:gd name="connsiteY275" fmla="*/ 6605487 h 6858000"/>
              <a:gd name="connsiteX276" fmla="*/ 11429184 w 12192000"/>
              <a:gd name="connsiteY276" fmla="*/ 6620037 h 6858000"/>
              <a:gd name="connsiteX277" fmla="*/ 11431240 w 12192000"/>
              <a:gd name="connsiteY277" fmla="*/ 6620037 h 6858000"/>
              <a:gd name="connsiteX278" fmla="*/ 11476484 w 12192000"/>
              <a:gd name="connsiteY278" fmla="*/ 6593017 h 6858000"/>
              <a:gd name="connsiteX279" fmla="*/ 11492937 w 12192000"/>
              <a:gd name="connsiteY279" fmla="*/ 6607566 h 6858000"/>
              <a:gd name="connsiteX280" fmla="*/ 11480598 w 12192000"/>
              <a:gd name="connsiteY280" fmla="*/ 6657449 h 6858000"/>
              <a:gd name="connsiteX281" fmla="*/ 11480598 w 12192000"/>
              <a:gd name="connsiteY281" fmla="*/ 6659528 h 6858000"/>
              <a:gd name="connsiteX282" fmla="*/ 11499106 w 12192000"/>
              <a:gd name="connsiteY282" fmla="*/ 6669919 h 6858000"/>
              <a:gd name="connsiteX283" fmla="*/ 11499106 w 12192000"/>
              <a:gd name="connsiteY283" fmla="*/ 6671998 h 6858000"/>
              <a:gd name="connsiteX284" fmla="*/ 11501163 w 12192000"/>
              <a:gd name="connsiteY284" fmla="*/ 6669919 h 6858000"/>
              <a:gd name="connsiteX285" fmla="*/ 11538180 w 12192000"/>
              <a:gd name="connsiteY285" fmla="*/ 6632508 h 6858000"/>
              <a:gd name="connsiteX286" fmla="*/ 11556689 w 12192000"/>
              <a:gd name="connsiteY286" fmla="*/ 6640822 h 6858000"/>
              <a:gd name="connsiteX287" fmla="*/ 11554632 w 12192000"/>
              <a:gd name="connsiteY287" fmla="*/ 6667842 h 6858000"/>
              <a:gd name="connsiteX288" fmla="*/ 11556689 w 12192000"/>
              <a:gd name="connsiteY288" fmla="*/ 6692783 h 6858000"/>
              <a:gd name="connsiteX289" fmla="*/ 11556689 w 12192000"/>
              <a:gd name="connsiteY289" fmla="*/ 6694861 h 6858000"/>
              <a:gd name="connsiteX290" fmla="*/ 11558746 w 12192000"/>
              <a:gd name="connsiteY290" fmla="*/ 6694861 h 6858000"/>
              <a:gd name="connsiteX291" fmla="*/ 11579311 w 12192000"/>
              <a:gd name="connsiteY291" fmla="*/ 6701096 h 6858000"/>
              <a:gd name="connsiteX292" fmla="*/ 11581367 w 12192000"/>
              <a:gd name="connsiteY292" fmla="*/ 6701096 h 6858000"/>
              <a:gd name="connsiteX293" fmla="*/ 11606046 w 12192000"/>
              <a:gd name="connsiteY293" fmla="*/ 6655371 h 6858000"/>
              <a:gd name="connsiteX294" fmla="*/ 11628668 w 12192000"/>
              <a:gd name="connsiteY294" fmla="*/ 6657449 h 6858000"/>
              <a:gd name="connsiteX295" fmla="*/ 11641007 w 12192000"/>
              <a:gd name="connsiteY295" fmla="*/ 6709410 h 6858000"/>
              <a:gd name="connsiteX296" fmla="*/ 11643063 w 12192000"/>
              <a:gd name="connsiteY296" fmla="*/ 6709410 h 6858000"/>
              <a:gd name="connsiteX297" fmla="*/ 11663629 w 12192000"/>
              <a:gd name="connsiteY297" fmla="*/ 6709410 h 6858000"/>
              <a:gd name="connsiteX298" fmla="*/ 11665686 w 12192000"/>
              <a:gd name="connsiteY298" fmla="*/ 6709410 h 6858000"/>
              <a:gd name="connsiteX299" fmla="*/ 11680082 w 12192000"/>
              <a:gd name="connsiteY299" fmla="*/ 6657449 h 6858000"/>
              <a:gd name="connsiteX300" fmla="*/ 11700647 w 12192000"/>
              <a:gd name="connsiteY300" fmla="*/ 6655371 h 6858000"/>
              <a:gd name="connsiteX301" fmla="*/ 11727382 w 12192000"/>
              <a:gd name="connsiteY301" fmla="*/ 6701096 h 6858000"/>
              <a:gd name="connsiteX302" fmla="*/ 11747947 w 12192000"/>
              <a:gd name="connsiteY302" fmla="*/ 6694861 h 6858000"/>
              <a:gd name="connsiteX303" fmla="*/ 11750004 w 12192000"/>
              <a:gd name="connsiteY303" fmla="*/ 6694861 h 6858000"/>
              <a:gd name="connsiteX304" fmla="*/ 11752060 w 12192000"/>
              <a:gd name="connsiteY304" fmla="*/ 6667842 h 6858000"/>
              <a:gd name="connsiteX305" fmla="*/ 11750004 w 12192000"/>
              <a:gd name="connsiteY305" fmla="*/ 6640822 h 6858000"/>
              <a:gd name="connsiteX306" fmla="*/ 11770569 w 12192000"/>
              <a:gd name="connsiteY306" fmla="*/ 6632508 h 6858000"/>
              <a:gd name="connsiteX307" fmla="*/ 11807586 w 12192000"/>
              <a:gd name="connsiteY307" fmla="*/ 6669919 h 6858000"/>
              <a:gd name="connsiteX308" fmla="*/ 11826095 w 12192000"/>
              <a:gd name="connsiteY308" fmla="*/ 6659528 h 6858000"/>
              <a:gd name="connsiteX309" fmla="*/ 11828152 w 12192000"/>
              <a:gd name="connsiteY309" fmla="*/ 6657449 h 6858000"/>
              <a:gd name="connsiteX310" fmla="*/ 11828152 w 12192000"/>
              <a:gd name="connsiteY310" fmla="*/ 6655371 h 6858000"/>
              <a:gd name="connsiteX311" fmla="*/ 11813756 w 12192000"/>
              <a:gd name="connsiteY311" fmla="*/ 6607566 h 6858000"/>
              <a:gd name="connsiteX312" fmla="*/ 11830208 w 12192000"/>
              <a:gd name="connsiteY312" fmla="*/ 6593017 h 6858000"/>
              <a:gd name="connsiteX313" fmla="*/ 11875452 w 12192000"/>
              <a:gd name="connsiteY313" fmla="*/ 6620037 h 6858000"/>
              <a:gd name="connsiteX314" fmla="*/ 11877509 w 12192000"/>
              <a:gd name="connsiteY314" fmla="*/ 6620037 h 6858000"/>
              <a:gd name="connsiteX315" fmla="*/ 11891905 w 12192000"/>
              <a:gd name="connsiteY315" fmla="*/ 6603410 h 6858000"/>
              <a:gd name="connsiteX316" fmla="*/ 11893961 w 12192000"/>
              <a:gd name="connsiteY316" fmla="*/ 6603410 h 6858000"/>
              <a:gd name="connsiteX317" fmla="*/ 11867226 w 12192000"/>
              <a:gd name="connsiteY317" fmla="*/ 6557684 h 6858000"/>
              <a:gd name="connsiteX318" fmla="*/ 11879565 w 12192000"/>
              <a:gd name="connsiteY318" fmla="*/ 6538978 h 6858000"/>
              <a:gd name="connsiteX319" fmla="*/ 11930979 w 12192000"/>
              <a:gd name="connsiteY319" fmla="*/ 6553526 h 6858000"/>
              <a:gd name="connsiteX320" fmla="*/ 11933035 w 12192000"/>
              <a:gd name="connsiteY320" fmla="*/ 6551448 h 6858000"/>
              <a:gd name="connsiteX321" fmla="*/ 11943318 w 12192000"/>
              <a:gd name="connsiteY321" fmla="*/ 6532742 h 6858000"/>
              <a:gd name="connsiteX322" fmla="*/ 11943318 w 12192000"/>
              <a:gd name="connsiteY322" fmla="*/ 6530664 h 6858000"/>
              <a:gd name="connsiteX323" fmla="*/ 11906300 w 12192000"/>
              <a:gd name="connsiteY323" fmla="*/ 6495329 h 6858000"/>
              <a:gd name="connsiteX324" fmla="*/ 11914526 w 12192000"/>
              <a:gd name="connsiteY324" fmla="*/ 6474546 h 6858000"/>
              <a:gd name="connsiteX325" fmla="*/ 11965940 w 12192000"/>
              <a:gd name="connsiteY325" fmla="*/ 6474546 h 6858000"/>
              <a:gd name="connsiteX326" fmla="*/ 11967996 w 12192000"/>
              <a:gd name="connsiteY326" fmla="*/ 6474546 h 6858000"/>
              <a:gd name="connsiteX327" fmla="*/ 11972109 w 12192000"/>
              <a:gd name="connsiteY327" fmla="*/ 6453761 h 6858000"/>
              <a:gd name="connsiteX328" fmla="*/ 11972109 w 12192000"/>
              <a:gd name="connsiteY328" fmla="*/ 6451682 h 6858000"/>
              <a:gd name="connsiteX329" fmla="*/ 11926866 w 12192000"/>
              <a:gd name="connsiteY329" fmla="*/ 6424662 h 6858000"/>
              <a:gd name="connsiteX330" fmla="*/ 11930979 w 12192000"/>
              <a:gd name="connsiteY330" fmla="*/ 6403878 h 6858000"/>
              <a:gd name="connsiteX331" fmla="*/ 11980336 w 12192000"/>
              <a:gd name="connsiteY331" fmla="*/ 6389329 h 6858000"/>
              <a:gd name="connsiteX332" fmla="*/ 11982392 w 12192000"/>
              <a:gd name="connsiteY332" fmla="*/ 6389329 h 6858000"/>
              <a:gd name="connsiteX333" fmla="*/ 11982392 w 12192000"/>
              <a:gd name="connsiteY333" fmla="*/ 6376858 h 6858000"/>
              <a:gd name="connsiteX334" fmla="*/ 11982392 w 12192000"/>
              <a:gd name="connsiteY334" fmla="*/ 6366465 h 6858000"/>
              <a:gd name="connsiteX335" fmla="*/ 11980336 w 12192000"/>
              <a:gd name="connsiteY335" fmla="*/ 6366465 h 6858000"/>
              <a:gd name="connsiteX336" fmla="*/ 11930979 w 12192000"/>
              <a:gd name="connsiteY336" fmla="*/ 6351917 h 6858000"/>
              <a:gd name="connsiteX337" fmla="*/ 11928922 w 12192000"/>
              <a:gd name="connsiteY337" fmla="*/ 6331132 h 6858000"/>
              <a:gd name="connsiteX338" fmla="*/ 11972109 w 12192000"/>
              <a:gd name="connsiteY338" fmla="*/ 6304112 h 6858000"/>
              <a:gd name="connsiteX339" fmla="*/ 11974166 w 12192000"/>
              <a:gd name="connsiteY339" fmla="*/ 6304112 h 6858000"/>
              <a:gd name="connsiteX340" fmla="*/ 11974166 w 12192000"/>
              <a:gd name="connsiteY340" fmla="*/ 6302033 h 6858000"/>
              <a:gd name="connsiteX341" fmla="*/ 11967996 w 12192000"/>
              <a:gd name="connsiteY341" fmla="*/ 6281249 h 6858000"/>
              <a:gd name="connsiteX342" fmla="*/ 11965940 w 12192000"/>
              <a:gd name="connsiteY342" fmla="*/ 6281249 h 6858000"/>
              <a:gd name="connsiteX343" fmla="*/ 11914526 w 12192000"/>
              <a:gd name="connsiteY343" fmla="*/ 6281249 h 6858000"/>
              <a:gd name="connsiteX344" fmla="*/ 11906300 w 12192000"/>
              <a:gd name="connsiteY344" fmla="*/ 6260465 h 6858000"/>
              <a:gd name="connsiteX345" fmla="*/ 11943318 w 12192000"/>
              <a:gd name="connsiteY345" fmla="*/ 6223053 h 6858000"/>
              <a:gd name="connsiteX346" fmla="*/ 11943318 w 12192000"/>
              <a:gd name="connsiteY346" fmla="*/ 6220974 h 6858000"/>
              <a:gd name="connsiteX347" fmla="*/ 11933035 w 12192000"/>
              <a:gd name="connsiteY347" fmla="*/ 6202268 h 6858000"/>
              <a:gd name="connsiteX348" fmla="*/ 11930979 w 12192000"/>
              <a:gd name="connsiteY348" fmla="*/ 6202268 h 6858000"/>
              <a:gd name="connsiteX349" fmla="*/ 11881622 w 12192000"/>
              <a:gd name="connsiteY349" fmla="*/ 6214739 h 6858000"/>
              <a:gd name="connsiteX350" fmla="*/ 11867226 w 12192000"/>
              <a:gd name="connsiteY350" fmla="*/ 6198111 h 6858000"/>
              <a:gd name="connsiteX351" fmla="*/ 11893961 w 12192000"/>
              <a:gd name="connsiteY351" fmla="*/ 6152385 h 6858000"/>
              <a:gd name="connsiteX352" fmla="*/ 11893961 w 12192000"/>
              <a:gd name="connsiteY352" fmla="*/ 6150307 h 6858000"/>
              <a:gd name="connsiteX353" fmla="*/ 11877509 w 12192000"/>
              <a:gd name="connsiteY353" fmla="*/ 6135757 h 6858000"/>
              <a:gd name="connsiteX354" fmla="*/ 11832265 w 12192000"/>
              <a:gd name="connsiteY354" fmla="*/ 6160699 h 6858000"/>
              <a:gd name="connsiteX355" fmla="*/ 11813756 w 12192000"/>
              <a:gd name="connsiteY355" fmla="*/ 6148228 h 6858000"/>
              <a:gd name="connsiteX356" fmla="*/ 11828152 w 12192000"/>
              <a:gd name="connsiteY356" fmla="*/ 6098345 h 6858000"/>
              <a:gd name="connsiteX357" fmla="*/ 11828152 w 12192000"/>
              <a:gd name="connsiteY357" fmla="*/ 6096267 h 6858000"/>
              <a:gd name="connsiteX358" fmla="*/ 11809643 w 12192000"/>
              <a:gd name="connsiteY358" fmla="*/ 6085875 h 6858000"/>
              <a:gd name="connsiteX359" fmla="*/ 11807586 w 12192000"/>
              <a:gd name="connsiteY359" fmla="*/ 6083796 h 6858000"/>
              <a:gd name="connsiteX360" fmla="*/ 11807586 w 12192000"/>
              <a:gd name="connsiteY360" fmla="*/ 6085875 h 6858000"/>
              <a:gd name="connsiteX361" fmla="*/ 11770569 w 12192000"/>
              <a:gd name="connsiteY361" fmla="*/ 6121208 h 6858000"/>
              <a:gd name="connsiteX362" fmla="*/ 11750004 w 12192000"/>
              <a:gd name="connsiteY362" fmla="*/ 6112895 h 6858000"/>
              <a:gd name="connsiteX363" fmla="*/ 11754116 w 12192000"/>
              <a:gd name="connsiteY363" fmla="*/ 6085875 h 6858000"/>
              <a:gd name="connsiteX364" fmla="*/ 11750004 w 12192000"/>
              <a:gd name="connsiteY364" fmla="*/ 6060933 h 6858000"/>
              <a:gd name="connsiteX365" fmla="*/ 11750004 w 12192000"/>
              <a:gd name="connsiteY365" fmla="*/ 6058855 h 6858000"/>
              <a:gd name="connsiteX366" fmla="*/ 11747947 w 12192000"/>
              <a:gd name="connsiteY366" fmla="*/ 6058855 h 6858000"/>
              <a:gd name="connsiteX367" fmla="*/ 11727382 w 12192000"/>
              <a:gd name="connsiteY367" fmla="*/ 6054698 h 6858000"/>
              <a:gd name="connsiteX368" fmla="*/ 11700647 w 12192000"/>
              <a:gd name="connsiteY368" fmla="*/ 6100424 h 6858000"/>
              <a:gd name="connsiteX369" fmla="*/ 11678025 w 12192000"/>
              <a:gd name="connsiteY369" fmla="*/ 6096267 h 6858000"/>
              <a:gd name="connsiteX370" fmla="*/ 11665686 w 12192000"/>
              <a:gd name="connsiteY370" fmla="*/ 6046384 h 6858000"/>
              <a:gd name="connsiteX371" fmla="*/ 11663629 w 12192000"/>
              <a:gd name="connsiteY371" fmla="*/ 6046384 h 6858000"/>
              <a:gd name="connsiteX372" fmla="*/ 11643063 w 12192000"/>
              <a:gd name="connsiteY372" fmla="*/ 6046384 h 6858000"/>
              <a:gd name="connsiteX373" fmla="*/ 11641007 w 12192000"/>
              <a:gd name="connsiteY373" fmla="*/ 604638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8106" y="6443815"/>
                </a:moveTo>
                <a:cubicBezTo>
                  <a:pt x="11612187" y="6441731"/>
                  <a:pt x="11614228" y="6441731"/>
                  <a:pt x="11618309" y="6443815"/>
                </a:cubicBezTo>
                <a:cubicBezTo>
                  <a:pt x="11620349" y="6445900"/>
                  <a:pt x="11622390" y="6447984"/>
                  <a:pt x="11622390" y="6452153"/>
                </a:cubicBezTo>
                <a:cubicBezTo>
                  <a:pt x="11628512" y="6554297"/>
                  <a:pt x="11628512" y="6554297"/>
                  <a:pt x="11628512" y="6554297"/>
                </a:cubicBezTo>
                <a:cubicBezTo>
                  <a:pt x="11630552" y="6560550"/>
                  <a:pt x="11628512" y="6562635"/>
                  <a:pt x="11626471" y="6564719"/>
                </a:cubicBezTo>
                <a:cubicBezTo>
                  <a:pt x="11624431" y="6566804"/>
                  <a:pt x="11622390" y="6564719"/>
                  <a:pt x="11620349" y="6564719"/>
                </a:cubicBezTo>
                <a:cubicBezTo>
                  <a:pt x="11575456" y="6554297"/>
                  <a:pt x="11544846" y="6535535"/>
                  <a:pt x="11514237" y="6502183"/>
                </a:cubicBezTo>
                <a:cubicBezTo>
                  <a:pt x="11512196" y="6500099"/>
                  <a:pt x="11510155" y="6498014"/>
                  <a:pt x="11510155" y="6495930"/>
                </a:cubicBezTo>
                <a:cubicBezTo>
                  <a:pt x="11510155" y="6495930"/>
                  <a:pt x="11510155" y="6495930"/>
                  <a:pt x="11510155" y="6493844"/>
                </a:cubicBezTo>
                <a:cubicBezTo>
                  <a:pt x="11510155" y="6491760"/>
                  <a:pt x="11514237" y="6489675"/>
                  <a:pt x="11516277" y="6489675"/>
                </a:cubicBezTo>
                <a:cubicBezTo>
                  <a:pt x="11608106" y="6443815"/>
                  <a:pt x="11608106" y="6443815"/>
                  <a:pt x="11608106" y="6443815"/>
                </a:cubicBezTo>
                <a:close/>
                <a:moveTo>
                  <a:pt x="11690840" y="6441731"/>
                </a:moveTo>
                <a:cubicBezTo>
                  <a:pt x="11694960" y="6441731"/>
                  <a:pt x="11697021" y="6441731"/>
                  <a:pt x="11701142" y="6441731"/>
                </a:cubicBezTo>
                <a:cubicBezTo>
                  <a:pt x="11791801" y="6487497"/>
                  <a:pt x="11791801" y="6487497"/>
                  <a:pt x="11791801" y="6487497"/>
                </a:cubicBezTo>
                <a:cubicBezTo>
                  <a:pt x="11795922" y="6489577"/>
                  <a:pt x="11797982" y="6491657"/>
                  <a:pt x="11800043" y="6493738"/>
                </a:cubicBezTo>
                <a:cubicBezTo>
                  <a:pt x="11800043" y="6495818"/>
                  <a:pt x="11797982" y="6497898"/>
                  <a:pt x="11795922" y="6499978"/>
                </a:cubicBezTo>
                <a:cubicBezTo>
                  <a:pt x="11765016" y="6533262"/>
                  <a:pt x="11732048" y="6551985"/>
                  <a:pt x="11688780" y="6562386"/>
                </a:cubicBezTo>
                <a:cubicBezTo>
                  <a:pt x="11684658" y="6564466"/>
                  <a:pt x="11682598" y="6564466"/>
                  <a:pt x="11680537" y="6562386"/>
                </a:cubicBezTo>
                <a:cubicBezTo>
                  <a:pt x="11678477" y="6560306"/>
                  <a:pt x="11678477" y="6556145"/>
                  <a:pt x="11678477" y="6554065"/>
                </a:cubicBezTo>
                <a:cubicBezTo>
                  <a:pt x="11686719" y="6450052"/>
                  <a:pt x="11686719" y="6450052"/>
                  <a:pt x="11686719" y="6450052"/>
                </a:cubicBezTo>
                <a:cubicBezTo>
                  <a:pt x="11686719" y="6447972"/>
                  <a:pt x="11688780" y="6443811"/>
                  <a:pt x="11690840" y="6441731"/>
                </a:cubicBezTo>
                <a:close/>
                <a:moveTo>
                  <a:pt x="10873105" y="6401988"/>
                </a:moveTo>
                <a:cubicBezTo>
                  <a:pt x="10873105" y="6401988"/>
                  <a:pt x="10873105" y="6401988"/>
                  <a:pt x="10873105" y="6445191"/>
                </a:cubicBezTo>
                <a:cubicBezTo>
                  <a:pt x="10873105" y="6445191"/>
                  <a:pt x="10846037" y="6453420"/>
                  <a:pt x="10825216" y="6453420"/>
                </a:cubicBezTo>
                <a:cubicBezTo>
                  <a:pt x="10808559" y="6453420"/>
                  <a:pt x="10806477" y="6436962"/>
                  <a:pt x="10806477" y="6428733"/>
                </a:cubicBezTo>
                <a:cubicBezTo>
                  <a:pt x="10806477" y="6414332"/>
                  <a:pt x="10814806" y="6406103"/>
                  <a:pt x="10831463" y="6404046"/>
                </a:cubicBezTo>
                <a:close/>
                <a:moveTo>
                  <a:pt x="10523604" y="6331854"/>
                </a:moveTo>
                <a:cubicBezTo>
                  <a:pt x="10552241" y="6331854"/>
                  <a:pt x="10564515" y="6348461"/>
                  <a:pt x="10564515" y="6392053"/>
                </a:cubicBezTo>
                <a:cubicBezTo>
                  <a:pt x="10564515" y="6429417"/>
                  <a:pt x="10558379" y="6452251"/>
                  <a:pt x="10523604" y="6452251"/>
                </a:cubicBezTo>
                <a:cubicBezTo>
                  <a:pt x="10488829" y="6452251"/>
                  <a:pt x="10482692" y="6429417"/>
                  <a:pt x="10482692" y="6392053"/>
                </a:cubicBezTo>
                <a:cubicBezTo>
                  <a:pt x="10482692" y="6348461"/>
                  <a:pt x="10492920" y="6331854"/>
                  <a:pt x="10523604" y="6331854"/>
                </a:cubicBezTo>
                <a:close/>
                <a:moveTo>
                  <a:pt x="11677827" y="6323542"/>
                </a:moveTo>
                <a:cubicBezTo>
                  <a:pt x="11680654" y="6323023"/>
                  <a:pt x="11683737" y="6323542"/>
                  <a:pt x="11686820" y="6324581"/>
                </a:cubicBezTo>
                <a:cubicBezTo>
                  <a:pt x="11703266" y="6337050"/>
                  <a:pt x="11713544" y="6355752"/>
                  <a:pt x="11713544" y="6376532"/>
                </a:cubicBezTo>
                <a:cubicBezTo>
                  <a:pt x="11713544" y="6407703"/>
                  <a:pt x="11686820" y="6434717"/>
                  <a:pt x="11653930" y="6434717"/>
                </a:cubicBezTo>
                <a:cubicBezTo>
                  <a:pt x="11621040" y="6434717"/>
                  <a:pt x="11594316" y="6407703"/>
                  <a:pt x="11594316" y="6376532"/>
                </a:cubicBezTo>
                <a:cubicBezTo>
                  <a:pt x="11594316" y="6355752"/>
                  <a:pt x="11604594" y="6337050"/>
                  <a:pt x="11621040" y="6326660"/>
                </a:cubicBezTo>
                <a:cubicBezTo>
                  <a:pt x="11627207" y="6322503"/>
                  <a:pt x="11633373" y="6322503"/>
                  <a:pt x="11637485" y="6328737"/>
                </a:cubicBezTo>
                <a:cubicBezTo>
                  <a:pt x="11641596" y="6334972"/>
                  <a:pt x="11639541" y="6341205"/>
                  <a:pt x="11635429" y="6345362"/>
                </a:cubicBezTo>
                <a:cubicBezTo>
                  <a:pt x="11625151" y="6351596"/>
                  <a:pt x="11618984" y="6364064"/>
                  <a:pt x="11618984" y="6376532"/>
                </a:cubicBezTo>
                <a:cubicBezTo>
                  <a:pt x="11618984" y="6395235"/>
                  <a:pt x="11635429" y="6411859"/>
                  <a:pt x="11653930" y="6411859"/>
                </a:cubicBezTo>
                <a:cubicBezTo>
                  <a:pt x="11672431" y="6411859"/>
                  <a:pt x="11688876" y="6395235"/>
                  <a:pt x="11688876" y="6376532"/>
                </a:cubicBezTo>
                <a:cubicBezTo>
                  <a:pt x="11688876" y="6364064"/>
                  <a:pt x="11682709" y="6351596"/>
                  <a:pt x="11672431" y="6345362"/>
                </a:cubicBezTo>
                <a:cubicBezTo>
                  <a:pt x="11668320" y="6341205"/>
                  <a:pt x="11666264" y="6334972"/>
                  <a:pt x="11670375" y="6328737"/>
                </a:cubicBezTo>
                <a:cubicBezTo>
                  <a:pt x="11672431" y="6325621"/>
                  <a:pt x="11675001" y="6324062"/>
                  <a:pt x="11677827" y="6323542"/>
                </a:cubicBezTo>
                <a:close/>
                <a:moveTo>
                  <a:pt x="11826761" y="6308476"/>
                </a:moveTo>
                <a:cubicBezTo>
                  <a:pt x="11828828" y="6308476"/>
                  <a:pt x="11830894" y="6312628"/>
                  <a:pt x="11830894" y="6314705"/>
                </a:cubicBezTo>
                <a:cubicBezTo>
                  <a:pt x="11843292" y="6358303"/>
                  <a:pt x="11843292" y="6395673"/>
                  <a:pt x="11830894" y="6439272"/>
                </a:cubicBezTo>
                <a:cubicBezTo>
                  <a:pt x="11828828" y="6443424"/>
                  <a:pt x="11828828" y="6445500"/>
                  <a:pt x="11826761" y="6445500"/>
                </a:cubicBezTo>
                <a:cubicBezTo>
                  <a:pt x="11822628" y="6447576"/>
                  <a:pt x="11820562" y="6445500"/>
                  <a:pt x="11818495" y="6443424"/>
                </a:cubicBezTo>
                <a:cubicBezTo>
                  <a:pt x="11733770" y="6385292"/>
                  <a:pt x="11733770" y="6385292"/>
                  <a:pt x="11733770" y="6385292"/>
                </a:cubicBezTo>
                <a:cubicBezTo>
                  <a:pt x="11729637" y="6383217"/>
                  <a:pt x="11727571" y="6381140"/>
                  <a:pt x="11727571" y="6376988"/>
                </a:cubicBezTo>
                <a:cubicBezTo>
                  <a:pt x="11727571" y="6374912"/>
                  <a:pt x="11729637" y="6370760"/>
                  <a:pt x="11733770" y="6368684"/>
                </a:cubicBezTo>
                <a:cubicBezTo>
                  <a:pt x="11818495" y="6310553"/>
                  <a:pt x="11818495" y="6310553"/>
                  <a:pt x="11818495" y="6310553"/>
                </a:cubicBezTo>
                <a:cubicBezTo>
                  <a:pt x="11820562" y="6308476"/>
                  <a:pt x="11824695" y="6308476"/>
                  <a:pt x="11826761" y="6308476"/>
                </a:cubicBezTo>
                <a:close/>
                <a:moveTo>
                  <a:pt x="11480933" y="6308476"/>
                </a:moveTo>
                <a:cubicBezTo>
                  <a:pt x="11485024" y="6308476"/>
                  <a:pt x="11487070" y="6310553"/>
                  <a:pt x="11489116" y="6312628"/>
                </a:cubicBezTo>
                <a:cubicBezTo>
                  <a:pt x="11572984" y="6368684"/>
                  <a:pt x="11572984" y="6368684"/>
                  <a:pt x="11572984" y="6368684"/>
                </a:cubicBezTo>
                <a:cubicBezTo>
                  <a:pt x="11577075" y="6370760"/>
                  <a:pt x="11579121" y="6374912"/>
                  <a:pt x="11579121" y="6376988"/>
                </a:cubicBezTo>
                <a:cubicBezTo>
                  <a:pt x="11579121" y="6381140"/>
                  <a:pt x="11577075" y="6383217"/>
                  <a:pt x="11572984" y="6385292"/>
                </a:cubicBezTo>
                <a:lnTo>
                  <a:pt x="11489116" y="6443424"/>
                </a:lnTo>
                <a:cubicBezTo>
                  <a:pt x="11485024" y="6445500"/>
                  <a:pt x="11482979" y="6447576"/>
                  <a:pt x="11480933" y="6445500"/>
                </a:cubicBezTo>
                <a:cubicBezTo>
                  <a:pt x="11478888" y="6445500"/>
                  <a:pt x="11476842" y="6443424"/>
                  <a:pt x="11476842" y="6439272"/>
                </a:cubicBezTo>
                <a:cubicBezTo>
                  <a:pt x="11464569" y="6395673"/>
                  <a:pt x="11464569" y="6360379"/>
                  <a:pt x="11476842" y="6314705"/>
                </a:cubicBezTo>
                <a:cubicBezTo>
                  <a:pt x="11476842" y="6312628"/>
                  <a:pt x="11478888" y="6310553"/>
                  <a:pt x="11480933" y="6308476"/>
                </a:cubicBezTo>
                <a:close/>
                <a:moveTo>
                  <a:pt x="11092888" y="6297956"/>
                </a:moveTo>
                <a:cubicBezTo>
                  <a:pt x="11090835" y="6297956"/>
                  <a:pt x="11088782" y="6297956"/>
                  <a:pt x="11086728" y="6300034"/>
                </a:cubicBezTo>
                <a:cubicBezTo>
                  <a:pt x="11084676" y="6302111"/>
                  <a:pt x="11084676" y="6304188"/>
                  <a:pt x="11084676" y="6306264"/>
                </a:cubicBezTo>
                <a:cubicBezTo>
                  <a:pt x="11125737" y="6464115"/>
                  <a:pt x="11125737" y="6464115"/>
                  <a:pt x="11125737" y="6464115"/>
                </a:cubicBezTo>
                <a:cubicBezTo>
                  <a:pt x="11127790" y="6472423"/>
                  <a:pt x="11136003" y="6484884"/>
                  <a:pt x="11150374" y="6484884"/>
                </a:cubicBezTo>
                <a:cubicBezTo>
                  <a:pt x="11158586" y="6484884"/>
                  <a:pt x="11158586" y="6484884"/>
                  <a:pt x="11158586" y="6484884"/>
                </a:cubicBezTo>
                <a:cubicBezTo>
                  <a:pt x="11156533" y="6489038"/>
                  <a:pt x="11156533" y="6491116"/>
                  <a:pt x="11154480" y="6493192"/>
                </a:cubicBezTo>
                <a:cubicBezTo>
                  <a:pt x="11154480" y="6495269"/>
                  <a:pt x="11154480" y="6495269"/>
                  <a:pt x="11154480" y="6495269"/>
                </a:cubicBezTo>
                <a:cubicBezTo>
                  <a:pt x="11152427" y="6501501"/>
                  <a:pt x="11150374" y="6513962"/>
                  <a:pt x="11129843" y="6513962"/>
                </a:cubicBezTo>
                <a:cubicBezTo>
                  <a:pt x="11094941" y="6511885"/>
                  <a:pt x="11094941" y="6511885"/>
                  <a:pt x="11094941" y="6511885"/>
                </a:cubicBezTo>
                <a:cubicBezTo>
                  <a:pt x="11092888" y="6509808"/>
                  <a:pt x="11090835" y="6511885"/>
                  <a:pt x="11088782" y="6513962"/>
                </a:cubicBezTo>
                <a:cubicBezTo>
                  <a:pt x="11086728" y="6513962"/>
                  <a:pt x="11086728" y="6516039"/>
                  <a:pt x="11086728" y="6518116"/>
                </a:cubicBezTo>
                <a:cubicBezTo>
                  <a:pt x="11086728" y="6536809"/>
                  <a:pt x="11086728" y="6536809"/>
                  <a:pt x="11086728" y="6536809"/>
                </a:cubicBezTo>
                <a:cubicBezTo>
                  <a:pt x="11086728" y="6540963"/>
                  <a:pt x="11088782" y="6543040"/>
                  <a:pt x="11092888" y="6543040"/>
                </a:cubicBezTo>
                <a:cubicBezTo>
                  <a:pt x="11103153" y="6547193"/>
                  <a:pt x="11123684" y="6549270"/>
                  <a:pt x="11140108" y="6549270"/>
                </a:cubicBezTo>
                <a:cubicBezTo>
                  <a:pt x="11140108" y="6549270"/>
                  <a:pt x="11140108" y="6549270"/>
                  <a:pt x="11142162" y="6549270"/>
                </a:cubicBezTo>
                <a:cubicBezTo>
                  <a:pt x="11168852" y="6549270"/>
                  <a:pt x="11187329" y="6532655"/>
                  <a:pt x="11195542" y="6497346"/>
                </a:cubicBezTo>
                <a:cubicBezTo>
                  <a:pt x="11205807" y="6457883"/>
                  <a:pt x="11220178" y="6405959"/>
                  <a:pt x="11228391" y="6368574"/>
                </a:cubicBezTo>
                <a:cubicBezTo>
                  <a:pt x="11232497" y="6351958"/>
                  <a:pt x="11236603" y="6337419"/>
                  <a:pt x="11240709" y="6327034"/>
                </a:cubicBezTo>
                <a:cubicBezTo>
                  <a:pt x="11244815" y="6306264"/>
                  <a:pt x="11244815" y="6306264"/>
                  <a:pt x="11244815" y="6306264"/>
                </a:cubicBezTo>
                <a:cubicBezTo>
                  <a:pt x="11244815" y="6304188"/>
                  <a:pt x="11244815" y="6302111"/>
                  <a:pt x="11242762" y="6300034"/>
                </a:cubicBezTo>
                <a:cubicBezTo>
                  <a:pt x="11242762" y="6297956"/>
                  <a:pt x="11240709" y="6297956"/>
                  <a:pt x="11238656" y="6297956"/>
                </a:cubicBezTo>
                <a:cubicBezTo>
                  <a:pt x="11209913" y="6297956"/>
                  <a:pt x="11209913" y="6297956"/>
                  <a:pt x="11209913" y="6297956"/>
                </a:cubicBezTo>
                <a:cubicBezTo>
                  <a:pt x="11207860" y="6297956"/>
                  <a:pt x="11203754" y="6300034"/>
                  <a:pt x="11203754" y="6302111"/>
                </a:cubicBezTo>
                <a:cubicBezTo>
                  <a:pt x="11166798" y="6443345"/>
                  <a:pt x="11166798" y="6443345"/>
                  <a:pt x="11166798" y="6443345"/>
                </a:cubicBezTo>
                <a:cubicBezTo>
                  <a:pt x="11164745" y="6443345"/>
                  <a:pt x="11164745" y="6443345"/>
                  <a:pt x="11164745" y="6443345"/>
                </a:cubicBezTo>
                <a:cubicBezTo>
                  <a:pt x="11125737" y="6302111"/>
                  <a:pt x="11125737" y="6302111"/>
                  <a:pt x="11125737" y="6302111"/>
                </a:cubicBezTo>
                <a:cubicBezTo>
                  <a:pt x="11125737" y="6300034"/>
                  <a:pt x="11123684" y="6297956"/>
                  <a:pt x="11119578" y="6297956"/>
                </a:cubicBezTo>
                <a:cubicBezTo>
                  <a:pt x="11092888" y="6297956"/>
                  <a:pt x="11092888" y="6297956"/>
                  <a:pt x="11092888" y="6297956"/>
                </a:cubicBezTo>
                <a:close/>
                <a:moveTo>
                  <a:pt x="11053116" y="6295619"/>
                </a:moveTo>
                <a:cubicBezTo>
                  <a:pt x="11034705" y="6295619"/>
                  <a:pt x="11016295" y="6308104"/>
                  <a:pt x="11004021" y="6316428"/>
                </a:cubicBezTo>
                <a:cubicBezTo>
                  <a:pt x="11004021" y="6303943"/>
                  <a:pt x="11004021" y="6303943"/>
                  <a:pt x="11004021" y="6303943"/>
                </a:cubicBezTo>
                <a:cubicBezTo>
                  <a:pt x="11004021" y="6299780"/>
                  <a:pt x="11001976" y="6297700"/>
                  <a:pt x="10997885" y="6297700"/>
                </a:cubicBezTo>
                <a:cubicBezTo>
                  <a:pt x="10969246" y="6297700"/>
                  <a:pt x="10969246" y="6297700"/>
                  <a:pt x="10969246" y="6297700"/>
                </a:cubicBezTo>
                <a:cubicBezTo>
                  <a:pt x="10965155" y="6297700"/>
                  <a:pt x="10963110" y="6299780"/>
                  <a:pt x="10963110" y="6303943"/>
                </a:cubicBezTo>
                <a:cubicBezTo>
                  <a:pt x="10963110" y="6478738"/>
                  <a:pt x="10963110" y="6478738"/>
                  <a:pt x="10963110" y="6478738"/>
                </a:cubicBezTo>
                <a:cubicBezTo>
                  <a:pt x="10963110" y="6482900"/>
                  <a:pt x="10965155" y="6484981"/>
                  <a:pt x="10969246" y="6484981"/>
                </a:cubicBezTo>
                <a:cubicBezTo>
                  <a:pt x="10997885" y="6484981"/>
                  <a:pt x="10997885" y="6484981"/>
                  <a:pt x="10997885" y="6484981"/>
                </a:cubicBezTo>
                <a:cubicBezTo>
                  <a:pt x="11001976" y="6484981"/>
                  <a:pt x="11004021" y="6482900"/>
                  <a:pt x="11004021" y="6478738"/>
                </a:cubicBezTo>
                <a:cubicBezTo>
                  <a:pt x="11004021" y="6358046"/>
                  <a:pt x="11004021" y="6358046"/>
                  <a:pt x="11004021" y="6358046"/>
                </a:cubicBezTo>
                <a:cubicBezTo>
                  <a:pt x="11012204" y="6351803"/>
                  <a:pt x="11030614" y="6337237"/>
                  <a:pt x="11055161" y="6335156"/>
                </a:cubicBezTo>
                <a:cubicBezTo>
                  <a:pt x="11059252" y="6335156"/>
                  <a:pt x="11061298" y="6330994"/>
                  <a:pt x="11061298" y="6328913"/>
                </a:cubicBezTo>
                <a:cubicBezTo>
                  <a:pt x="11061298" y="6301862"/>
                  <a:pt x="11061298" y="6301862"/>
                  <a:pt x="11061298" y="6301862"/>
                </a:cubicBezTo>
                <a:cubicBezTo>
                  <a:pt x="11061298" y="6299780"/>
                  <a:pt x="11061298" y="6297700"/>
                  <a:pt x="11059252" y="6297700"/>
                </a:cubicBezTo>
                <a:cubicBezTo>
                  <a:pt x="11057207" y="6295619"/>
                  <a:pt x="11055161" y="6295619"/>
                  <a:pt x="11053116" y="6295619"/>
                </a:cubicBezTo>
                <a:close/>
                <a:moveTo>
                  <a:pt x="10852208" y="6292112"/>
                </a:moveTo>
                <a:cubicBezTo>
                  <a:pt x="10831515" y="6292112"/>
                  <a:pt x="10796337" y="6298350"/>
                  <a:pt x="10781852" y="6300430"/>
                </a:cubicBezTo>
                <a:cubicBezTo>
                  <a:pt x="10777713" y="6300430"/>
                  <a:pt x="10775644" y="6304588"/>
                  <a:pt x="10775644" y="6306668"/>
                </a:cubicBezTo>
                <a:cubicBezTo>
                  <a:pt x="10775644" y="6306668"/>
                  <a:pt x="10775644" y="6306668"/>
                  <a:pt x="10777713" y="6331621"/>
                </a:cubicBezTo>
                <a:cubicBezTo>
                  <a:pt x="10777713" y="6333700"/>
                  <a:pt x="10777713" y="6335780"/>
                  <a:pt x="10779783" y="6335780"/>
                </a:cubicBezTo>
                <a:cubicBezTo>
                  <a:pt x="10781852" y="6337859"/>
                  <a:pt x="10781852" y="6337859"/>
                  <a:pt x="10783921" y="6337859"/>
                </a:cubicBezTo>
                <a:cubicBezTo>
                  <a:pt x="10800475" y="6337859"/>
                  <a:pt x="10829445" y="6333700"/>
                  <a:pt x="10850138" y="6333700"/>
                </a:cubicBezTo>
                <a:cubicBezTo>
                  <a:pt x="10864622" y="6333700"/>
                  <a:pt x="10872900" y="6342018"/>
                  <a:pt x="10872900" y="6356574"/>
                </a:cubicBezTo>
                <a:cubicBezTo>
                  <a:pt x="10872900" y="6356574"/>
                  <a:pt x="10872900" y="6356574"/>
                  <a:pt x="10872900" y="6369050"/>
                </a:cubicBezTo>
                <a:cubicBezTo>
                  <a:pt x="10872900" y="6369050"/>
                  <a:pt x="10872900" y="6369050"/>
                  <a:pt x="10827376" y="6373209"/>
                </a:cubicBezTo>
                <a:cubicBezTo>
                  <a:pt x="10781852" y="6375289"/>
                  <a:pt x="10763228" y="6391924"/>
                  <a:pt x="10763228" y="6429353"/>
                </a:cubicBezTo>
                <a:cubicBezTo>
                  <a:pt x="10763228" y="6468862"/>
                  <a:pt x="10783921" y="6489656"/>
                  <a:pt x="10819099" y="6489656"/>
                </a:cubicBezTo>
                <a:cubicBezTo>
                  <a:pt x="10848069" y="6489656"/>
                  <a:pt x="10879108" y="6477180"/>
                  <a:pt x="10879108" y="6477180"/>
                </a:cubicBezTo>
                <a:cubicBezTo>
                  <a:pt x="10887385" y="6483418"/>
                  <a:pt x="10893593" y="6487577"/>
                  <a:pt x="10908078" y="6489656"/>
                </a:cubicBezTo>
                <a:cubicBezTo>
                  <a:pt x="10910147" y="6489656"/>
                  <a:pt x="10912216" y="6489656"/>
                  <a:pt x="10914286" y="6487577"/>
                </a:cubicBezTo>
                <a:cubicBezTo>
                  <a:pt x="10914286" y="6485497"/>
                  <a:pt x="10916355" y="6483418"/>
                  <a:pt x="10916355" y="6481339"/>
                </a:cubicBezTo>
                <a:cubicBezTo>
                  <a:pt x="10916355" y="6481339"/>
                  <a:pt x="10916355" y="6481339"/>
                  <a:pt x="10916355" y="6356574"/>
                </a:cubicBezTo>
                <a:cubicBezTo>
                  <a:pt x="10916355" y="6312906"/>
                  <a:pt x="10895662" y="6292112"/>
                  <a:pt x="10852208" y="6292112"/>
                </a:cubicBezTo>
                <a:close/>
                <a:moveTo>
                  <a:pt x="10523603" y="6292112"/>
                </a:moveTo>
                <a:cubicBezTo>
                  <a:pt x="10477123" y="6292112"/>
                  <a:pt x="10439442" y="6336333"/>
                  <a:pt x="10439442" y="6390884"/>
                </a:cubicBezTo>
                <a:cubicBezTo>
                  <a:pt x="10439442" y="6445435"/>
                  <a:pt x="10477123" y="6489656"/>
                  <a:pt x="10523603" y="6489656"/>
                </a:cubicBezTo>
                <a:cubicBezTo>
                  <a:pt x="10570084" y="6489656"/>
                  <a:pt x="10607764" y="6445435"/>
                  <a:pt x="10607764" y="6390884"/>
                </a:cubicBezTo>
                <a:cubicBezTo>
                  <a:pt x="10607764" y="6336333"/>
                  <a:pt x="10570084" y="6292112"/>
                  <a:pt x="10523603" y="6292112"/>
                </a:cubicBezTo>
                <a:close/>
                <a:moveTo>
                  <a:pt x="10307649" y="6266396"/>
                </a:moveTo>
                <a:cubicBezTo>
                  <a:pt x="10307649" y="6266396"/>
                  <a:pt x="10307649" y="6266396"/>
                  <a:pt x="10324014" y="6266396"/>
                </a:cubicBezTo>
                <a:cubicBezTo>
                  <a:pt x="10354698" y="6266396"/>
                  <a:pt x="10366971" y="6287313"/>
                  <a:pt x="10366971" y="6306138"/>
                </a:cubicBezTo>
                <a:cubicBezTo>
                  <a:pt x="10366971" y="6329148"/>
                  <a:pt x="10348561" y="6343789"/>
                  <a:pt x="10321968" y="6343789"/>
                </a:cubicBezTo>
                <a:cubicBezTo>
                  <a:pt x="10299467" y="6345881"/>
                  <a:pt x="10285148" y="6343789"/>
                  <a:pt x="10276965" y="6343789"/>
                </a:cubicBezTo>
                <a:cubicBezTo>
                  <a:pt x="10276965" y="6343789"/>
                  <a:pt x="10276965" y="6343789"/>
                  <a:pt x="10276965" y="6268488"/>
                </a:cubicBezTo>
                <a:cubicBezTo>
                  <a:pt x="10281057" y="6266396"/>
                  <a:pt x="10291285" y="6266396"/>
                  <a:pt x="10307649" y="6266396"/>
                </a:cubicBezTo>
                <a:close/>
                <a:moveTo>
                  <a:pt x="10683886" y="6254707"/>
                </a:moveTo>
                <a:cubicBezTo>
                  <a:pt x="10683886" y="6254707"/>
                  <a:pt x="10683886" y="6254707"/>
                  <a:pt x="10655176" y="6260951"/>
                </a:cubicBezTo>
                <a:cubicBezTo>
                  <a:pt x="10651075" y="6263033"/>
                  <a:pt x="10649024" y="6265115"/>
                  <a:pt x="10649024" y="6267195"/>
                </a:cubicBezTo>
                <a:cubicBezTo>
                  <a:pt x="10649024" y="6267195"/>
                  <a:pt x="10649024" y="6267195"/>
                  <a:pt x="10649024" y="6298417"/>
                </a:cubicBezTo>
                <a:cubicBezTo>
                  <a:pt x="10649024" y="6298417"/>
                  <a:pt x="10649024" y="6298417"/>
                  <a:pt x="10632618" y="6298417"/>
                </a:cubicBezTo>
                <a:cubicBezTo>
                  <a:pt x="10628517" y="6298417"/>
                  <a:pt x="10626466" y="6300499"/>
                  <a:pt x="10626466" y="6304662"/>
                </a:cubicBezTo>
                <a:cubicBezTo>
                  <a:pt x="10626466" y="6304662"/>
                  <a:pt x="10626466" y="6304662"/>
                  <a:pt x="10626466" y="6329640"/>
                </a:cubicBezTo>
                <a:cubicBezTo>
                  <a:pt x="10626466" y="6333803"/>
                  <a:pt x="10628517" y="6335884"/>
                  <a:pt x="10632618" y="6335884"/>
                </a:cubicBezTo>
                <a:cubicBezTo>
                  <a:pt x="10632618" y="6335884"/>
                  <a:pt x="10632618" y="6335884"/>
                  <a:pt x="10649024" y="6335884"/>
                </a:cubicBezTo>
                <a:cubicBezTo>
                  <a:pt x="10649024" y="6335884"/>
                  <a:pt x="10649024" y="6335884"/>
                  <a:pt x="10649024" y="6419143"/>
                </a:cubicBezTo>
                <a:cubicBezTo>
                  <a:pt x="10649024" y="6475342"/>
                  <a:pt x="10663379" y="6491994"/>
                  <a:pt x="10704393" y="6491994"/>
                </a:cubicBezTo>
                <a:cubicBezTo>
                  <a:pt x="10714647" y="6491994"/>
                  <a:pt x="10726951" y="6487831"/>
                  <a:pt x="10737204" y="6487831"/>
                </a:cubicBezTo>
                <a:cubicBezTo>
                  <a:pt x="10741306" y="6485750"/>
                  <a:pt x="10743356" y="6483668"/>
                  <a:pt x="10743356" y="6479505"/>
                </a:cubicBezTo>
                <a:cubicBezTo>
                  <a:pt x="10743356" y="6479505"/>
                  <a:pt x="10743356" y="6479505"/>
                  <a:pt x="10741306" y="6456609"/>
                </a:cubicBezTo>
                <a:cubicBezTo>
                  <a:pt x="10741306" y="6452446"/>
                  <a:pt x="10739255" y="6448283"/>
                  <a:pt x="10735153" y="6448283"/>
                </a:cubicBezTo>
                <a:cubicBezTo>
                  <a:pt x="10729001" y="6448283"/>
                  <a:pt x="10718748" y="6450365"/>
                  <a:pt x="10710545" y="6450365"/>
                </a:cubicBezTo>
                <a:cubicBezTo>
                  <a:pt x="10692089" y="6450365"/>
                  <a:pt x="10692089" y="6439958"/>
                  <a:pt x="10692089" y="6412898"/>
                </a:cubicBezTo>
                <a:cubicBezTo>
                  <a:pt x="10692089" y="6412898"/>
                  <a:pt x="10692089" y="6412898"/>
                  <a:pt x="10692089" y="6335884"/>
                </a:cubicBezTo>
                <a:cubicBezTo>
                  <a:pt x="10692089" y="6335884"/>
                  <a:pt x="10692089" y="6335884"/>
                  <a:pt x="10735153" y="6335884"/>
                </a:cubicBezTo>
                <a:cubicBezTo>
                  <a:pt x="10739255" y="6335884"/>
                  <a:pt x="10741306" y="6333803"/>
                  <a:pt x="10741306" y="6329640"/>
                </a:cubicBezTo>
                <a:cubicBezTo>
                  <a:pt x="10741306" y="6329640"/>
                  <a:pt x="10741306" y="6329640"/>
                  <a:pt x="10741306" y="6304662"/>
                </a:cubicBezTo>
                <a:cubicBezTo>
                  <a:pt x="10741306" y="6300499"/>
                  <a:pt x="10739255" y="6298417"/>
                  <a:pt x="10735153" y="6298417"/>
                </a:cubicBezTo>
                <a:cubicBezTo>
                  <a:pt x="10735153" y="6298417"/>
                  <a:pt x="10735153" y="6298417"/>
                  <a:pt x="10692089" y="6298417"/>
                </a:cubicBezTo>
                <a:cubicBezTo>
                  <a:pt x="10692089" y="6298417"/>
                  <a:pt x="10692089" y="6298417"/>
                  <a:pt x="10692089" y="6260951"/>
                </a:cubicBezTo>
                <a:cubicBezTo>
                  <a:pt x="10692089" y="6258870"/>
                  <a:pt x="10690038" y="6256788"/>
                  <a:pt x="10690038" y="6254707"/>
                </a:cubicBezTo>
                <a:cubicBezTo>
                  <a:pt x="10687987" y="6254707"/>
                  <a:pt x="10685936" y="6254707"/>
                  <a:pt x="10683886" y="6254707"/>
                </a:cubicBezTo>
                <a:close/>
                <a:moveTo>
                  <a:pt x="10317982" y="6225485"/>
                </a:moveTo>
                <a:cubicBezTo>
                  <a:pt x="10307672" y="6225485"/>
                  <a:pt x="10276742" y="6225485"/>
                  <a:pt x="10237565" y="6229637"/>
                </a:cubicBezTo>
                <a:cubicBezTo>
                  <a:pt x="10235502" y="6229637"/>
                  <a:pt x="10231378" y="6233789"/>
                  <a:pt x="10231378" y="6237941"/>
                </a:cubicBezTo>
                <a:cubicBezTo>
                  <a:pt x="10231378" y="6237941"/>
                  <a:pt x="10231378" y="6237941"/>
                  <a:pt x="10231378" y="6478753"/>
                </a:cubicBezTo>
                <a:cubicBezTo>
                  <a:pt x="10231378" y="6482905"/>
                  <a:pt x="10235502" y="6484981"/>
                  <a:pt x="10239626" y="6484981"/>
                </a:cubicBezTo>
                <a:cubicBezTo>
                  <a:pt x="10239626" y="6484981"/>
                  <a:pt x="10239626" y="6484981"/>
                  <a:pt x="10268494" y="6484981"/>
                </a:cubicBezTo>
                <a:cubicBezTo>
                  <a:pt x="10272618" y="6484981"/>
                  <a:pt x="10276742" y="6482905"/>
                  <a:pt x="10276742" y="6478753"/>
                </a:cubicBezTo>
                <a:cubicBezTo>
                  <a:pt x="10276742" y="6478753"/>
                  <a:pt x="10276742" y="6478753"/>
                  <a:pt x="10276742" y="6383259"/>
                </a:cubicBezTo>
                <a:cubicBezTo>
                  <a:pt x="10284990" y="6383259"/>
                  <a:pt x="10303548" y="6385334"/>
                  <a:pt x="10326230" y="6385334"/>
                </a:cubicBezTo>
                <a:cubicBezTo>
                  <a:pt x="10326230" y="6385334"/>
                  <a:pt x="10326230" y="6385334"/>
                  <a:pt x="10367470" y="6480828"/>
                </a:cubicBezTo>
                <a:cubicBezTo>
                  <a:pt x="10369532" y="6484981"/>
                  <a:pt x="10371594" y="6484981"/>
                  <a:pt x="10373656" y="6484981"/>
                </a:cubicBezTo>
                <a:cubicBezTo>
                  <a:pt x="10373656" y="6484981"/>
                  <a:pt x="10373656" y="6484981"/>
                  <a:pt x="10406648" y="6484981"/>
                </a:cubicBezTo>
                <a:cubicBezTo>
                  <a:pt x="10410772" y="6484981"/>
                  <a:pt x="10412834" y="6484981"/>
                  <a:pt x="10412834" y="6482905"/>
                </a:cubicBezTo>
                <a:cubicBezTo>
                  <a:pt x="10414896" y="6480828"/>
                  <a:pt x="10414896" y="6478753"/>
                  <a:pt x="10414896" y="6476677"/>
                </a:cubicBezTo>
                <a:lnTo>
                  <a:pt x="10367470" y="6372879"/>
                </a:lnTo>
                <a:cubicBezTo>
                  <a:pt x="10398400" y="6358347"/>
                  <a:pt x="10412834" y="6335511"/>
                  <a:pt x="10412834" y="6304371"/>
                </a:cubicBezTo>
                <a:cubicBezTo>
                  <a:pt x="10412834" y="6269080"/>
                  <a:pt x="10396338" y="6225485"/>
                  <a:pt x="10324168" y="6225485"/>
                </a:cubicBezTo>
                <a:cubicBezTo>
                  <a:pt x="10324168" y="6225485"/>
                  <a:pt x="10322106" y="6225485"/>
                  <a:pt x="10317982" y="6225485"/>
                </a:cubicBezTo>
                <a:close/>
                <a:moveTo>
                  <a:pt x="11680537" y="6192479"/>
                </a:moveTo>
                <a:cubicBezTo>
                  <a:pt x="11682598" y="6190418"/>
                  <a:pt x="11686719" y="6190418"/>
                  <a:pt x="11688780" y="6192479"/>
                </a:cubicBezTo>
                <a:cubicBezTo>
                  <a:pt x="11732048" y="6202780"/>
                  <a:pt x="11765016" y="6221324"/>
                  <a:pt x="11795922" y="6254292"/>
                </a:cubicBezTo>
                <a:cubicBezTo>
                  <a:pt x="11797982" y="6256352"/>
                  <a:pt x="11800043" y="6258412"/>
                  <a:pt x="11800043" y="6260473"/>
                </a:cubicBezTo>
                <a:cubicBezTo>
                  <a:pt x="11797982" y="6264593"/>
                  <a:pt x="11795922" y="6264593"/>
                  <a:pt x="11791801" y="6266654"/>
                </a:cubicBezTo>
                <a:cubicBezTo>
                  <a:pt x="11701142" y="6309923"/>
                  <a:pt x="11701142" y="6309923"/>
                  <a:pt x="11701142" y="6309923"/>
                </a:cubicBezTo>
                <a:cubicBezTo>
                  <a:pt x="11697021" y="6311983"/>
                  <a:pt x="11692900" y="6311983"/>
                  <a:pt x="11690840" y="6311983"/>
                </a:cubicBezTo>
                <a:cubicBezTo>
                  <a:pt x="11688780" y="6309923"/>
                  <a:pt x="11686719" y="6305802"/>
                  <a:pt x="11686719" y="6301681"/>
                </a:cubicBezTo>
                <a:cubicBezTo>
                  <a:pt x="11678477" y="6200720"/>
                  <a:pt x="11678477" y="6200720"/>
                  <a:pt x="11678477" y="6200720"/>
                </a:cubicBezTo>
                <a:cubicBezTo>
                  <a:pt x="11678477" y="6196599"/>
                  <a:pt x="11678477" y="6194539"/>
                  <a:pt x="11680537" y="6192479"/>
                </a:cubicBezTo>
                <a:close/>
                <a:moveTo>
                  <a:pt x="11623202" y="6191708"/>
                </a:moveTo>
                <a:cubicBezTo>
                  <a:pt x="11624747" y="6191451"/>
                  <a:pt x="11626293" y="6191451"/>
                  <a:pt x="11627323" y="6192483"/>
                </a:cubicBezTo>
                <a:cubicBezTo>
                  <a:pt x="11627323" y="6194548"/>
                  <a:pt x="11629383" y="6196613"/>
                  <a:pt x="11629383" y="6202808"/>
                </a:cubicBezTo>
                <a:cubicBezTo>
                  <a:pt x="11621142" y="6303996"/>
                  <a:pt x="11621142" y="6303996"/>
                  <a:pt x="11621142" y="6303996"/>
                </a:cubicBezTo>
                <a:cubicBezTo>
                  <a:pt x="11621142" y="6308126"/>
                  <a:pt x="11619081" y="6310191"/>
                  <a:pt x="11617020" y="6312256"/>
                </a:cubicBezTo>
                <a:cubicBezTo>
                  <a:pt x="11612900" y="6314321"/>
                  <a:pt x="11610839" y="6314321"/>
                  <a:pt x="11606719" y="6312256"/>
                </a:cubicBezTo>
                <a:cubicBezTo>
                  <a:pt x="11516059" y="6266825"/>
                  <a:pt x="11516059" y="6266825"/>
                  <a:pt x="11516059" y="6266825"/>
                </a:cubicBezTo>
                <a:cubicBezTo>
                  <a:pt x="11511939" y="6266825"/>
                  <a:pt x="11509878" y="6264760"/>
                  <a:pt x="11507818" y="6260630"/>
                </a:cubicBezTo>
                <a:cubicBezTo>
                  <a:pt x="11507818" y="6258564"/>
                  <a:pt x="11509878" y="6256500"/>
                  <a:pt x="11511939" y="6254434"/>
                </a:cubicBezTo>
                <a:cubicBezTo>
                  <a:pt x="11542845" y="6221394"/>
                  <a:pt x="11575812" y="6202808"/>
                  <a:pt x="11619081" y="6192483"/>
                </a:cubicBezTo>
                <a:cubicBezTo>
                  <a:pt x="11620111" y="6192483"/>
                  <a:pt x="11621656" y="6191967"/>
                  <a:pt x="11623202" y="6191708"/>
                </a:cubicBezTo>
                <a:close/>
                <a:moveTo>
                  <a:pt x="11654515" y="6156519"/>
                </a:moveTo>
                <a:cubicBezTo>
                  <a:pt x="11534762" y="6156519"/>
                  <a:pt x="11437684" y="6254645"/>
                  <a:pt x="11437684" y="6375689"/>
                </a:cubicBezTo>
                <a:cubicBezTo>
                  <a:pt x="11437684" y="6496732"/>
                  <a:pt x="11534762" y="6594858"/>
                  <a:pt x="11654515" y="6594858"/>
                </a:cubicBezTo>
                <a:cubicBezTo>
                  <a:pt x="11774268" y="6594858"/>
                  <a:pt x="11871347" y="6496732"/>
                  <a:pt x="11871347" y="6375689"/>
                </a:cubicBezTo>
                <a:cubicBezTo>
                  <a:pt x="11871347" y="6254645"/>
                  <a:pt x="11774268" y="6156519"/>
                  <a:pt x="11654515" y="6156519"/>
                </a:cubicBezTo>
                <a:close/>
                <a:moveTo>
                  <a:pt x="11653930" y="6124960"/>
                </a:moveTo>
                <a:cubicBezTo>
                  <a:pt x="11790145" y="6124960"/>
                  <a:pt x="11900569" y="6236692"/>
                  <a:pt x="11900569" y="6374521"/>
                </a:cubicBezTo>
                <a:cubicBezTo>
                  <a:pt x="11900569" y="6512349"/>
                  <a:pt x="11790145" y="6624082"/>
                  <a:pt x="11653930" y="6624082"/>
                </a:cubicBezTo>
                <a:cubicBezTo>
                  <a:pt x="11517716" y="6624082"/>
                  <a:pt x="11407292" y="6512349"/>
                  <a:pt x="11407292" y="6374521"/>
                </a:cubicBezTo>
                <a:cubicBezTo>
                  <a:pt x="11407292" y="6236692"/>
                  <a:pt x="11517716" y="6124960"/>
                  <a:pt x="11653930" y="6124960"/>
                </a:cubicBezTo>
                <a:close/>
                <a:moveTo>
                  <a:pt x="11641007" y="6046384"/>
                </a:moveTo>
                <a:cubicBezTo>
                  <a:pt x="11632781" y="6060933"/>
                  <a:pt x="11628668" y="6079639"/>
                  <a:pt x="11628668" y="6096267"/>
                </a:cubicBezTo>
                <a:cubicBezTo>
                  <a:pt x="11624554" y="6096267"/>
                  <a:pt x="11608102" y="6098345"/>
                  <a:pt x="11606046" y="6100424"/>
                </a:cubicBezTo>
                <a:cubicBezTo>
                  <a:pt x="11599876" y="6081718"/>
                  <a:pt x="11591650" y="6065090"/>
                  <a:pt x="11579311" y="6054698"/>
                </a:cubicBezTo>
                <a:cubicBezTo>
                  <a:pt x="11579311" y="6052619"/>
                  <a:pt x="11579311" y="6052619"/>
                  <a:pt x="11579311" y="6052619"/>
                </a:cubicBezTo>
                <a:cubicBezTo>
                  <a:pt x="11577254" y="6054698"/>
                  <a:pt x="11577254" y="6054698"/>
                  <a:pt x="11577254" y="6054698"/>
                </a:cubicBezTo>
                <a:cubicBezTo>
                  <a:pt x="11571085" y="6054698"/>
                  <a:pt x="11562859" y="6056776"/>
                  <a:pt x="11556689" y="6058855"/>
                </a:cubicBezTo>
                <a:cubicBezTo>
                  <a:pt x="11556689" y="6060933"/>
                  <a:pt x="11556689" y="6060933"/>
                  <a:pt x="11556689" y="6060933"/>
                </a:cubicBezTo>
                <a:cubicBezTo>
                  <a:pt x="11554632" y="6069247"/>
                  <a:pt x="11552576" y="6077561"/>
                  <a:pt x="11552576" y="6085875"/>
                </a:cubicBezTo>
                <a:cubicBezTo>
                  <a:pt x="11552576" y="6096267"/>
                  <a:pt x="11554632" y="6104581"/>
                  <a:pt x="11556689" y="6112895"/>
                </a:cubicBezTo>
                <a:cubicBezTo>
                  <a:pt x="11554632" y="6112895"/>
                  <a:pt x="11538180" y="6121208"/>
                  <a:pt x="11536124" y="6121208"/>
                </a:cubicBezTo>
                <a:cubicBezTo>
                  <a:pt x="11525841" y="6106659"/>
                  <a:pt x="11513502" y="6092110"/>
                  <a:pt x="11499106" y="6085875"/>
                </a:cubicBezTo>
                <a:cubicBezTo>
                  <a:pt x="11499106" y="6083796"/>
                  <a:pt x="11499106" y="6083796"/>
                  <a:pt x="11499106" y="6083796"/>
                </a:cubicBezTo>
                <a:cubicBezTo>
                  <a:pt x="11497050" y="6083796"/>
                  <a:pt x="11497050" y="6083796"/>
                  <a:pt x="11497050" y="6083796"/>
                </a:cubicBezTo>
                <a:cubicBezTo>
                  <a:pt x="11490880" y="6087953"/>
                  <a:pt x="11484710" y="6092110"/>
                  <a:pt x="11478541" y="6096267"/>
                </a:cubicBezTo>
                <a:cubicBezTo>
                  <a:pt x="11478541" y="6096267"/>
                  <a:pt x="11478541" y="6098345"/>
                  <a:pt x="11478541" y="6098345"/>
                </a:cubicBezTo>
                <a:cubicBezTo>
                  <a:pt x="11478541" y="6114973"/>
                  <a:pt x="11482654" y="6131601"/>
                  <a:pt x="11490880" y="6148228"/>
                </a:cubicBezTo>
                <a:cubicBezTo>
                  <a:pt x="11488824" y="6150307"/>
                  <a:pt x="11476484" y="6158621"/>
                  <a:pt x="11474428" y="6160699"/>
                </a:cubicBezTo>
                <a:cubicBezTo>
                  <a:pt x="11462089" y="6148228"/>
                  <a:pt x="11445636" y="6137836"/>
                  <a:pt x="11431240" y="6133679"/>
                </a:cubicBezTo>
                <a:cubicBezTo>
                  <a:pt x="11429184" y="6133679"/>
                  <a:pt x="11429184" y="6133679"/>
                  <a:pt x="11429184" y="6133679"/>
                </a:cubicBezTo>
                <a:cubicBezTo>
                  <a:pt x="11429184" y="6135757"/>
                  <a:pt x="11429184" y="6135757"/>
                  <a:pt x="11429184" y="6135757"/>
                </a:cubicBezTo>
                <a:cubicBezTo>
                  <a:pt x="11423014" y="6137836"/>
                  <a:pt x="11416844" y="6144071"/>
                  <a:pt x="11412731" y="6150307"/>
                </a:cubicBezTo>
                <a:cubicBezTo>
                  <a:pt x="11412731" y="6152385"/>
                  <a:pt x="11412731" y="6152385"/>
                  <a:pt x="11412731" y="6152385"/>
                </a:cubicBezTo>
                <a:cubicBezTo>
                  <a:pt x="11416844" y="6166934"/>
                  <a:pt x="11427127" y="6183562"/>
                  <a:pt x="11439467" y="6198111"/>
                </a:cubicBezTo>
                <a:cubicBezTo>
                  <a:pt x="11437410" y="6198111"/>
                  <a:pt x="11427127" y="6212660"/>
                  <a:pt x="11425070" y="6214739"/>
                </a:cubicBezTo>
                <a:cubicBezTo>
                  <a:pt x="11410675" y="6206425"/>
                  <a:pt x="11392166" y="6202268"/>
                  <a:pt x="11375714" y="6202268"/>
                </a:cubicBezTo>
                <a:cubicBezTo>
                  <a:pt x="11373657" y="6202268"/>
                  <a:pt x="11373657" y="6202268"/>
                  <a:pt x="11373657" y="6202268"/>
                </a:cubicBezTo>
                <a:cubicBezTo>
                  <a:pt x="11369544" y="6206425"/>
                  <a:pt x="11365431" y="6214739"/>
                  <a:pt x="11363375" y="6220974"/>
                </a:cubicBezTo>
                <a:cubicBezTo>
                  <a:pt x="11363375" y="6223053"/>
                  <a:pt x="11363375" y="6223053"/>
                  <a:pt x="11363375" y="6223053"/>
                </a:cubicBezTo>
                <a:cubicBezTo>
                  <a:pt x="11371601" y="6237601"/>
                  <a:pt x="11383940" y="6250072"/>
                  <a:pt x="11400392" y="6260465"/>
                </a:cubicBezTo>
                <a:cubicBezTo>
                  <a:pt x="11398336" y="6262543"/>
                  <a:pt x="11392166" y="6277092"/>
                  <a:pt x="11392166" y="6279171"/>
                </a:cubicBezTo>
                <a:cubicBezTo>
                  <a:pt x="11373657" y="6275014"/>
                  <a:pt x="11355148" y="6275014"/>
                  <a:pt x="11340753" y="6279171"/>
                </a:cubicBezTo>
                <a:cubicBezTo>
                  <a:pt x="11338696" y="6279171"/>
                  <a:pt x="11338696" y="6279171"/>
                  <a:pt x="11338696" y="6279171"/>
                </a:cubicBezTo>
                <a:cubicBezTo>
                  <a:pt x="11338696" y="6281249"/>
                  <a:pt x="11338696" y="6281249"/>
                  <a:pt x="11338696" y="6281249"/>
                </a:cubicBezTo>
                <a:cubicBezTo>
                  <a:pt x="11336640" y="6287485"/>
                  <a:pt x="11334583" y="6295798"/>
                  <a:pt x="11332527" y="6302033"/>
                </a:cubicBezTo>
                <a:cubicBezTo>
                  <a:pt x="11334583" y="6304112"/>
                  <a:pt x="11334583" y="6304112"/>
                  <a:pt x="11334583" y="6304112"/>
                </a:cubicBezTo>
                <a:cubicBezTo>
                  <a:pt x="11344866" y="6314504"/>
                  <a:pt x="11361318" y="6324897"/>
                  <a:pt x="11377770" y="6329053"/>
                </a:cubicBezTo>
                <a:cubicBezTo>
                  <a:pt x="11377770" y="6331132"/>
                  <a:pt x="11375714" y="6349838"/>
                  <a:pt x="11375714" y="6351917"/>
                </a:cubicBezTo>
                <a:cubicBezTo>
                  <a:pt x="11357205" y="6351917"/>
                  <a:pt x="11338696" y="6356073"/>
                  <a:pt x="11326357" y="6364388"/>
                </a:cubicBezTo>
                <a:cubicBezTo>
                  <a:pt x="11324300" y="6364388"/>
                  <a:pt x="11324300" y="6364388"/>
                  <a:pt x="11324300" y="6364388"/>
                </a:cubicBezTo>
                <a:cubicBezTo>
                  <a:pt x="11324300" y="6366465"/>
                  <a:pt x="11324300" y="6366465"/>
                  <a:pt x="11324300" y="6366465"/>
                </a:cubicBezTo>
                <a:cubicBezTo>
                  <a:pt x="11324300" y="6368544"/>
                  <a:pt x="11324300" y="6372701"/>
                  <a:pt x="11324300" y="6376858"/>
                </a:cubicBezTo>
                <a:cubicBezTo>
                  <a:pt x="11324300" y="6381015"/>
                  <a:pt x="11324300" y="6385172"/>
                  <a:pt x="11324300" y="6387250"/>
                </a:cubicBezTo>
                <a:cubicBezTo>
                  <a:pt x="11324300" y="6389329"/>
                  <a:pt x="11324300" y="6389329"/>
                  <a:pt x="11324300" y="6389329"/>
                </a:cubicBezTo>
                <a:cubicBezTo>
                  <a:pt x="11326357" y="6389329"/>
                  <a:pt x="11326357" y="6389329"/>
                  <a:pt x="11326357" y="6389329"/>
                </a:cubicBezTo>
                <a:cubicBezTo>
                  <a:pt x="11338696" y="6397643"/>
                  <a:pt x="11357205" y="6401800"/>
                  <a:pt x="11375714" y="6401800"/>
                </a:cubicBezTo>
                <a:cubicBezTo>
                  <a:pt x="11375714" y="6405956"/>
                  <a:pt x="11377770" y="6422584"/>
                  <a:pt x="11379827" y="6424662"/>
                </a:cubicBezTo>
                <a:cubicBezTo>
                  <a:pt x="11361318" y="6430897"/>
                  <a:pt x="11344866" y="6439211"/>
                  <a:pt x="11334583" y="6451682"/>
                </a:cubicBezTo>
                <a:cubicBezTo>
                  <a:pt x="11332527" y="6451682"/>
                  <a:pt x="11332527" y="6451682"/>
                  <a:pt x="11332527" y="6451682"/>
                </a:cubicBezTo>
                <a:cubicBezTo>
                  <a:pt x="11332527" y="6453761"/>
                  <a:pt x="11332527" y="6453761"/>
                  <a:pt x="11332527" y="6453761"/>
                </a:cubicBezTo>
                <a:cubicBezTo>
                  <a:pt x="11334583" y="6459996"/>
                  <a:pt x="11336640" y="6468310"/>
                  <a:pt x="11338696" y="6474546"/>
                </a:cubicBezTo>
                <a:cubicBezTo>
                  <a:pt x="11340753" y="6474546"/>
                  <a:pt x="11340753" y="6474546"/>
                  <a:pt x="11340753" y="6474546"/>
                </a:cubicBezTo>
                <a:cubicBezTo>
                  <a:pt x="11355148" y="6480781"/>
                  <a:pt x="11375714" y="6478702"/>
                  <a:pt x="11392166" y="6474546"/>
                </a:cubicBezTo>
                <a:cubicBezTo>
                  <a:pt x="11392166" y="6476623"/>
                  <a:pt x="11400392" y="6493252"/>
                  <a:pt x="11400392" y="6495329"/>
                </a:cubicBezTo>
                <a:cubicBezTo>
                  <a:pt x="11385996" y="6503643"/>
                  <a:pt x="11371601" y="6518193"/>
                  <a:pt x="11363375" y="6532742"/>
                </a:cubicBezTo>
                <a:cubicBezTo>
                  <a:pt x="11363375" y="6534820"/>
                  <a:pt x="11363375" y="6534820"/>
                  <a:pt x="11363375" y="6534820"/>
                </a:cubicBezTo>
                <a:cubicBezTo>
                  <a:pt x="11365431" y="6538978"/>
                  <a:pt x="11371601" y="6547291"/>
                  <a:pt x="11375714" y="6553526"/>
                </a:cubicBezTo>
                <a:cubicBezTo>
                  <a:pt x="11392166" y="6553526"/>
                  <a:pt x="11410675" y="6549370"/>
                  <a:pt x="11427127" y="6538978"/>
                </a:cubicBezTo>
                <a:cubicBezTo>
                  <a:pt x="11427127" y="6541055"/>
                  <a:pt x="11437410" y="6555605"/>
                  <a:pt x="11439467" y="6557684"/>
                </a:cubicBezTo>
                <a:cubicBezTo>
                  <a:pt x="11427127" y="6570154"/>
                  <a:pt x="11416844" y="6586781"/>
                  <a:pt x="11412731" y="6603410"/>
                </a:cubicBezTo>
                <a:cubicBezTo>
                  <a:pt x="11414788" y="6605487"/>
                  <a:pt x="11414788" y="6605487"/>
                  <a:pt x="11414788" y="6605487"/>
                </a:cubicBezTo>
                <a:cubicBezTo>
                  <a:pt x="11416844" y="6609645"/>
                  <a:pt x="11425070" y="6615880"/>
                  <a:pt x="11429184" y="6620037"/>
                </a:cubicBezTo>
                <a:cubicBezTo>
                  <a:pt x="11431240" y="6620037"/>
                  <a:pt x="11431240" y="6620037"/>
                  <a:pt x="11431240" y="6620037"/>
                </a:cubicBezTo>
                <a:cubicBezTo>
                  <a:pt x="11445636" y="6615880"/>
                  <a:pt x="11462089" y="6607566"/>
                  <a:pt x="11476484" y="6593017"/>
                </a:cubicBezTo>
                <a:cubicBezTo>
                  <a:pt x="11478541" y="6595096"/>
                  <a:pt x="11490880" y="6605487"/>
                  <a:pt x="11492937" y="6607566"/>
                </a:cubicBezTo>
                <a:cubicBezTo>
                  <a:pt x="11484710" y="6624193"/>
                  <a:pt x="11480598" y="6640822"/>
                  <a:pt x="11480598" y="6657449"/>
                </a:cubicBezTo>
                <a:cubicBezTo>
                  <a:pt x="11480598" y="6657449"/>
                  <a:pt x="11480598" y="6659528"/>
                  <a:pt x="11480598" y="6659528"/>
                </a:cubicBezTo>
                <a:cubicBezTo>
                  <a:pt x="11484710" y="6663684"/>
                  <a:pt x="11492937" y="6667842"/>
                  <a:pt x="11499106" y="6669919"/>
                </a:cubicBezTo>
                <a:cubicBezTo>
                  <a:pt x="11499106" y="6671998"/>
                  <a:pt x="11499106" y="6671998"/>
                  <a:pt x="11499106" y="6671998"/>
                </a:cubicBezTo>
                <a:cubicBezTo>
                  <a:pt x="11501163" y="6669919"/>
                  <a:pt x="11501163" y="6669919"/>
                  <a:pt x="11501163" y="6669919"/>
                </a:cubicBezTo>
                <a:cubicBezTo>
                  <a:pt x="11515558" y="6661606"/>
                  <a:pt x="11527898" y="6649135"/>
                  <a:pt x="11538180" y="6632508"/>
                </a:cubicBezTo>
                <a:cubicBezTo>
                  <a:pt x="11540237" y="6634586"/>
                  <a:pt x="11554632" y="6640822"/>
                  <a:pt x="11556689" y="6640822"/>
                </a:cubicBezTo>
                <a:cubicBezTo>
                  <a:pt x="11554632" y="6649135"/>
                  <a:pt x="11554632" y="6659528"/>
                  <a:pt x="11554632" y="6667842"/>
                </a:cubicBezTo>
                <a:cubicBezTo>
                  <a:pt x="11554632" y="6676155"/>
                  <a:pt x="11554632" y="6686548"/>
                  <a:pt x="11556689" y="6692783"/>
                </a:cubicBezTo>
                <a:cubicBezTo>
                  <a:pt x="11556689" y="6694861"/>
                  <a:pt x="11556689" y="6694861"/>
                  <a:pt x="11556689" y="6694861"/>
                </a:cubicBezTo>
                <a:cubicBezTo>
                  <a:pt x="11558746" y="6694861"/>
                  <a:pt x="11558746" y="6694861"/>
                  <a:pt x="11558746" y="6694861"/>
                </a:cubicBezTo>
                <a:cubicBezTo>
                  <a:pt x="11562859" y="6696940"/>
                  <a:pt x="11573141" y="6699018"/>
                  <a:pt x="11579311" y="6701096"/>
                </a:cubicBezTo>
                <a:cubicBezTo>
                  <a:pt x="11581367" y="6701096"/>
                  <a:pt x="11581367" y="6701096"/>
                  <a:pt x="11581367" y="6701096"/>
                </a:cubicBezTo>
                <a:cubicBezTo>
                  <a:pt x="11591650" y="6688626"/>
                  <a:pt x="11601933" y="6671998"/>
                  <a:pt x="11606046" y="6655371"/>
                </a:cubicBezTo>
                <a:cubicBezTo>
                  <a:pt x="11608102" y="6655371"/>
                  <a:pt x="11626611" y="6657449"/>
                  <a:pt x="11628668" y="6657449"/>
                </a:cubicBezTo>
                <a:cubicBezTo>
                  <a:pt x="11628668" y="6676155"/>
                  <a:pt x="11632781" y="6694861"/>
                  <a:pt x="11641007" y="6709410"/>
                </a:cubicBezTo>
                <a:cubicBezTo>
                  <a:pt x="11643063" y="6709410"/>
                  <a:pt x="11643063" y="6709410"/>
                  <a:pt x="11643063" y="6709410"/>
                </a:cubicBezTo>
                <a:cubicBezTo>
                  <a:pt x="11649233" y="6709410"/>
                  <a:pt x="11659516" y="6709410"/>
                  <a:pt x="11663629" y="6709410"/>
                </a:cubicBezTo>
                <a:cubicBezTo>
                  <a:pt x="11665686" y="6709410"/>
                  <a:pt x="11665686" y="6709410"/>
                  <a:pt x="11665686" y="6709410"/>
                </a:cubicBezTo>
                <a:cubicBezTo>
                  <a:pt x="11673912" y="6694861"/>
                  <a:pt x="11678025" y="6676155"/>
                  <a:pt x="11680082" y="6657449"/>
                </a:cubicBezTo>
                <a:cubicBezTo>
                  <a:pt x="11682138" y="6657449"/>
                  <a:pt x="11698590" y="6655371"/>
                  <a:pt x="11700647" y="6655371"/>
                </a:cubicBezTo>
                <a:cubicBezTo>
                  <a:pt x="11704760" y="6671998"/>
                  <a:pt x="11715042" y="6688626"/>
                  <a:pt x="11727382" y="6701096"/>
                </a:cubicBezTo>
                <a:cubicBezTo>
                  <a:pt x="11733551" y="6699018"/>
                  <a:pt x="11743834" y="6696940"/>
                  <a:pt x="11747947" y="6694861"/>
                </a:cubicBezTo>
                <a:cubicBezTo>
                  <a:pt x="11750004" y="6694861"/>
                  <a:pt x="11750004" y="6694861"/>
                  <a:pt x="11750004" y="6694861"/>
                </a:cubicBezTo>
                <a:cubicBezTo>
                  <a:pt x="11752060" y="6686548"/>
                  <a:pt x="11752060" y="6676155"/>
                  <a:pt x="11752060" y="6667842"/>
                </a:cubicBezTo>
                <a:cubicBezTo>
                  <a:pt x="11752060" y="6659528"/>
                  <a:pt x="11752060" y="6649135"/>
                  <a:pt x="11750004" y="6640822"/>
                </a:cubicBezTo>
                <a:cubicBezTo>
                  <a:pt x="11752060" y="6640822"/>
                  <a:pt x="11768512" y="6634586"/>
                  <a:pt x="11770569" y="6632508"/>
                </a:cubicBezTo>
                <a:cubicBezTo>
                  <a:pt x="11778795" y="6649135"/>
                  <a:pt x="11793191" y="6661606"/>
                  <a:pt x="11807586" y="6669919"/>
                </a:cubicBezTo>
                <a:cubicBezTo>
                  <a:pt x="11813756" y="6667842"/>
                  <a:pt x="11821982" y="6663684"/>
                  <a:pt x="11826095" y="6659528"/>
                </a:cubicBezTo>
                <a:cubicBezTo>
                  <a:pt x="11828152" y="6657449"/>
                  <a:pt x="11828152" y="6657449"/>
                  <a:pt x="11828152" y="6657449"/>
                </a:cubicBezTo>
                <a:cubicBezTo>
                  <a:pt x="11828152" y="6657449"/>
                  <a:pt x="11828152" y="6657449"/>
                  <a:pt x="11828152" y="6655371"/>
                </a:cubicBezTo>
                <a:cubicBezTo>
                  <a:pt x="11828152" y="6640822"/>
                  <a:pt x="11821982" y="6622116"/>
                  <a:pt x="11813756" y="6607566"/>
                </a:cubicBezTo>
                <a:cubicBezTo>
                  <a:pt x="11815812" y="6605487"/>
                  <a:pt x="11828152" y="6595096"/>
                  <a:pt x="11830208" y="6593017"/>
                </a:cubicBezTo>
                <a:cubicBezTo>
                  <a:pt x="11844604" y="6605487"/>
                  <a:pt x="11861056" y="6615880"/>
                  <a:pt x="11875452" y="6620037"/>
                </a:cubicBezTo>
                <a:cubicBezTo>
                  <a:pt x="11877509" y="6620037"/>
                  <a:pt x="11877509" y="6620037"/>
                  <a:pt x="11877509" y="6620037"/>
                </a:cubicBezTo>
                <a:cubicBezTo>
                  <a:pt x="11881622" y="6615880"/>
                  <a:pt x="11889848" y="6609645"/>
                  <a:pt x="11891905" y="6603410"/>
                </a:cubicBezTo>
                <a:cubicBezTo>
                  <a:pt x="11893961" y="6603410"/>
                  <a:pt x="11893961" y="6603410"/>
                  <a:pt x="11893961" y="6603410"/>
                </a:cubicBezTo>
                <a:cubicBezTo>
                  <a:pt x="11889848" y="6586781"/>
                  <a:pt x="11879565" y="6570154"/>
                  <a:pt x="11867226" y="6557684"/>
                </a:cubicBezTo>
                <a:cubicBezTo>
                  <a:pt x="11869283" y="6555605"/>
                  <a:pt x="11879565" y="6541055"/>
                  <a:pt x="11879565" y="6538978"/>
                </a:cubicBezTo>
                <a:cubicBezTo>
                  <a:pt x="11896018" y="6547291"/>
                  <a:pt x="11914526" y="6553526"/>
                  <a:pt x="11930979" y="6553526"/>
                </a:cubicBezTo>
                <a:cubicBezTo>
                  <a:pt x="11933035" y="6551448"/>
                  <a:pt x="11933035" y="6551448"/>
                  <a:pt x="11933035" y="6551448"/>
                </a:cubicBezTo>
                <a:cubicBezTo>
                  <a:pt x="11935092" y="6547291"/>
                  <a:pt x="11941261" y="6538978"/>
                  <a:pt x="11943318" y="6532742"/>
                </a:cubicBezTo>
                <a:cubicBezTo>
                  <a:pt x="11943318" y="6530664"/>
                  <a:pt x="11943318" y="6530664"/>
                  <a:pt x="11943318" y="6530664"/>
                </a:cubicBezTo>
                <a:cubicBezTo>
                  <a:pt x="11935092" y="6518193"/>
                  <a:pt x="11920696" y="6503643"/>
                  <a:pt x="11906300" y="6495329"/>
                </a:cubicBezTo>
                <a:cubicBezTo>
                  <a:pt x="11906300" y="6491173"/>
                  <a:pt x="11914526" y="6476623"/>
                  <a:pt x="11914526" y="6474546"/>
                </a:cubicBezTo>
                <a:cubicBezTo>
                  <a:pt x="11930979" y="6478702"/>
                  <a:pt x="11949488" y="6478702"/>
                  <a:pt x="11965940" y="6474546"/>
                </a:cubicBezTo>
                <a:cubicBezTo>
                  <a:pt x="11967996" y="6474546"/>
                  <a:pt x="11967996" y="6474546"/>
                  <a:pt x="11967996" y="6474546"/>
                </a:cubicBezTo>
                <a:cubicBezTo>
                  <a:pt x="11970053" y="6468310"/>
                  <a:pt x="11972109" y="6459996"/>
                  <a:pt x="11972109" y="6453761"/>
                </a:cubicBezTo>
                <a:cubicBezTo>
                  <a:pt x="11972109" y="6451682"/>
                  <a:pt x="11972109" y="6451682"/>
                  <a:pt x="11972109" y="6451682"/>
                </a:cubicBezTo>
                <a:cubicBezTo>
                  <a:pt x="11961827" y="6439211"/>
                  <a:pt x="11945374" y="6430897"/>
                  <a:pt x="11926866" y="6424662"/>
                </a:cubicBezTo>
                <a:cubicBezTo>
                  <a:pt x="11928922" y="6422584"/>
                  <a:pt x="11930979" y="6405956"/>
                  <a:pt x="11930979" y="6403878"/>
                </a:cubicBezTo>
                <a:cubicBezTo>
                  <a:pt x="11949488" y="6403878"/>
                  <a:pt x="11967996" y="6397643"/>
                  <a:pt x="11980336" y="6389329"/>
                </a:cubicBezTo>
                <a:cubicBezTo>
                  <a:pt x="11982392" y="6389329"/>
                  <a:pt x="11982392" y="6389329"/>
                  <a:pt x="11982392" y="6389329"/>
                </a:cubicBezTo>
                <a:cubicBezTo>
                  <a:pt x="11982392" y="6385172"/>
                  <a:pt x="11982392" y="6381015"/>
                  <a:pt x="11982392" y="6376858"/>
                </a:cubicBezTo>
                <a:cubicBezTo>
                  <a:pt x="11982392" y="6374779"/>
                  <a:pt x="11982392" y="6370623"/>
                  <a:pt x="11982392" y="6366465"/>
                </a:cubicBezTo>
                <a:cubicBezTo>
                  <a:pt x="11980336" y="6366465"/>
                  <a:pt x="11980336" y="6366465"/>
                  <a:pt x="11980336" y="6366465"/>
                </a:cubicBezTo>
                <a:cubicBezTo>
                  <a:pt x="11967996" y="6358152"/>
                  <a:pt x="11949488" y="6351917"/>
                  <a:pt x="11930979" y="6351917"/>
                </a:cubicBezTo>
                <a:cubicBezTo>
                  <a:pt x="11930979" y="6349838"/>
                  <a:pt x="11928922" y="6333211"/>
                  <a:pt x="11928922" y="6331132"/>
                </a:cubicBezTo>
                <a:cubicBezTo>
                  <a:pt x="11945374" y="6324897"/>
                  <a:pt x="11961827" y="6316583"/>
                  <a:pt x="11972109" y="6304112"/>
                </a:cubicBezTo>
                <a:cubicBezTo>
                  <a:pt x="11974166" y="6304112"/>
                  <a:pt x="11974166" y="6304112"/>
                  <a:pt x="11974166" y="6304112"/>
                </a:cubicBezTo>
                <a:cubicBezTo>
                  <a:pt x="11974166" y="6302033"/>
                  <a:pt x="11974166" y="6302033"/>
                  <a:pt x="11974166" y="6302033"/>
                </a:cubicBezTo>
                <a:cubicBezTo>
                  <a:pt x="11972109" y="6295798"/>
                  <a:pt x="11970053" y="6287485"/>
                  <a:pt x="11967996" y="6281249"/>
                </a:cubicBezTo>
                <a:cubicBezTo>
                  <a:pt x="11965940" y="6281249"/>
                  <a:pt x="11965940" y="6281249"/>
                  <a:pt x="11965940" y="6281249"/>
                </a:cubicBezTo>
                <a:cubicBezTo>
                  <a:pt x="11951544" y="6275014"/>
                  <a:pt x="11933035" y="6277092"/>
                  <a:pt x="11914526" y="6281249"/>
                </a:cubicBezTo>
                <a:cubicBezTo>
                  <a:pt x="11914526" y="6279171"/>
                  <a:pt x="11908357" y="6262543"/>
                  <a:pt x="11906300" y="6260465"/>
                </a:cubicBezTo>
                <a:cubicBezTo>
                  <a:pt x="11922753" y="6252151"/>
                  <a:pt x="11935092" y="6237601"/>
                  <a:pt x="11943318" y="6223053"/>
                </a:cubicBezTo>
                <a:cubicBezTo>
                  <a:pt x="11943318" y="6220974"/>
                  <a:pt x="11943318" y="6220974"/>
                  <a:pt x="11943318" y="6220974"/>
                </a:cubicBezTo>
                <a:cubicBezTo>
                  <a:pt x="11941261" y="6216817"/>
                  <a:pt x="11937148" y="6208503"/>
                  <a:pt x="11933035" y="6202268"/>
                </a:cubicBezTo>
                <a:cubicBezTo>
                  <a:pt x="11930979" y="6202268"/>
                  <a:pt x="11930979" y="6202268"/>
                  <a:pt x="11930979" y="6202268"/>
                </a:cubicBezTo>
                <a:cubicBezTo>
                  <a:pt x="11914526" y="6202268"/>
                  <a:pt x="11896018" y="6206425"/>
                  <a:pt x="11881622" y="6214739"/>
                </a:cubicBezTo>
                <a:cubicBezTo>
                  <a:pt x="11879565" y="6214739"/>
                  <a:pt x="11869283" y="6200189"/>
                  <a:pt x="11867226" y="6198111"/>
                </a:cubicBezTo>
                <a:cubicBezTo>
                  <a:pt x="11879565" y="6185640"/>
                  <a:pt x="11889848" y="6169013"/>
                  <a:pt x="11893961" y="6152385"/>
                </a:cubicBezTo>
                <a:cubicBezTo>
                  <a:pt x="11893961" y="6150307"/>
                  <a:pt x="11893961" y="6150307"/>
                  <a:pt x="11893961" y="6150307"/>
                </a:cubicBezTo>
                <a:cubicBezTo>
                  <a:pt x="11889848" y="6146150"/>
                  <a:pt x="11883679" y="6139914"/>
                  <a:pt x="11877509" y="6135757"/>
                </a:cubicBezTo>
                <a:cubicBezTo>
                  <a:pt x="11861056" y="6139914"/>
                  <a:pt x="11844604" y="6148228"/>
                  <a:pt x="11832265" y="6160699"/>
                </a:cubicBezTo>
                <a:cubicBezTo>
                  <a:pt x="11830208" y="6160699"/>
                  <a:pt x="11815812" y="6150307"/>
                  <a:pt x="11813756" y="6148228"/>
                </a:cubicBezTo>
                <a:cubicBezTo>
                  <a:pt x="11824038" y="6131601"/>
                  <a:pt x="11828152" y="6114973"/>
                  <a:pt x="11828152" y="6098345"/>
                </a:cubicBezTo>
                <a:cubicBezTo>
                  <a:pt x="11828152" y="6098345"/>
                  <a:pt x="11828152" y="6096267"/>
                  <a:pt x="11828152" y="6096267"/>
                </a:cubicBezTo>
                <a:cubicBezTo>
                  <a:pt x="11821982" y="6092110"/>
                  <a:pt x="11813756" y="6087953"/>
                  <a:pt x="11809643" y="6085875"/>
                </a:cubicBezTo>
                <a:cubicBezTo>
                  <a:pt x="11807586" y="6083796"/>
                  <a:pt x="11807586" y="6083796"/>
                  <a:pt x="11807586" y="6083796"/>
                </a:cubicBezTo>
                <a:cubicBezTo>
                  <a:pt x="11807586" y="6085875"/>
                  <a:pt x="11807586" y="6085875"/>
                  <a:pt x="11807586" y="6085875"/>
                </a:cubicBezTo>
                <a:cubicBezTo>
                  <a:pt x="11793191" y="6092110"/>
                  <a:pt x="11780851" y="6106659"/>
                  <a:pt x="11770569" y="6121208"/>
                </a:cubicBezTo>
                <a:cubicBezTo>
                  <a:pt x="11768512" y="6121208"/>
                  <a:pt x="11752060" y="6114973"/>
                  <a:pt x="11750004" y="6112895"/>
                </a:cubicBezTo>
                <a:cubicBezTo>
                  <a:pt x="11752060" y="6104581"/>
                  <a:pt x="11754116" y="6096267"/>
                  <a:pt x="11754116" y="6085875"/>
                </a:cubicBezTo>
                <a:cubicBezTo>
                  <a:pt x="11754116" y="6077561"/>
                  <a:pt x="11752060" y="6069247"/>
                  <a:pt x="11750004" y="6060933"/>
                </a:cubicBezTo>
                <a:cubicBezTo>
                  <a:pt x="11750004" y="6058855"/>
                  <a:pt x="11750004" y="6058855"/>
                  <a:pt x="11750004" y="6058855"/>
                </a:cubicBezTo>
                <a:cubicBezTo>
                  <a:pt x="11747947" y="6058855"/>
                  <a:pt x="11747947" y="6058855"/>
                  <a:pt x="11747947" y="6058855"/>
                </a:cubicBezTo>
                <a:cubicBezTo>
                  <a:pt x="11743834" y="6056776"/>
                  <a:pt x="11735608" y="6054698"/>
                  <a:pt x="11727382" y="6054698"/>
                </a:cubicBezTo>
                <a:cubicBezTo>
                  <a:pt x="11715042" y="6065090"/>
                  <a:pt x="11704760" y="6081718"/>
                  <a:pt x="11700647" y="6100424"/>
                </a:cubicBezTo>
                <a:cubicBezTo>
                  <a:pt x="11698590" y="6098345"/>
                  <a:pt x="11682138" y="6096267"/>
                  <a:pt x="11678025" y="6096267"/>
                </a:cubicBezTo>
                <a:cubicBezTo>
                  <a:pt x="11678025" y="6079639"/>
                  <a:pt x="11673912" y="6060933"/>
                  <a:pt x="11665686" y="6046384"/>
                </a:cubicBezTo>
                <a:cubicBezTo>
                  <a:pt x="11663629" y="6046384"/>
                  <a:pt x="11663629" y="6046384"/>
                  <a:pt x="11663629" y="6046384"/>
                </a:cubicBezTo>
                <a:cubicBezTo>
                  <a:pt x="11657460" y="6044305"/>
                  <a:pt x="11649233" y="6044305"/>
                  <a:pt x="11643063" y="6046384"/>
                </a:cubicBezTo>
                <a:cubicBezTo>
                  <a:pt x="11641007" y="6046384"/>
                  <a:pt x="11641007" y="6046384"/>
                  <a:pt x="11641007" y="6046384"/>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tIns="0" bIns="1371600" anchor="b">
            <a:noAutofit/>
          </a:bodyPr>
          <a:lstStyle>
            <a:lvl1pPr marL="457189" indent="0" algn="l">
              <a:buNone/>
              <a:defRPr sz="66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a:t>Click to edit Master text styles</a:t>
            </a:r>
          </a:p>
        </p:txBody>
      </p:sp>
      <p:sp>
        <p:nvSpPr>
          <p:cNvPr id="2" name="Slide Number Placeholder 5">
            <a:extLst>
              <a:ext uri="{FF2B5EF4-FFF2-40B4-BE49-F238E27FC236}">
                <a16:creationId xmlns:a16="http://schemas.microsoft.com/office/drawing/2014/main" id="{B2631C61-0627-5F4C-7EF6-7F3145D07834}"/>
              </a:ext>
            </a:extLst>
          </p:cNvPr>
          <p:cNvSpPr>
            <a:spLocks noGrp="1"/>
          </p:cNvSpPr>
          <p:nvPr>
            <p:ph type="sldNum" sz="quarter" idx="16"/>
          </p:nvPr>
        </p:nvSpPr>
        <p:spPr>
          <a:xfrm>
            <a:off x="11650134" y="116417"/>
            <a:ext cx="423333" cy="364067"/>
          </a:xfrm>
        </p:spPr>
        <p:txBody>
          <a:bodyPr/>
          <a:lstStyle>
            <a:lvl1pPr>
              <a:defRPr lang="en-US">
                <a:solidFill>
                  <a:prstClr val="white"/>
                </a:solidFill>
              </a:defRPr>
            </a:lvl1pPr>
          </a:lstStyle>
          <a:p>
            <a:pPr>
              <a:defRPr/>
            </a:pPr>
            <a:fld id="{3A20EB6B-F6B0-41EA-9ABA-9344510F1664}" type="slidenum">
              <a:rPr/>
              <a:pPr>
                <a:defRPr/>
              </a:pPr>
              <a:t>‹#›</a:t>
            </a:fld>
            <a:endParaRPr dirty="0"/>
          </a:p>
        </p:txBody>
      </p:sp>
    </p:spTree>
    <p:extLst>
      <p:ext uri="{BB962C8B-B14F-4D97-AF65-F5344CB8AC3E}">
        <p14:creationId xmlns:p14="http://schemas.microsoft.com/office/powerpoint/2010/main" val="41071884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764527F7-E27F-6DE5-EEC3-B5AF66B03B36}"/>
              </a:ext>
            </a:extLst>
          </p:cNvPr>
          <p:cNvSpPr/>
          <p:nvPr userDrawn="1"/>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anchor="b"/>
          <a:lstStyle/>
          <a:p>
            <a:pPr defTabSz="914377" eaLnBrk="1" fontAlgn="auto" hangingPunct="1">
              <a:spcBef>
                <a:spcPts val="0"/>
              </a:spcBef>
              <a:spcAft>
                <a:spcPts val="0"/>
              </a:spcAft>
              <a:defRPr/>
            </a:pPr>
            <a:r>
              <a:rPr lang="en-US" sz="1800" dirty="0">
                <a:solidFill>
                  <a:prstClr val="white">
                    <a:alpha val="0"/>
                  </a:prstClr>
                </a:solidFill>
              </a:rPr>
              <a:t>z</a:t>
            </a:r>
          </a:p>
        </p:txBody>
      </p:sp>
      <p:sp>
        <p:nvSpPr>
          <p:cNvPr id="11" name="Picture Placeholder 10"/>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rtlCol="0">
            <a:noAutofit/>
          </a:bodyPr>
          <a:lstStyle/>
          <a:p>
            <a:pPr lvl="0"/>
            <a:endParaRPr lang="en-US" noProof="0" dirty="0"/>
          </a:p>
        </p:txBody>
      </p:sp>
      <p:sp>
        <p:nvSpPr>
          <p:cNvPr id="7" name="Text Placeholder 11"/>
          <p:cNvSpPr>
            <a:spLocks noGrp="1"/>
          </p:cNvSpPr>
          <p:nvPr>
            <p:ph type="body" sz="quarter" idx="14"/>
          </p:nvPr>
        </p:nvSpPr>
        <p:spPr>
          <a:xfrm>
            <a:off x="829734" y="3429000"/>
            <a:ext cx="10532535" cy="1135063"/>
          </a:xfrm>
        </p:spPr>
        <p:txBody>
          <a:bodyPr/>
          <a:lstStyle>
            <a:lvl1pPr marL="0" indent="0" algn="ctr">
              <a:buNone/>
              <a:defRPr sz="44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a:t>Click to edit Master text styles</a:t>
            </a:r>
          </a:p>
          <a:p>
            <a:pPr lvl="1"/>
            <a:r>
              <a:rPr lang="en-US"/>
              <a:t>Second level</a:t>
            </a:r>
          </a:p>
        </p:txBody>
      </p:sp>
      <p:sp>
        <p:nvSpPr>
          <p:cNvPr id="3" name="Slide Number Placeholder 5">
            <a:extLst>
              <a:ext uri="{FF2B5EF4-FFF2-40B4-BE49-F238E27FC236}">
                <a16:creationId xmlns:a16="http://schemas.microsoft.com/office/drawing/2014/main" id="{B5F3F25C-207E-217F-A2A0-FF671D229718}"/>
              </a:ext>
            </a:extLst>
          </p:cNvPr>
          <p:cNvSpPr>
            <a:spLocks noGrp="1"/>
          </p:cNvSpPr>
          <p:nvPr>
            <p:ph type="sldNum" sz="quarter" idx="15"/>
          </p:nvPr>
        </p:nvSpPr>
        <p:spPr>
          <a:xfrm>
            <a:off x="11650134" y="116417"/>
            <a:ext cx="423333" cy="364067"/>
          </a:xfrm>
        </p:spPr>
        <p:txBody>
          <a:bodyPr/>
          <a:lstStyle>
            <a:lvl1pPr>
              <a:defRPr lang="en-US">
                <a:solidFill>
                  <a:prstClr val="white"/>
                </a:solidFill>
              </a:defRPr>
            </a:lvl1pPr>
          </a:lstStyle>
          <a:p>
            <a:pPr>
              <a:defRPr/>
            </a:pPr>
            <a:fld id="{849D64F1-D161-4A99-8218-9A8444F3FB83}" type="slidenum">
              <a:rPr/>
              <a:pPr>
                <a:defRPr/>
              </a:pPr>
              <a:t>‹#›</a:t>
            </a:fld>
            <a:endParaRPr dirty="0"/>
          </a:p>
        </p:txBody>
      </p:sp>
    </p:spTree>
    <p:extLst>
      <p:ext uri="{BB962C8B-B14F-4D97-AF65-F5344CB8AC3E}">
        <p14:creationId xmlns:p14="http://schemas.microsoft.com/office/powerpoint/2010/main" val="32640765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66C2140-9B78-93EB-FE5B-783D11FDC913}"/>
              </a:ext>
            </a:extLst>
          </p:cNvPr>
          <p:cNvSpPr/>
          <p:nvPr userDrawn="1"/>
        </p:nvSpPr>
        <p:spPr>
          <a:xfrm>
            <a:off x="-12700" y="-4234"/>
            <a:ext cx="12217400" cy="2406651"/>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1" fontAlgn="auto" hangingPunct="1">
              <a:spcBef>
                <a:spcPts val="0"/>
              </a:spcBef>
              <a:spcAft>
                <a:spcPts val="0"/>
              </a:spcAft>
              <a:defRPr/>
            </a:pPr>
            <a:endParaRPr lang="en-US" sz="1800" dirty="0">
              <a:solidFill>
                <a:prstClr val="white"/>
              </a:solidFill>
            </a:endParaRPr>
          </a:p>
        </p:txBody>
      </p:sp>
      <p:sp>
        <p:nvSpPr>
          <p:cNvPr id="4" name="Freeform: Shape 3">
            <a:extLst>
              <a:ext uri="{FF2B5EF4-FFF2-40B4-BE49-F238E27FC236}">
                <a16:creationId xmlns:a16="http://schemas.microsoft.com/office/drawing/2014/main" id="{AD9710D6-74AF-3A61-2395-01C82494CC03}"/>
              </a:ext>
            </a:extLst>
          </p:cNvPr>
          <p:cNvSpPr/>
          <p:nvPr userDrawn="1"/>
        </p:nvSpPr>
        <p:spPr>
          <a:xfrm>
            <a:off x="0" y="2403337"/>
            <a:ext cx="12192000" cy="4454665"/>
          </a:xfrm>
          <a:custGeom>
            <a:avLst/>
            <a:gdLst>
              <a:gd name="connsiteX0" fmla="*/ 11603402 w 12192000"/>
              <a:gd name="connsiteY0" fmla="*/ 4036670 h 4454665"/>
              <a:gd name="connsiteX1" fmla="*/ 11613605 w 12192000"/>
              <a:gd name="connsiteY1" fmla="*/ 4036670 h 4454665"/>
              <a:gd name="connsiteX2" fmla="*/ 11617686 w 12192000"/>
              <a:gd name="connsiteY2" fmla="*/ 4045008 h 4454665"/>
              <a:gd name="connsiteX3" fmla="*/ 11623808 w 12192000"/>
              <a:gd name="connsiteY3" fmla="*/ 4147152 h 4454665"/>
              <a:gd name="connsiteX4" fmla="*/ 11621767 w 12192000"/>
              <a:gd name="connsiteY4" fmla="*/ 4157574 h 4454665"/>
              <a:gd name="connsiteX5" fmla="*/ 11615645 w 12192000"/>
              <a:gd name="connsiteY5" fmla="*/ 4157574 h 4454665"/>
              <a:gd name="connsiteX6" fmla="*/ 11509533 w 12192000"/>
              <a:gd name="connsiteY6" fmla="*/ 4095038 h 4454665"/>
              <a:gd name="connsiteX7" fmla="*/ 11505451 w 12192000"/>
              <a:gd name="connsiteY7" fmla="*/ 4088785 h 4454665"/>
              <a:gd name="connsiteX8" fmla="*/ 11505451 w 12192000"/>
              <a:gd name="connsiteY8" fmla="*/ 4086699 h 4454665"/>
              <a:gd name="connsiteX9" fmla="*/ 11511573 w 12192000"/>
              <a:gd name="connsiteY9" fmla="*/ 4082530 h 4454665"/>
              <a:gd name="connsiteX10" fmla="*/ 11603402 w 12192000"/>
              <a:gd name="connsiteY10" fmla="*/ 4036670 h 4454665"/>
              <a:gd name="connsiteX11" fmla="*/ 11686136 w 12192000"/>
              <a:gd name="connsiteY11" fmla="*/ 4034586 h 4454665"/>
              <a:gd name="connsiteX12" fmla="*/ 11696438 w 12192000"/>
              <a:gd name="connsiteY12" fmla="*/ 4034586 h 4454665"/>
              <a:gd name="connsiteX13" fmla="*/ 11787097 w 12192000"/>
              <a:gd name="connsiteY13" fmla="*/ 4080352 h 4454665"/>
              <a:gd name="connsiteX14" fmla="*/ 11795339 w 12192000"/>
              <a:gd name="connsiteY14" fmla="*/ 4086593 h 4454665"/>
              <a:gd name="connsiteX15" fmla="*/ 11791218 w 12192000"/>
              <a:gd name="connsiteY15" fmla="*/ 4092833 h 4454665"/>
              <a:gd name="connsiteX16" fmla="*/ 11684076 w 12192000"/>
              <a:gd name="connsiteY16" fmla="*/ 4155241 h 4454665"/>
              <a:gd name="connsiteX17" fmla="*/ 11675833 w 12192000"/>
              <a:gd name="connsiteY17" fmla="*/ 4155241 h 4454665"/>
              <a:gd name="connsiteX18" fmla="*/ 11673773 w 12192000"/>
              <a:gd name="connsiteY18" fmla="*/ 4146920 h 4454665"/>
              <a:gd name="connsiteX19" fmla="*/ 11682015 w 12192000"/>
              <a:gd name="connsiteY19" fmla="*/ 4042907 h 4454665"/>
              <a:gd name="connsiteX20" fmla="*/ 11686136 w 12192000"/>
              <a:gd name="connsiteY20" fmla="*/ 4034586 h 4454665"/>
              <a:gd name="connsiteX21" fmla="*/ 10868401 w 12192000"/>
              <a:gd name="connsiteY21" fmla="*/ 3994843 h 4454665"/>
              <a:gd name="connsiteX22" fmla="*/ 10868401 w 12192000"/>
              <a:gd name="connsiteY22" fmla="*/ 4038046 h 4454665"/>
              <a:gd name="connsiteX23" fmla="*/ 10820512 w 12192000"/>
              <a:gd name="connsiteY23" fmla="*/ 4046275 h 4454665"/>
              <a:gd name="connsiteX24" fmla="*/ 10801773 w 12192000"/>
              <a:gd name="connsiteY24" fmla="*/ 4021588 h 4454665"/>
              <a:gd name="connsiteX25" fmla="*/ 10826759 w 12192000"/>
              <a:gd name="connsiteY25" fmla="*/ 3996901 h 4454665"/>
              <a:gd name="connsiteX26" fmla="*/ 10518900 w 12192000"/>
              <a:gd name="connsiteY26" fmla="*/ 3924709 h 4454665"/>
              <a:gd name="connsiteX27" fmla="*/ 10559811 w 12192000"/>
              <a:gd name="connsiteY27" fmla="*/ 3984908 h 4454665"/>
              <a:gd name="connsiteX28" fmla="*/ 10518900 w 12192000"/>
              <a:gd name="connsiteY28" fmla="*/ 4045106 h 4454665"/>
              <a:gd name="connsiteX29" fmla="*/ 10477988 w 12192000"/>
              <a:gd name="connsiteY29" fmla="*/ 3984908 h 4454665"/>
              <a:gd name="connsiteX30" fmla="*/ 10518900 w 12192000"/>
              <a:gd name="connsiteY30" fmla="*/ 3924709 h 4454665"/>
              <a:gd name="connsiteX31" fmla="*/ 11673123 w 12192000"/>
              <a:gd name="connsiteY31" fmla="*/ 3916397 h 4454665"/>
              <a:gd name="connsiteX32" fmla="*/ 11682116 w 12192000"/>
              <a:gd name="connsiteY32" fmla="*/ 3917436 h 4454665"/>
              <a:gd name="connsiteX33" fmla="*/ 11708840 w 12192000"/>
              <a:gd name="connsiteY33" fmla="*/ 3969387 h 4454665"/>
              <a:gd name="connsiteX34" fmla="*/ 11649226 w 12192000"/>
              <a:gd name="connsiteY34" fmla="*/ 4027572 h 4454665"/>
              <a:gd name="connsiteX35" fmla="*/ 11589612 w 12192000"/>
              <a:gd name="connsiteY35" fmla="*/ 3969387 h 4454665"/>
              <a:gd name="connsiteX36" fmla="*/ 11616336 w 12192000"/>
              <a:gd name="connsiteY36" fmla="*/ 3919515 h 4454665"/>
              <a:gd name="connsiteX37" fmla="*/ 11632781 w 12192000"/>
              <a:gd name="connsiteY37" fmla="*/ 3921592 h 4454665"/>
              <a:gd name="connsiteX38" fmla="*/ 11630725 w 12192000"/>
              <a:gd name="connsiteY38" fmla="*/ 3938217 h 4454665"/>
              <a:gd name="connsiteX39" fmla="*/ 11614280 w 12192000"/>
              <a:gd name="connsiteY39" fmla="*/ 3969387 h 4454665"/>
              <a:gd name="connsiteX40" fmla="*/ 11649226 w 12192000"/>
              <a:gd name="connsiteY40" fmla="*/ 4004714 h 4454665"/>
              <a:gd name="connsiteX41" fmla="*/ 11684172 w 12192000"/>
              <a:gd name="connsiteY41" fmla="*/ 3969387 h 4454665"/>
              <a:gd name="connsiteX42" fmla="*/ 11667727 w 12192000"/>
              <a:gd name="connsiteY42" fmla="*/ 3938217 h 4454665"/>
              <a:gd name="connsiteX43" fmla="*/ 11665671 w 12192000"/>
              <a:gd name="connsiteY43" fmla="*/ 3921592 h 4454665"/>
              <a:gd name="connsiteX44" fmla="*/ 11673123 w 12192000"/>
              <a:gd name="connsiteY44" fmla="*/ 3916397 h 4454665"/>
              <a:gd name="connsiteX45" fmla="*/ 11822057 w 12192000"/>
              <a:gd name="connsiteY45" fmla="*/ 3901331 h 4454665"/>
              <a:gd name="connsiteX46" fmla="*/ 11826190 w 12192000"/>
              <a:gd name="connsiteY46" fmla="*/ 3907560 h 4454665"/>
              <a:gd name="connsiteX47" fmla="*/ 11826190 w 12192000"/>
              <a:gd name="connsiteY47" fmla="*/ 4032127 h 4454665"/>
              <a:gd name="connsiteX48" fmla="*/ 11822057 w 12192000"/>
              <a:gd name="connsiteY48" fmla="*/ 4038355 h 4454665"/>
              <a:gd name="connsiteX49" fmla="*/ 11813791 w 12192000"/>
              <a:gd name="connsiteY49" fmla="*/ 4036279 h 4454665"/>
              <a:gd name="connsiteX50" fmla="*/ 11729066 w 12192000"/>
              <a:gd name="connsiteY50" fmla="*/ 3978147 h 4454665"/>
              <a:gd name="connsiteX51" fmla="*/ 11722867 w 12192000"/>
              <a:gd name="connsiteY51" fmla="*/ 3969843 h 4454665"/>
              <a:gd name="connsiteX52" fmla="*/ 11729066 w 12192000"/>
              <a:gd name="connsiteY52" fmla="*/ 3961539 h 4454665"/>
              <a:gd name="connsiteX53" fmla="*/ 11813791 w 12192000"/>
              <a:gd name="connsiteY53" fmla="*/ 3903408 h 4454665"/>
              <a:gd name="connsiteX54" fmla="*/ 11822057 w 12192000"/>
              <a:gd name="connsiteY54" fmla="*/ 3901331 h 4454665"/>
              <a:gd name="connsiteX55" fmla="*/ 11476229 w 12192000"/>
              <a:gd name="connsiteY55" fmla="*/ 3901331 h 4454665"/>
              <a:gd name="connsiteX56" fmla="*/ 11484412 w 12192000"/>
              <a:gd name="connsiteY56" fmla="*/ 3905483 h 4454665"/>
              <a:gd name="connsiteX57" fmla="*/ 11568280 w 12192000"/>
              <a:gd name="connsiteY57" fmla="*/ 3961539 h 4454665"/>
              <a:gd name="connsiteX58" fmla="*/ 11574417 w 12192000"/>
              <a:gd name="connsiteY58" fmla="*/ 3969843 h 4454665"/>
              <a:gd name="connsiteX59" fmla="*/ 11568280 w 12192000"/>
              <a:gd name="connsiteY59" fmla="*/ 3978147 h 4454665"/>
              <a:gd name="connsiteX60" fmla="*/ 11484412 w 12192000"/>
              <a:gd name="connsiteY60" fmla="*/ 4036279 h 4454665"/>
              <a:gd name="connsiteX61" fmla="*/ 11476229 w 12192000"/>
              <a:gd name="connsiteY61" fmla="*/ 4038355 h 4454665"/>
              <a:gd name="connsiteX62" fmla="*/ 11472138 w 12192000"/>
              <a:gd name="connsiteY62" fmla="*/ 4032127 h 4454665"/>
              <a:gd name="connsiteX63" fmla="*/ 11472138 w 12192000"/>
              <a:gd name="connsiteY63" fmla="*/ 3907560 h 4454665"/>
              <a:gd name="connsiteX64" fmla="*/ 11476229 w 12192000"/>
              <a:gd name="connsiteY64" fmla="*/ 3901331 h 4454665"/>
              <a:gd name="connsiteX65" fmla="*/ 11088184 w 12192000"/>
              <a:gd name="connsiteY65" fmla="*/ 3890811 h 4454665"/>
              <a:gd name="connsiteX66" fmla="*/ 11082024 w 12192000"/>
              <a:gd name="connsiteY66" fmla="*/ 3892889 h 4454665"/>
              <a:gd name="connsiteX67" fmla="*/ 11079972 w 12192000"/>
              <a:gd name="connsiteY67" fmla="*/ 3899119 h 4454665"/>
              <a:gd name="connsiteX68" fmla="*/ 11121033 w 12192000"/>
              <a:gd name="connsiteY68" fmla="*/ 4056970 h 4454665"/>
              <a:gd name="connsiteX69" fmla="*/ 11145670 w 12192000"/>
              <a:gd name="connsiteY69" fmla="*/ 4077739 h 4454665"/>
              <a:gd name="connsiteX70" fmla="*/ 11153882 w 12192000"/>
              <a:gd name="connsiteY70" fmla="*/ 4077739 h 4454665"/>
              <a:gd name="connsiteX71" fmla="*/ 11149776 w 12192000"/>
              <a:gd name="connsiteY71" fmla="*/ 4086047 h 4454665"/>
              <a:gd name="connsiteX72" fmla="*/ 11149776 w 12192000"/>
              <a:gd name="connsiteY72" fmla="*/ 4088124 h 4454665"/>
              <a:gd name="connsiteX73" fmla="*/ 11125139 w 12192000"/>
              <a:gd name="connsiteY73" fmla="*/ 4106817 h 4454665"/>
              <a:gd name="connsiteX74" fmla="*/ 11090237 w 12192000"/>
              <a:gd name="connsiteY74" fmla="*/ 4104740 h 4454665"/>
              <a:gd name="connsiteX75" fmla="*/ 11084078 w 12192000"/>
              <a:gd name="connsiteY75" fmla="*/ 4106817 h 4454665"/>
              <a:gd name="connsiteX76" fmla="*/ 11082024 w 12192000"/>
              <a:gd name="connsiteY76" fmla="*/ 4110971 h 4454665"/>
              <a:gd name="connsiteX77" fmla="*/ 11082024 w 12192000"/>
              <a:gd name="connsiteY77" fmla="*/ 4129664 h 4454665"/>
              <a:gd name="connsiteX78" fmla="*/ 11088184 w 12192000"/>
              <a:gd name="connsiteY78" fmla="*/ 4135895 h 4454665"/>
              <a:gd name="connsiteX79" fmla="*/ 11135404 w 12192000"/>
              <a:gd name="connsiteY79" fmla="*/ 4142125 h 4454665"/>
              <a:gd name="connsiteX80" fmla="*/ 11137458 w 12192000"/>
              <a:gd name="connsiteY80" fmla="*/ 4142125 h 4454665"/>
              <a:gd name="connsiteX81" fmla="*/ 11190838 w 12192000"/>
              <a:gd name="connsiteY81" fmla="*/ 4090201 h 4454665"/>
              <a:gd name="connsiteX82" fmla="*/ 11223687 w 12192000"/>
              <a:gd name="connsiteY82" fmla="*/ 3961429 h 4454665"/>
              <a:gd name="connsiteX83" fmla="*/ 11236005 w 12192000"/>
              <a:gd name="connsiteY83" fmla="*/ 3919889 h 4454665"/>
              <a:gd name="connsiteX84" fmla="*/ 11240111 w 12192000"/>
              <a:gd name="connsiteY84" fmla="*/ 3899119 h 4454665"/>
              <a:gd name="connsiteX85" fmla="*/ 11238058 w 12192000"/>
              <a:gd name="connsiteY85" fmla="*/ 3892889 h 4454665"/>
              <a:gd name="connsiteX86" fmla="*/ 11233952 w 12192000"/>
              <a:gd name="connsiteY86" fmla="*/ 3890811 h 4454665"/>
              <a:gd name="connsiteX87" fmla="*/ 11205209 w 12192000"/>
              <a:gd name="connsiteY87" fmla="*/ 3890811 h 4454665"/>
              <a:gd name="connsiteX88" fmla="*/ 11199050 w 12192000"/>
              <a:gd name="connsiteY88" fmla="*/ 3894966 h 4454665"/>
              <a:gd name="connsiteX89" fmla="*/ 11162094 w 12192000"/>
              <a:gd name="connsiteY89" fmla="*/ 4036200 h 4454665"/>
              <a:gd name="connsiteX90" fmla="*/ 11160041 w 12192000"/>
              <a:gd name="connsiteY90" fmla="*/ 4036200 h 4454665"/>
              <a:gd name="connsiteX91" fmla="*/ 11121033 w 12192000"/>
              <a:gd name="connsiteY91" fmla="*/ 3894966 h 4454665"/>
              <a:gd name="connsiteX92" fmla="*/ 11114874 w 12192000"/>
              <a:gd name="connsiteY92" fmla="*/ 3890811 h 4454665"/>
              <a:gd name="connsiteX93" fmla="*/ 11088184 w 12192000"/>
              <a:gd name="connsiteY93" fmla="*/ 3890811 h 4454665"/>
              <a:gd name="connsiteX94" fmla="*/ 11048412 w 12192000"/>
              <a:gd name="connsiteY94" fmla="*/ 3888474 h 4454665"/>
              <a:gd name="connsiteX95" fmla="*/ 10999317 w 12192000"/>
              <a:gd name="connsiteY95" fmla="*/ 3909283 h 4454665"/>
              <a:gd name="connsiteX96" fmla="*/ 10999317 w 12192000"/>
              <a:gd name="connsiteY96" fmla="*/ 3896798 h 4454665"/>
              <a:gd name="connsiteX97" fmla="*/ 10993181 w 12192000"/>
              <a:gd name="connsiteY97" fmla="*/ 3890555 h 4454665"/>
              <a:gd name="connsiteX98" fmla="*/ 10964542 w 12192000"/>
              <a:gd name="connsiteY98" fmla="*/ 3890555 h 4454665"/>
              <a:gd name="connsiteX99" fmla="*/ 10958406 w 12192000"/>
              <a:gd name="connsiteY99" fmla="*/ 3896798 h 4454665"/>
              <a:gd name="connsiteX100" fmla="*/ 10958406 w 12192000"/>
              <a:gd name="connsiteY100" fmla="*/ 4071593 h 4454665"/>
              <a:gd name="connsiteX101" fmla="*/ 10964542 w 12192000"/>
              <a:gd name="connsiteY101" fmla="*/ 4077836 h 4454665"/>
              <a:gd name="connsiteX102" fmla="*/ 10993181 w 12192000"/>
              <a:gd name="connsiteY102" fmla="*/ 4077836 h 4454665"/>
              <a:gd name="connsiteX103" fmla="*/ 10999317 w 12192000"/>
              <a:gd name="connsiteY103" fmla="*/ 4071593 h 4454665"/>
              <a:gd name="connsiteX104" fmla="*/ 10999317 w 12192000"/>
              <a:gd name="connsiteY104" fmla="*/ 3950901 h 4454665"/>
              <a:gd name="connsiteX105" fmla="*/ 11050457 w 12192000"/>
              <a:gd name="connsiteY105" fmla="*/ 3928011 h 4454665"/>
              <a:gd name="connsiteX106" fmla="*/ 11056594 w 12192000"/>
              <a:gd name="connsiteY106" fmla="*/ 3921768 h 4454665"/>
              <a:gd name="connsiteX107" fmla="*/ 11056594 w 12192000"/>
              <a:gd name="connsiteY107" fmla="*/ 3894717 h 4454665"/>
              <a:gd name="connsiteX108" fmla="*/ 11054548 w 12192000"/>
              <a:gd name="connsiteY108" fmla="*/ 3890555 h 4454665"/>
              <a:gd name="connsiteX109" fmla="*/ 11048412 w 12192000"/>
              <a:gd name="connsiteY109" fmla="*/ 3888474 h 4454665"/>
              <a:gd name="connsiteX110" fmla="*/ 10847504 w 12192000"/>
              <a:gd name="connsiteY110" fmla="*/ 3884967 h 4454665"/>
              <a:gd name="connsiteX111" fmla="*/ 10777148 w 12192000"/>
              <a:gd name="connsiteY111" fmla="*/ 3893285 h 4454665"/>
              <a:gd name="connsiteX112" fmla="*/ 10770940 w 12192000"/>
              <a:gd name="connsiteY112" fmla="*/ 3899523 h 4454665"/>
              <a:gd name="connsiteX113" fmla="*/ 10773009 w 12192000"/>
              <a:gd name="connsiteY113" fmla="*/ 3924476 h 4454665"/>
              <a:gd name="connsiteX114" fmla="*/ 10775079 w 12192000"/>
              <a:gd name="connsiteY114" fmla="*/ 3928635 h 4454665"/>
              <a:gd name="connsiteX115" fmla="*/ 10779217 w 12192000"/>
              <a:gd name="connsiteY115" fmla="*/ 3930714 h 4454665"/>
              <a:gd name="connsiteX116" fmla="*/ 10845434 w 12192000"/>
              <a:gd name="connsiteY116" fmla="*/ 3926555 h 4454665"/>
              <a:gd name="connsiteX117" fmla="*/ 10868196 w 12192000"/>
              <a:gd name="connsiteY117" fmla="*/ 3949429 h 4454665"/>
              <a:gd name="connsiteX118" fmla="*/ 10868196 w 12192000"/>
              <a:gd name="connsiteY118" fmla="*/ 3961905 h 4454665"/>
              <a:gd name="connsiteX119" fmla="*/ 10822672 w 12192000"/>
              <a:gd name="connsiteY119" fmla="*/ 3966064 h 4454665"/>
              <a:gd name="connsiteX120" fmla="*/ 10758524 w 12192000"/>
              <a:gd name="connsiteY120" fmla="*/ 4022208 h 4454665"/>
              <a:gd name="connsiteX121" fmla="*/ 10814395 w 12192000"/>
              <a:gd name="connsiteY121" fmla="*/ 4082511 h 4454665"/>
              <a:gd name="connsiteX122" fmla="*/ 10874404 w 12192000"/>
              <a:gd name="connsiteY122" fmla="*/ 4070035 h 4454665"/>
              <a:gd name="connsiteX123" fmla="*/ 10903374 w 12192000"/>
              <a:gd name="connsiteY123" fmla="*/ 4082511 h 4454665"/>
              <a:gd name="connsiteX124" fmla="*/ 10909582 w 12192000"/>
              <a:gd name="connsiteY124" fmla="*/ 4080432 h 4454665"/>
              <a:gd name="connsiteX125" fmla="*/ 10911651 w 12192000"/>
              <a:gd name="connsiteY125" fmla="*/ 4074194 h 4454665"/>
              <a:gd name="connsiteX126" fmla="*/ 10911651 w 12192000"/>
              <a:gd name="connsiteY126" fmla="*/ 3949429 h 4454665"/>
              <a:gd name="connsiteX127" fmla="*/ 10847504 w 12192000"/>
              <a:gd name="connsiteY127" fmla="*/ 3884967 h 4454665"/>
              <a:gd name="connsiteX128" fmla="*/ 10518899 w 12192000"/>
              <a:gd name="connsiteY128" fmla="*/ 3884967 h 4454665"/>
              <a:gd name="connsiteX129" fmla="*/ 10434738 w 12192000"/>
              <a:gd name="connsiteY129" fmla="*/ 3983739 h 4454665"/>
              <a:gd name="connsiteX130" fmla="*/ 10518899 w 12192000"/>
              <a:gd name="connsiteY130" fmla="*/ 4082511 h 4454665"/>
              <a:gd name="connsiteX131" fmla="*/ 10603060 w 12192000"/>
              <a:gd name="connsiteY131" fmla="*/ 3983739 h 4454665"/>
              <a:gd name="connsiteX132" fmla="*/ 10518899 w 12192000"/>
              <a:gd name="connsiteY132" fmla="*/ 3884967 h 4454665"/>
              <a:gd name="connsiteX133" fmla="*/ 10302945 w 12192000"/>
              <a:gd name="connsiteY133" fmla="*/ 3859251 h 4454665"/>
              <a:gd name="connsiteX134" fmla="*/ 10319310 w 12192000"/>
              <a:gd name="connsiteY134" fmla="*/ 3859251 h 4454665"/>
              <a:gd name="connsiteX135" fmla="*/ 10362267 w 12192000"/>
              <a:gd name="connsiteY135" fmla="*/ 3898993 h 4454665"/>
              <a:gd name="connsiteX136" fmla="*/ 10317264 w 12192000"/>
              <a:gd name="connsiteY136" fmla="*/ 3936644 h 4454665"/>
              <a:gd name="connsiteX137" fmla="*/ 10272261 w 12192000"/>
              <a:gd name="connsiteY137" fmla="*/ 3936644 h 4454665"/>
              <a:gd name="connsiteX138" fmla="*/ 10272261 w 12192000"/>
              <a:gd name="connsiteY138" fmla="*/ 3861343 h 4454665"/>
              <a:gd name="connsiteX139" fmla="*/ 10302945 w 12192000"/>
              <a:gd name="connsiteY139" fmla="*/ 3859251 h 4454665"/>
              <a:gd name="connsiteX140" fmla="*/ 10679182 w 12192000"/>
              <a:gd name="connsiteY140" fmla="*/ 3847562 h 4454665"/>
              <a:gd name="connsiteX141" fmla="*/ 10650472 w 12192000"/>
              <a:gd name="connsiteY141" fmla="*/ 3853806 h 4454665"/>
              <a:gd name="connsiteX142" fmla="*/ 10644320 w 12192000"/>
              <a:gd name="connsiteY142" fmla="*/ 3860050 h 4454665"/>
              <a:gd name="connsiteX143" fmla="*/ 10644320 w 12192000"/>
              <a:gd name="connsiteY143" fmla="*/ 3891272 h 4454665"/>
              <a:gd name="connsiteX144" fmla="*/ 10627914 w 12192000"/>
              <a:gd name="connsiteY144" fmla="*/ 3891272 h 4454665"/>
              <a:gd name="connsiteX145" fmla="*/ 10621762 w 12192000"/>
              <a:gd name="connsiteY145" fmla="*/ 3897517 h 4454665"/>
              <a:gd name="connsiteX146" fmla="*/ 10621762 w 12192000"/>
              <a:gd name="connsiteY146" fmla="*/ 3922495 h 4454665"/>
              <a:gd name="connsiteX147" fmla="*/ 10627914 w 12192000"/>
              <a:gd name="connsiteY147" fmla="*/ 3928739 h 4454665"/>
              <a:gd name="connsiteX148" fmla="*/ 10644320 w 12192000"/>
              <a:gd name="connsiteY148" fmla="*/ 3928739 h 4454665"/>
              <a:gd name="connsiteX149" fmla="*/ 10644320 w 12192000"/>
              <a:gd name="connsiteY149" fmla="*/ 4011998 h 4454665"/>
              <a:gd name="connsiteX150" fmla="*/ 10699689 w 12192000"/>
              <a:gd name="connsiteY150" fmla="*/ 4084849 h 4454665"/>
              <a:gd name="connsiteX151" fmla="*/ 10732500 w 12192000"/>
              <a:gd name="connsiteY151" fmla="*/ 4080686 h 4454665"/>
              <a:gd name="connsiteX152" fmla="*/ 10738652 w 12192000"/>
              <a:gd name="connsiteY152" fmla="*/ 4072360 h 4454665"/>
              <a:gd name="connsiteX153" fmla="*/ 10736602 w 12192000"/>
              <a:gd name="connsiteY153" fmla="*/ 4049464 h 4454665"/>
              <a:gd name="connsiteX154" fmla="*/ 10730449 w 12192000"/>
              <a:gd name="connsiteY154" fmla="*/ 4041138 h 4454665"/>
              <a:gd name="connsiteX155" fmla="*/ 10705841 w 12192000"/>
              <a:gd name="connsiteY155" fmla="*/ 4043220 h 4454665"/>
              <a:gd name="connsiteX156" fmla="*/ 10687385 w 12192000"/>
              <a:gd name="connsiteY156" fmla="*/ 4005753 h 4454665"/>
              <a:gd name="connsiteX157" fmla="*/ 10687385 w 12192000"/>
              <a:gd name="connsiteY157" fmla="*/ 3928739 h 4454665"/>
              <a:gd name="connsiteX158" fmla="*/ 10730449 w 12192000"/>
              <a:gd name="connsiteY158" fmla="*/ 3928739 h 4454665"/>
              <a:gd name="connsiteX159" fmla="*/ 10736602 w 12192000"/>
              <a:gd name="connsiteY159" fmla="*/ 3922495 h 4454665"/>
              <a:gd name="connsiteX160" fmla="*/ 10736602 w 12192000"/>
              <a:gd name="connsiteY160" fmla="*/ 3897517 h 4454665"/>
              <a:gd name="connsiteX161" fmla="*/ 10730449 w 12192000"/>
              <a:gd name="connsiteY161" fmla="*/ 3891272 h 4454665"/>
              <a:gd name="connsiteX162" fmla="*/ 10687385 w 12192000"/>
              <a:gd name="connsiteY162" fmla="*/ 3891272 h 4454665"/>
              <a:gd name="connsiteX163" fmla="*/ 10687385 w 12192000"/>
              <a:gd name="connsiteY163" fmla="*/ 3853806 h 4454665"/>
              <a:gd name="connsiteX164" fmla="*/ 10685334 w 12192000"/>
              <a:gd name="connsiteY164" fmla="*/ 3847562 h 4454665"/>
              <a:gd name="connsiteX165" fmla="*/ 10679182 w 12192000"/>
              <a:gd name="connsiteY165" fmla="*/ 3847562 h 4454665"/>
              <a:gd name="connsiteX166" fmla="*/ 10313278 w 12192000"/>
              <a:gd name="connsiteY166" fmla="*/ 3818340 h 4454665"/>
              <a:gd name="connsiteX167" fmla="*/ 10232861 w 12192000"/>
              <a:gd name="connsiteY167" fmla="*/ 3822492 h 4454665"/>
              <a:gd name="connsiteX168" fmla="*/ 10226674 w 12192000"/>
              <a:gd name="connsiteY168" fmla="*/ 3830796 h 4454665"/>
              <a:gd name="connsiteX169" fmla="*/ 10226674 w 12192000"/>
              <a:gd name="connsiteY169" fmla="*/ 4071608 h 4454665"/>
              <a:gd name="connsiteX170" fmla="*/ 10234922 w 12192000"/>
              <a:gd name="connsiteY170" fmla="*/ 4077836 h 4454665"/>
              <a:gd name="connsiteX171" fmla="*/ 10263790 w 12192000"/>
              <a:gd name="connsiteY171" fmla="*/ 4077836 h 4454665"/>
              <a:gd name="connsiteX172" fmla="*/ 10272038 w 12192000"/>
              <a:gd name="connsiteY172" fmla="*/ 4071608 h 4454665"/>
              <a:gd name="connsiteX173" fmla="*/ 10272038 w 12192000"/>
              <a:gd name="connsiteY173" fmla="*/ 3976114 h 4454665"/>
              <a:gd name="connsiteX174" fmla="*/ 10321526 w 12192000"/>
              <a:gd name="connsiteY174" fmla="*/ 3978189 h 4454665"/>
              <a:gd name="connsiteX175" fmla="*/ 10362766 w 12192000"/>
              <a:gd name="connsiteY175" fmla="*/ 4073683 h 4454665"/>
              <a:gd name="connsiteX176" fmla="*/ 10368952 w 12192000"/>
              <a:gd name="connsiteY176" fmla="*/ 4077836 h 4454665"/>
              <a:gd name="connsiteX177" fmla="*/ 10401944 w 12192000"/>
              <a:gd name="connsiteY177" fmla="*/ 4077836 h 4454665"/>
              <a:gd name="connsiteX178" fmla="*/ 10408130 w 12192000"/>
              <a:gd name="connsiteY178" fmla="*/ 4075760 h 4454665"/>
              <a:gd name="connsiteX179" fmla="*/ 10410192 w 12192000"/>
              <a:gd name="connsiteY179" fmla="*/ 4069532 h 4454665"/>
              <a:gd name="connsiteX180" fmla="*/ 10362766 w 12192000"/>
              <a:gd name="connsiteY180" fmla="*/ 3965734 h 4454665"/>
              <a:gd name="connsiteX181" fmla="*/ 10408130 w 12192000"/>
              <a:gd name="connsiteY181" fmla="*/ 3897226 h 4454665"/>
              <a:gd name="connsiteX182" fmla="*/ 10319464 w 12192000"/>
              <a:gd name="connsiteY182" fmla="*/ 3818340 h 4454665"/>
              <a:gd name="connsiteX183" fmla="*/ 10313278 w 12192000"/>
              <a:gd name="connsiteY183" fmla="*/ 3818340 h 4454665"/>
              <a:gd name="connsiteX184" fmla="*/ 11675833 w 12192000"/>
              <a:gd name="connsiteY184" fmla="*/ 3785334 h 4454665"/>
              <a:gd name="connsiteX185" fmla="*/ 11684076 w 12192000"/>
              <a:gd name="connsiteY185" fmla="*/ 3785334 h 4454665"/>
              <a:gd name="connsiteX186" fmla="*/ 11791218 w 12192000"/>
              <a:gd name="connsiteY186" fmla="*/ 3847147 h 4454665"/>
              <a:gd name="connsiteX187" fmla="*/ 11795339 w 12192000"/>
              <a:gd name="connsiteY187" fmla="*/ 3853328 h 4454665"/>
              <a:gd name="connsiteX188" fmla="*/ 11787097 w 12192000"/>
              <a:gd name="connsiteY188" fmla="*/ 3859509 h 4454665"/>
              <a:gd name="connsiteX189" fmla="*/ 11696438 w 12192000"/>
              <a:gd name="connsiteY189" fmla="*/ 3902778 h 4454665"/>
              <a:gd name="connsiteX190" fmla="*/ 11686136 w 12192000"/>
              <a:gd name="connsiteY190" fmla="*/ 3904838 h 4454665"/>
              <a:gd name="connsiteX191" fmla="*/ 11682015 w 12192000"/>
              <a:gd name="connsiteY191" fmla="*/ 3894536 h 4454665"/>
              <a:gd name="connsiteX192" fmla="*/ 11673773 w 12192000"/>
              <a:gd name="connsiteY192" fmla="*/ 3793575 h 4454665"/>
              <a:gd name="connsiteX193" fmla="*/ 11675833 w 12192000"/>
              <a:gd name="connsiteY193" fmla="*/ 3785334 h 4454665"/>
              <a:gd name="connsiteX194" fmla="*/ 11618498 w 12192000"/>
              <a:gd name="connsiteY194" fmla="*/ 3784563 h 4454665"/>
              <a:gd name="connsiteX195" fmla="*/ 11622619 w 12192000"/>
              <a:gd name="connsiteY195" fmla="*/ 3785338 h 4454665"/>
              <a:gd name="connsiteX196" fmla="*/ 11624679 w 12192000"/>
              <a:gd name="connsiteY196" fmla="*/ 3795663 h 4454665"/>
              <a:gd name="connsiteX197" fmla="*/ 11616438 w 12192000"/>
              <a:gd name="connsiteY197" fmla="*/ 3896851 h 4454665"/>
              <a:gd name="connsiteX198" fmla="*/ 11612316 w 12192000"/>
              <a:gd name="connsiteY198" fmla="*/ 3905111 h 4454665"/>
              <a:gd name="connsiteX199" fmla="*/ 11602015 w 12192000"/>
              <a:gd name="connsiteY199" fmla="*/ 3905111 h 4454665"/>
              <a:gd name="connsiteX200" fmla="*/ 11511355 w 12192000"/>
              <a:gd name="connsiteY200" fmla="*/ 3859680 h 4454665"/>
              <a:gd name="connsiteX201" fmla="*/ 11503114 w 12192000"/>
              <a:gd name="connsiteY201" fmla="*/ 3853485 h 4454665"/>
              <a:gd name="connsiteX202" fmla="*/ 11507235 w 12192000"/>
              <a:gd name="connsiteY202" fmla="*/ 3847289 h 4454665"/>
              <a:gd name="connsiteX203" fmla="*/ 11614377 w 12192000"/>
              <a:gd name="connsiteY203" fmla="*/ 3785338 h 4454665"/>
              <a:gd name="connsiteX204" fmla="*/ 11618498 w 12192000"/>
              <a:gd name="connsiteY204" fmla="*/ 3784563 h 4454665"/>
              <a:gd name="connsiteX205" fmla="*/ 11649811 w 12192000"/>
              <a:gd name="connsiteY205" fmla="*/ 3749374 h 4454665"/>
              <a:gd name="connsiteX206" fmla="*/ 11432980 w 12192000"/>
              <a:gd name="connsiteY206" fmla="*/ 3968544 h 4454665"/>
              <a:gd name="connsiteX207" fmla="*/ 11649811 w 12192000"/>
              <a:gd name="connsiteY207" fmla="*/ 4187713 h 4454665"/>
              <a:gd name="connsiteX208" fmla="*/ 11866643 w 12192000"/>
              <a:gd name="connsiteY208" fmla="*/ 3968544 h 4454665"/>
              <a:gd name="connsiteX209" fmla="*/ 11649811 w 12192000"/>
              <a:gd name="connsiteY209" fmla="*/ 3749374 h 4454665"/>
              <a:gd name="connsiteX210" fmla="*/ 11649226 w 12192000"/>
              <a:gd name="connsiteY210" fmla="*/ 3717815 h 4454665"/>
              <a:gd name="connsiteX211" fmla="*/ 11895865 w 12192000"/>
              <a:gd name="connsiteY211" fmla="*/ 3967376 h 4454665"/>
              <a:gd name="connsiteX212" fmla="*/ 11649226 w 12192000"/>
              <a:gd name="connsiteY212" fmla="*/ 4216937 h 4454665"/>
              <a:gd name="connsiteX213" fmla="*/ 11402588 w 12192000"/>
              <a:gd name="connsiteY213" fmla="*/ 3967376 h 4454665"/>
              <a:gd name="connsiteX214" fmla="*/ 11649226 w 12192000"/>
              <a:gd name="connsiteY214" fmla="*/ 3717815 h 4454665"/>
              <a:gd name="connsiteX215" fmla="*/ 11636303 w 12192000"/>
              <a:gd name="connsiteY215" fmla="*/ 3639239 h 4454665"/>
              <a:gd name="connsiteX216" fmla="*/ 11623964 w 12192000"/>
              <a:gd name="connsiteY216" fmla="*/ 3689122 h 4454665"/>
              <a:gd name="connsiteX217" fmla="*/ 11601342 w 12192000"/>
              <a:gd name="connsiteY217" fmla="*/ 3693279 h 4454665"/>
              <a:gd name="connsiteX218" fmla="*/ 11574607 w 12192000"/>
              <a:gd name="connsiteY218" fmla="*/ 3647553 h 4454665"/>
              <a:gd name="connsiteX219" fmla="*/ 11574607 w 12192000"/>
              <a:gd name="connsiteY219" fmla="*/ 3645474 h 4454665"/>
              <a:gd name="connsiteX220" fmla="*/ 11572550 w 12192000"/>
              <a:gd name="connsiteY220" fmla="*/ 3647553 h 4454665"/>
              <a:gd name="connsiteX221" fmla="*/ 11551985 w 12192000"/>
              <a:gd name="connsiteY221" fmla="*/ 3651710 h 4454665"/>
              <a:gd name="connsiteX222" fmla="*/ 11551985 w 12192000"/>
              <a:gd name="connsiteY222" fmla="*/ 3653788 h 4454665"/>
              <a:gd name="connsiteX223" fmla="*/ 11547872 w 12192000"/>
              <a:gd name="connsiteY223" fmla="*/ 3678730 h 4454665"/>
              <a:gd name="connsiteX224" fmla="*/ 11551985 w 12192000"/>
              <a:gd name="connsiteY224" fmla="*/ 3705750 h 4454665"/>
              <a:gd name="connsiteX225" fmla="*/ 11531420 w 12192000"/>
              <a:gd name="connsiteY225" fmla="*/ 3714063 h 4454665"/>
              <a:gd name="connsiteX226" fmla="*/ 11494402 w 12192000"/>
              <a:gd name="connsiteY226" fmla="*/ 3678730 h 4454665"/>
              <a:gd name="connsiteX227" fmla="*/ 11494402 w 12192000"/>
              <a:gd name="connsiteY227" fmla="*/ 3676651 h 4454665"/>
              <a:gd name="connsiteX228" fmla="*/ 11492346 w 12192000"/>
              <a:gd name="connsiteY228" fmla="*/ 3676651 h 4454665"/>
              <a:gd name="connsiteX229" fmla="*/ 11473837 w 12192000"/>
              <a:gd name="connsiteY229" fmla="*/ 3689122 h 4454665"/>
              <a:gd name="connsiteX230" fmla="*/ 11473837 w 12192000"/>
              <a:gd name="connsiteY230" fmla="*/ 3691200 h 4454665"/>
              <a:gd name="connsiteX231" fmla="*/ 11486176 w 12192000"/>
              <a:gd name="connsiteY231" fmla="*/ 3741083 h 4454665"/>
              <a:gd name="connsiteX232" fmla="*/ 11469724 w 12192000"/>
              <a:gd name="connsiteY232" fmla="*/ 3753554 h 4454665"/>
              <a:gd name="connsiteX233" fmla="*/ 11426536 w 12192000"/>
              <a:gd name="connsiteY233" fmla="*/ 3726534 h 4454665"/>
              <a:gd name="connsiteX234" fmla="*/ 11424480 w 12192000"/>
              <a:gd name="connsiteY234" fmla="*/ 3726534 h 4454665"/>
              <a:gd name="connsiteX235" fmla="*/ 11424480 w 12192000"/>
              <a:gd name="connsiteY235" fmla="*/ 3728612 h 4454665"/>
              <a:gd name="connsiteX236" fmla="*/ 11408027 w 12192000"/>
              <a:gd name="connsiteY236" fmla="*/ 3743162 h 4454665"/>
              <a:gd name="connsiteX237" fmla="*/ 11408027 w 12192000"/>
              <a:gd name="connsiteY237" fmla="*/ 3745240 h 4454665"/>
              <a:gd name="connsiteX238" fmla="*/ 11434763 w 12192000"/>
              <a:gd name="connsiteY238" fmla="*/ 3790966 h 4454665"/>
              <a:gd name="connsiteX239" fmla="*/ 11420366 w 12192000"/>
              <a:gd name="connsiteY239" fmla="*/ 3807594 h 4454665"/>
              <a:gd name="connsiteX240" fmla="*/ 11371010 w 12192000"/>
              <a:gd name="connsiteY240" fmla="*/ 3795123 h 4454665"/>
              <a:gd name="connsiteX241" fmla="*/ 11368953 w 12192000"/>
              <a:gd name="connsiteY241" fmla="*/ 3795123 h 4454665"/>
              <a:gd name="connsiteX242" fmla="*/ 11358671 w 12192000"/>
              <a:gd name="connsiteY242" fmla="*/ 3813829 h 4454665"/>
              <a:gd name="connsiteX243" fmla="*/ 11358671 w 12192000"/>
              <a:gd name="connsiteY243" fmla="*/ 3815908 h 4454665"/>
              <a:gd name="connsiteX244" fmla="*/ 11395688 w 12192000"/>
              <a:gd name="connsiteY244" fmla="*/ 3853320 h 4454665"/>
              <a:gd name="connsiteX245" fmla="*/ 11387462 w 12192000"/>
              <a:gd name="connsiteY245" fmla="*/ 3872026 h 4454665"/>
              <a:gd name="connsiteX246" fmla="*/ 11336049 w 12192000"/>
              <a:gd name="connsiteY246" fmla="*/ 3872026 h 4454665"/>
              <a:gd name="connsiteX247" fmla="*/ 11333992 w 12192000"/>
              <a:gd name="connsiteY247" fmla="*/ 3872026 h 4454665"/>
              <a:gd name="connsiteX248" fmla="*/ 11333992 w 12192000"/>
              <a:gd name="connsiteY248" fmla="*/ 3874104 h 4454665"/>
              <a:gd name="connsiteX249" fmla="*/ 11327823 w 12192000"/>
              <a:gd name="connsiteY249" fmla="*/ 3894888 h 4454665"/>
              <a:gd name="connsiteX250" fmla="*/ 11329879 w 12192000"/>
              <a:gd name="connsiteY250" fmla="*/ 3896967 h 4454665"/>
              <a:gd name="connsiteX251" fmla="*/ 11373066 w 12192000"/>
              <a:gd name="connsiteY251" fmla="*/ 3921908 h 4454665"/>
              <a:gd name="connsiteX252" fmla="*/ 11371010 w 12192000"/>
              <a:gd name="connsiteY252" fmla="*/ 3944772 h 4454665"/>
              <a:gd name="connsiteX253" fmla="*/ 11321653 w 12192000"/>
              <a:gd name="connsiteY253" fmla="*/ 3957243 h 4454665"/>
              <a:gd name="connsiteX254" fmla="*/ 11319596 w 12192000"/>
              <a:gd name="connsiteY254" fmla="*/ 3957243 h 4454665"/>
              <a:gd name="connsiteX255" fmla="*/ 11319596 w 12192000"/>
              <a:gd name="connsiteY255" fmla="*/ 3959320 h 4454665"/>
              <a:gd name="connsiteX256" fmla="*/ 11319596 w 12192000"/>
              <a:gd name="connsiteY256" fmla="*/ 3969713 h 4454665"/>
              <a:gd name="connsiteX257" fmla="*/ 11319596 w 12192000"/>
              <a:gd name="connsiteY257" fmla="*/ 3980105 h 4454665"/>
              <a:gd name="connsiteX258" fmla="*/ 11319596 w 12192000"/>
              <a:gd name="connsiteY258" fmla="*/ 3982184 h 4454665"/>
              <a:gd name="connsiteX259" fmla="*/ 11321653 w 12192000"/>
              <a:gd name="connsiteY259" fmla="*/ 3982184 h 4454665"/>
              <a:gd name="connsiteX260" fmla="*/ 11371010 w 12192000"/>
              <a:gd name="connsiteY260" fmla="*/ 3994655 h 4454665"/>
              <a:gd name="connsiteX261" fmla="*/ 11375123 w 12192000"/>
              <a:gd name="connsiteY261" fmla="*/ 4017517 h 4454665"/>
              <a:gd name="connsiteX262" fmla="*/ 11329879 w 12192000"/>
              <a:gd name="connsiteY262" fmla="*/ 4044537 h 4454665"/>
              <a:gd name="connsiteX263" fmla="*/ 11327823 w 12192000"/>
              <a:gd name="connsiteY263" fmla="*/ 4044537 h 4454665"/>
              <a:gd name="connsiteX264" fmla="*/ 11327823 w 12192000"/>
              <a:gd name="connsiteY264" fmla="*/ 4046616 h 4454665"/>
              <a:gd name="connsiteX265" fmla="*/ 11333992 w 12192000"/>
              <a:gd name="connsiteY265" fmla="*/ 4067401 h 4454665"/>
              <a:gd name="connsiteX266" fmla="*/ 11336049 w 12192000"/>
              <a:gd name="connsiteY266" fmla="*/ 4067401 h 4454665"/>
              <a:gd name="connsiteX267" fmla="*/ 11387462 w 12192000"/>
              <a:gd name="connsiteY267" fmla="*/ 4067401 h 4454665"/>
              <a:gd name="connsiteX268" fmla="*/ 11395688 w 12192000"/>
              <a:gd name="connsiteY268" fmla="*/ 4088184 h 4454665"/>
              <a:gd name="connsiteX269" fmla="*/ 11358671 w 12192000"/>
              <a:gd name="connsiteY269" fmla="*/ 4125597 h 4454665"/>
              <a:gd name="connsiteX270" fmla="*/ 11358671 w 12192000"/>
              <a:gd name="connsiteY270" fmla="*/ 4127675 h 4454665"/>
              <a:gd name="connsiteX271" fmla="*/ 11371010 w 12192000"/>
              <a:gd name="connsiteY271" fmla="*/ 4146381 h 4454665"/>
              <a:gd name="connsiteX272" fmla="*/ 11422423 w 12192000"/>
              <a:gd name="connsiteY272" fmla="*/ 4131833 h 4454665"/>
              <a:gd name="connsiteX273" fmla="*/ 11434763 w 12192000"/>
              <a:gd name="connsiteY273" fmla="*/ 4150539 h 4454665"/>
              <a:gd name="connsiteX274" fmla="*/ 11408027 w 12192000"/>
              <a:gd name="connsiteY274" fmla="*/ 4196265 h 4454665"/>
              <a:gd name="connsiteX275" fmla="*/ 11410084 w 12192000"/>
              <a:gd name="connsiteY275" fmla="*/ 4198342 h 4454665"/>
              <a:gd name="connsiteX276" fmla="*/ 11424480 w 12192000"/>
              <a:gd name="connsiteY276" fmla="*/ 4212892 h 4454665"/>
              <a:gd name="connsiteX277" fmla="*/ 11426536 w 12192000"/>
              <a:gd name="connsiteY277" fmla="*/ 4212892 h 4454665"/>
              <a:gd name="connsiteX278" fmla="*/ 11471780 w 12192000"/>
              <a:gd name="connsiteY278" fmla="*/ 4185872 h 4454665"/>
              <a:gd name="connsiteX279" fmla="*/ 11488233 w 12192000"/>
              <a:gd name="connsiteY279" fmla="*/ 4200421 h 4454665"/>
              <a:gd name="connsiteX280" fmla="*/ 11475894 w 12192000"/>
              <a:gd name="connsiteY280" fmla="*/ 4250304 h 4454665"/>
              <a:gd name="connsiteX281" fmla="*/ 11475894 w 12192000"/>
              <a:gd name="connsiteY281" fmla="*/ 4252383 h 4454665"/>
              <a:gd name="connsiteX282" fmla="*/ 11494402 w 12192000"/>
              <a:gd name="connsiteY282" fmla="*/ 4262774 h 4454665"/>
              <a:gd name="connsiteX283" fmla="*/ 11494402 w 12192000"/>
              <a:gd name="connsiteY283" fmla="*/ 4264853 h 4454665"/>
              <a:gd name="connsiteX284" fmla="*/ 11496459 w 12192000"/>
              <a:gd name="connsiteY284" fmla="*/ 4262774 h 4454665"/>
              <a:gd name="connsiteX285" fmla="*/ 11533476 w 12192000"/>
              <a:gd name="connsiteY285" fmla="*/ 4225363 h 4454665"/>
              <a:gd name="connsiteX286" fmla="*/ 11551985 w 12192000"/>
              <a:gd name="connsiteY286" fmla="*/ 4233677 h 4454665"/>
              <a:gd name="connsiteX287" fmla="*/ 11549928 w 12192000"/>
              <a:gd name="connsiteY287" fmla="*/ 4260697 h 4454665"/>
              <a:gd name="connsiteX288" fmla="*/ 11551985 w 12192000"/>
              <a:gd name="connsiteY288" fmla="*/ 4285638 h 4454665"/>
              <a:gd name="connsiteX289" fmla="*/ 11551985 w 12192000"/>
              <a:gd name="connsiteY289" fmla="*/ 4287716 h 4454665"/>
              <a:gd name="connsiteX290" fmla="*/ 11554042 w 12192000"/>
              <a:gd name="connsiteY290" fmla="*/ 4287716 h 4454665"/>
              <a:gd name="connsiteX291" fmla="*/ 11574607 w 12192000"/>
              <a:gd name="connsiteY291" fmla="*/ 4293951 h 4454665"/>
              <a:gd name="connsiteX292" fmla="*/ 11576663 w 12192000"/>
              <a:gd name="connsiteY292" fmla="*/ 4293951 h 4454665"/>
              <a:gd name="connsiteX293" fmla="*/ 11601342 w 12192000"/>
              <a:gd name="connsiteY293" fmla="*/ 4248226 h 4454665"/>
              <a:gd name="connsiteX294" fmla="*/ 11623964 w 12192000"/>
              <a:gd name="connsiteY294" fmla="*/ 4250304 h 4454665"/>
              <a:gd name="connsiteX295" fmla="*/ 11636303 w 12192000"/>
              <a:gd name="connsiteY295" fmla="*/ 4302265 h 4454665"/>
              <a:gd name="connsiteX296" fmla="*/ 11638359 w 12192000"/>
              <a:gd name="connsiteY296" fmla="*/ 4302265 h 4454665"/>
              <a:gd name="connsiteX297" fmla="*/ 11658925 w 12192000"/>
              <a:gd name="connsiteY297" fmla="*/ 4302265 h 4454665"/>
              <a:gd name="connsiteX298" fmla="*/ 11660982 w 12192000"/>
              <a:gd name="connsiteY298" fmla="*/ 4302265 h 4454665"/>
              <a:gd name="connsiteX299" fmla="*/ 11675378 w 12192000"/>
              <a:gd name="connsiteY299" fmla="*/ 4250304 h 4454665"/>
              <a:gd name="connsiteX300" fmla="*/ 11695943 w 12192000"/>
              <a:gd name="connsiteY300" fmla="*/ 4248226 h 4454665"/>
              <a:gd name="connsiteX301" fmla="*/ 11722678 w 12192000"/>
              <a:gd name="connsiteY301" fmla="*/ 4293951 h 4454665"/>
              <a:gd name="connsiteX302" fmla="*/ 11743243 w 12192000"/>
              <a:gd name="connsiteY302" fmla="*/ 4287716 h 4454665"/>
              <a:gd name="connsiteX303" fmla="*/ 11745300 w 12192000"/>
              <a:gd name="connsiteY303" fmla="*/ 4287716 h 4454665"/>
              <a:gd name="connsiteX304" fmla="*/ 11747356 w 12192000"/>
              <a:gd name="connsiteY304" fmla="*/ 4260697 h 4454665"/>
              <a:gd name="connsiteX305" fmla="*/ 11745300 w 12192000"/>
              <a:gd name="connsiteY305" fmla="*/ 4233677 h 4454665"/>
              <a:gd name="connsiteX306" fmla="*/ 11765865 w 12192000"/>
              <a:gd name="connsiteY306" fmla="*/ 4225363 h 4454665"/>
              <a:gd name="connsiteX307" fmla="*/ 11802882 w 12192000"/>
              <a:gd name="connsiteY307" fmla="*/ 4262774 h 4454665"/>
              <a:gd name="connsiteX308" fmla="*/ 11821391 w 12192000"/>
              <a:gd name="connsiteY308" fmla="*/ 4252383 h 4454665"/>
              <a:gd name="connsiteX309" fmla="*/ 11823448 w 12192000"/>
              <a:gd name="connsiteY309" fmla="*/ 4250304 h 4454665"/>
              <a:gd name="connsiteX310" fmla="*/ 11823448 w 12192000"/>
              <a:gd name="connsiteY310" fmla="*/ 4248226 h 4454665"/>
              <a:gd name="connsiteX311" fmla="*/ 11809052 w 12192000"/>
              <a:gd name="connsiteY311" fmla="*/ 4200421 h 4454665"/>
              <a:gd name="connsiteX312" fmla="*/ 11825504 w 12192000"/>
              <a:gd name="connsiteY312" fmla="*/ 4185872 h 4454665"/>
              <a:gd name="connsiteX313" fmla="*/ 11870748 w 12192000"/>
              <a:gd name="connsiteY313" fmla="*/ 4212892 h 4454665"/>
              <a:gd name="connsiteX314" fmla="*/ 11872805 w 12192000"/>
              <a:gd name="connsiteY314" fmla="*/ 4212892 h 4454665"/>
              <a:gd name="connsiteX315" fmla="*/ 11887201 w 12192000"/>
              <a:gd name="connsiteY315" fmla="*/ 4196265 h 4454665"/>
              <a:gd name="connsiteX316" fmla="*/ 11889257 w 12192000"/>
              <a:gd name="connsiteY316" fmla="*/ 4196265 h 4454665"/>
              <a:gd name="connsiteX317" fmla="*/ 11862522 w 12192000"/>
              <a:gd name="connsiteY317" fmla="*/ 4150539 h 4454665"/>
              <a:gd name="connsiteX318" fmla="*/ 11874861 w 12192000"/>
              <a:gd name="connsiteY318" fmla="*/ 4131833 h 4454665"/>
              <a:gd name="connsiteX319" fmla="*/ 11926275 w 12192000"/>
              <a:gd name="connsiteY319" fmla="*/ 4146381 h 4454665"/>
              <a:gd name="connsiteX320" fmla="*/ 11928331 w 12192000"/>
              <a:gd name="connsiteY320" fmla="*/ 4144303 h 4454665"/>
              <a:gd name="connsiteX321" fmla="*/ 11938614 w 12192000"/>
              <a:gd name="connsiteY321" fmla="*/ 4125597 h 4454665"/>
              <a:gd name="connsiteX322" fmla="*/ 11938614 w 12192000"/>
              <a:gd name="connsiteY322" fmla="*/ 4123519 h 4454665"/>
              <a:gd name="connsiteX323" fmla="*/ 11901596 w 12192000"/>
              <a:gd name="connsiteY323" fmla="*/ 4088184 h 4454665"/>
              <a:gd name="connsiteX324" fmla="*/ 11909822 w 12192000"/>
              <a:gd name="connsiteY324" fmla="*/ 4067401 h 4454665"/>
              <a:gd name="connsiteX325" fmla="*/ 11961236 w 12192000"/>
              <a:gd name="connsiteY325" fmla="*/ 4067401 h 4454665"/>
              <a:gd name="connsiteX326" fmla="*/ 11963292 w 12192000"/>
              <a:gd name="connsiteY326" fmla="*/ 4067401 h 4454665"/>
              <a:gd name="connsiteX327" fmla="*/ 11967405 w 12192000"/>
              <a:gd name="connsiteY327" fmla="*/ 4046616 h 4454665"/>
              <a:gd name="connsiteX328" fmla="*/ 11967405 w 12192000"/>
              <a:gd name="connsiteY328" fmla="*/ 4044537 h 4454665"/>
              <a:gd name="connsiteX329" fmla="*/ 11922162 w 12192000"/>
              <a:gd name="connsiteY329" fmla="*/ 4017517 h 4454665"/>
              <a:gd name="connsiteX330" fmla="*/ 11926275 w 12192000"/>
              <a:gd name="connsiteY330" fmla="*/ 3996733 h 4454665"/>
              <a:gd name="connsiteX331" fmla="*/ 11975632 w 12192000"/>
              <a:gd name="connsiteY331" fmla="*/ 3982184 h 4454665"/>
              <a:gd name="connsiteX332" fmla="*/ 11977688 w 12192000"/>
              <a:gd name="connsiteY332" fmla="*/ 3982184 h 4454665"/>
              <a:gd name="connsiteX333" fmla="*/ 11977688 w 12192000"/>
              <a:gd name="connsiteY333" fmla="*/ 3969713 h 4454665"/>
              <a:gd name="connsiteX334" fmla="*/ 11977688 w 12192000"/>
              <a:gd name="connsiteY334" fmla="*/ 3959320 h 4454665"/>
              <a:gd name="connsiteX335" fmla="*/ 11975632 w 12192000"/>
              <a:gd name="connsiteY335" fmla="*/ 3959320 h 4454665"/>
              <a:gd name="connsiteX336" fmla="*/ 11926275 w 12192000"/>
              <a:gd name="connsiteY336" fmla="*/ 3944772 h 4454665"/>
              <a:gd name="connsiteX337" fmla="*/ 11924218 w 12192000"/>
              <a:gd name="connsiteY337" fmla="*/ 3923987 h 4454665"/>
              <a:gd name="connsiteX338" fmla="*/ 11967405 w 12192000"/>
              <a:gd name="connsiteY338" fmla="*/ 3896967 h 4454665"/>
              <a:gd name="connsiteX339" fmla="*/ 11969462 w 12192000"/>
              <a:gd name="connsiteY339" fmla="*/ 3896967 h 4454665"/>
              <a:gd name="connsiteX340" fmla="*/ 11969462 w 12192000"/>
              <a:gd name="connsiteY340" fmla="*/ 3894888 h 4454665"/>
              <a:gd name="connsiteX341" fmla="*/ 11963292 w 12192000"/>
              <a:gd name="connsiteY341" fmla="*/ 3874104 h 4454665"/>
              <a:gd name="connsiteX342" fmla="*/ 11961236 w 12192000"/>
              <a:gd name="connsiteY342" fmla="*/ 3874104 h 4454665"/>
              <a:gd name="connsiteX343" fmla="*/ 11909822 w 12192000"/>
              <a:gd name="connsiteY343" fmla="*/ 3874104 h 4454665"/>
              <a:gd name="connsiteX344" fmla="*/ 11901596 w 12192000"/>
              <a:gd name="connsiteY344" fmla="*/ 3853320 h 4454665"/>
              <a:gd name="connsiteX345" fmla="*/ 11938614 w 12192000"/>
              <a:gd name="connsiteY345" fmla="*/ 3815908 h 4454665"/>
              <a:gd name="connsiteX346" fmla="*/ 11938614 w 12192000"/>
              <a:gd name="connsiteY346" fmla="*/ 3813829 h 4454665"/>
              <a:gd name="connsiteX347" fmla="*/ 11928331 w 12192000"/>
              <a:gd name="connsiteY347" fmla="*/ 3795123 h 4454665"/>
              <a:gd name="connsiteX348" fmla="*/ 11926275 w 12192000"/>
              <a:gd name="connsiteY348" fmla="*/ 3795123 h 4454665"/>
              <a:gd name="connsiteX349" fmla="*/ 11876918 w 12192000"/>
              <a:gd name="connsiteY349" fmla="*/ 3807594 h 4454665"/>
              <a:gd name="connsiteX350" fmla="*/ 11862522 w 12192000"/>
              <a:gd name="connsiteY350" fmla="*/ 3790966 h 4454665"/>
              <a:gd name="connsiteX351" fmla="*/ 11889257 w 12192000"/>
              <a:gd name="connsiteY351" fmla="*/ 3745240 h 4454665"/>
              <a:gd name="connsiteX352" fmla="*/ 11889257 w 12192000"/>
              <a:gd name="connsiteY352" fmla="*/ 3743162 h 4454665"/>
              <a:gd name="connsiteX353" fmla="*/ 11872805 w 12192000"/>
              <a:gd name="connsiteY353" fmla="*/ 3728612 h 4454665"/>
              <a:gd name="connsiteX354" fmla="*/ 11827561 w 12192000"/>
              <a:gd name="connsiteY354" fmla="*/ 3753554 h 4454665"/>
              <a:gd name="connsiteX355" fmla="*/ 11809052 w 12192000"/>
              <a:gd name="connsiteY355" fmla="*/ 3741083 h 4454665"/>
              <a:gd name="connsiteX356" fmla="*/ 11823448 w 12192000"/>
              <a:gd name="connsiteY356" fmla="*/ 3691200 h 4454665"/>
              <a:gd name="connsiteX357" fmla="*/ 11823448 w 12192000"/>
              <a:gd name="connsiteY357" fmla="*/ 3689122 h 4454665"/>
              <a:gd name="connsiteX358" fmla="*/ 11804939 w 12192000"/>
              <a:gd name="connsiteY358" fmla="*/ 3678730 h 4454665"/>
              <a:gd name="connsiteX359" fmla="*/ 11802882 w 12192000"/>
              <a:gd name="connsiteY359" fmla="*/ 3676651 h 4454665"/>
              <a:gd name="connsiteX360" fmla="*/ 11802882 w 12192000"/>
              <a:gd name="connsiteY360" fmla="*/ 3678730 h 4454665"/>
              <a:gd name="connsiteX361" fmla="*/ 11765865 w 12192000"/>
              <a:gd name="connsiteY361" fmla="*/ 3714063 h 4454665"/>
              <a:gd name="connsiteX362" fmla="*/ 11745300 w 12192000"/>
              <a:gd name="connsiteY362" fmla="*/ 3705750 h 4454665"/>
              <a:gd name="connsiteX363" fmla="*/ 11749412 w 12192000"/>
              <a:gd name="connsiteY363" fmla="*/ 3678730 h 4454665"/>
              <a:gd name="connsiteX364" fmla="*/ 11745300 w 12192000"/>
              <a:gd name="connsiteY364" fmla="*/ 3653788 h 4454665"/>
              <a:gd name="connsiteX365" fmla="*/ 11745300 w 12192000"/>
              <a:gd name="connsiteY365" fmla="*/ 3651710 h 4454665"/>
              <a:gd name="connsiteX366" fmla="*/ 11743243 w 12192000"/>
              <a:gd name="connsiteY366" fmla="*/ 3651710 h 4454665"/>
              <a:gd name="connsiteX367" fmla="*/ 11722678 w 12192000"/>
              <a:gd name="connsiteY367" fmla="*/ 3647553 h 4454665"/>
              <a:gd name="connsiteX368" fmla="*/ 11695943 w 12192000"/>
              <a:gd name="connsiteY368" fmla="*/ 3693279 h 4454665"/>
              <a:gd name="connsiteX369" fmla="*/ 11673321 w 12192000"/>
              <a:gd name="connsiteY369" fmla="*/ 3689122 h 4454665"/>
              <a:gd name="connsiteX370" fmla="*/ 11660982 w 12192000"/>
              <a:gd name="connsiteY370" fmla="*/ 3639239 h 4454665"/>
              <a:gd name="connsiteX371" fmla="*/ 11658925 w 12192000"/>
              <a:gd name="connsiteY371" fmla="*/ 3639239 h 4454665"/>
              <a:gd name="connsiteX372" fmla="*/ 11638359 w 12192000"/>
              <a:gd name="connsiteY372" fmla="*/ 3639239 h 4454665"/>
              <a:gd name="connsiteX373" fmla="*/ 11636303 w 12192000"/>
              <a:gd name="connsiteY373" fmla="*/ 3639239 h 4454665"/>
              <a:gd name="connsiteX374" fmla="*/ 0 w 12192000"/>
              <a:gd name="connsiteY374" fmla="*/ 0 h 4454665"/>
              <a:gd name="connsiteX375" fmla="*/ 12192000 w 12192000"/>
              <a:gd name="connsiteY375" fmla="*/ 0 h 4454665"/>
              <a:gd name="connsiteX376" fmla="*/ 12192000 w 12192000"/>
              <a:gd name="connsiteY376" fmla="*/ 4454665 h 4454665"/>
              <a:gd name="connsiteX377" fmla="*/ 0 w 12192000"/>
              <a:gd name="connsiteY377" fmla="*/ 4454665 h 4454665"/>
              <a:gd name="connsiteX378" fmla="*/ 0 w 12192000"/>
              <a:gd name="connsiteY378" fmla="*/ 4454664 h 4454665"/>
              <a:gd name="connsiteX379" fmla="*/ 0 w 12192000"/>
              <a:gd name="connsiteY379" fmla="*/ 3869777 h 4454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4454665">
                <a:moveTo>
                  <a:pt x="11603402" y="4036670"/>
                </a:moveTo>
                <a:cubicBezTo>
                  <a:pt x="11607483" y="4034586"/>
                  <a:pt x="11609524" y="4034586"/>
                  <a:pt x="11613605" y="4036670"/>
                </a:cubicBezTo>
                <a:cubicBezTo>
                  <a:pt x="11615645" y="4038755"/>
                  <a:pt x="11617686" y="4040839"/>
                  <a:pt x="11617686" y="4045008"/>
                </a:cubicBezTo>
                <a:cubicBezTo>
                  <a:pt x="11623808" y="4147152"/>
                  <a:pt x="11623808" y="4147152"/>
                  <a:pt x="11623808" y="4147152"/>
                </a:cubicBezTo>
                <a:cubicBezTo>
                  <a:pt x="11625848" y="4153405"/>
                  <a:pt x="11623808" y="4155490"/>
                  <a:pt x="11621767" y="4157574"/>
                </a:cubicBezTo>
                <a:cubicBezTo>
                  <a:pt x="11619727" y="4159659"/>
                  <a:pt x="11617686" y="4157574"/>
                  <a:pt x="11615645" y="4157574"/>
                </a:cubicBezTo>
                <a:cubicBezTo>
                  <a:pt x="11570752" y="4147152"/>
                  <a:pt x="11540142" y="4128390"/>
                  <a:pt x="11509533" y="4095038"/>
                </a:cubicBezTo>
                <a:cubicBezTo>
                  <a:pt x="11507492" y="4092954"/>
                  <a:pt x="11505451" y="4090869"/>
                  <a:pt x="11505451" y="4088785"/>
                </a:cubicBezTo>
                <a:cubicBezTo>
                  <a:pt x="11505451" y="4088785"/>
                  <a:pt x="11505451" y="4088785"/>
                  <a:pt x="11505451" y="4086699"/>
                </a:cubicBezTo>
                <a:cubicBezTo>
                  <a:pt x="11505451" y="4084615"/>
                  <a:pt x="11509533" y="4082530"/>
                  <a:pt x="11511573" y="4082530"/>
                </a:cubicBezTo>
                <a:cubicBezTo>
                  <a:pt x="11603402" y="4036670"/>
                  <a:pt x="11603402" y="4036670"/>
                  <a:pt x="11603402" y="4036670"/>
                </a:cubicBezTo>
                <a:close/>
                <a:moveTo>
                  <a:pt x="11686136" y="4034586"/>
                </a:moveTo>
                <a:cubicBezTo>
                  <a:pt x="11690256" y="4034586"/>
                  <a:pt x="11692317" y="4034586"/>
                  <a:pt x="11696438" y="4034586"/>
                </a:cubicBezTo>
                <a:cubicBezTo>
                  <a:pt x="11787097" y="4080352"/>
                  <a:pt x="11787097" y="4080352"/>
                  <a:pt x="11787097" y="4080352"/>
                </a:cubicBezTo>
                <a:cubicBezTo>
                  <a:pt x="11791218" y="4082432"/>
                  <a:pt x="11793278" y="4084512"/>
                  <a:pt x="11795339" y="4086593"/>
                </a:cubicBezTo>
                <a:cubicBezTo>
                  <a:pt x="11795339" y="4088673"/>
                  <a:pt x="11793278" y="4090753"/>
                  <a:pt x="11791218" y="4092833"/>
                </a:cubicBezTo>
                <a:cubicBezTo>
                  <a:pt x="11760312" y="4126117"/>
                  <a:pt x="11727344" y="4144840"/>
                  <a:pt x="11684076" y="4155241"/>
                </a:cubicBezTo>
                <a:cubicBezTo>
                  <a:pt x="11679954" y="4157321"/>
                  <a:pt x="11677894" y="4157321"/>
                  <a:pt x="11675833" y="4155241"/>
                </a:cubicBezTo>
                <a:cubicBezTo>
                  <a:pt x="11673773" y="4153161"/>
                  <a:pt x="11673773" y="4149000"/>
                  <a:pt x="11673773" y="4146920"/>
                </a:cubicBezTo>
                <a:cubicBezTo>
                  <a:pt x="11682015" y="4042907"/>
                  <a:pt x="11682015" y="4042907"/>
                  <a:pt x="11682015" y="4042907"/>
                </a:cubicBezTo>
                <a:cubicBezTo>
                  <a:pt x="11682015" y="4040827"/>
                  <a:pt x="11684076" y="4036666"/>
                  <a:pt x="11686136" y="4034586"/>
                </a:cubicBezTo>
                <a:close/>
                <a:moveTo>
                  <a:pt x="10868401" y="3994843"/>
                </a:moveTo>
                <a:cubicBezTo>
                  <a:pt x="10868401" y="3994843"/>
                  <a:pt x="10868401" y="3994843"/>
                  <a:pt x="10868401" y="4038046"/>
                </a:cubicBezTo>
                <a:cubicBezTo>
                  <a:pt x="10868401" y="4038046"/>
                  <a:pt x="10841333" y="4046275"/>
                  <a:pt x="10820512" y="4046275"/>
                </a:cubicBezTo>
                <a:cubicBezTo>
                  <a:pt x="10803855" y="4046275"/>
                  <a:pt x="10801773" y="4029817"/>
                  <a:pt x="10801773" y="4021588"/>
                </a:cubicBezTo>
                <a:cubicBezTo>
                  <a:pt x="10801773" y="4007187"/>
                  <a:pt x="10810102" y="3998958"/>
                  <a:pt x="10826759" y="3996901"/>
                </a:cubicBezTo>
                <a:close/>
                <a:moveTo>
                  <a:pt x="10518900" y="3924709"/>
                </a:moveTo>
                <a:cubicBezTo>
                  <a:pt x="10547537" y="3924709"/>
                  <a:pt x="10559811" y="3941316"/>
                  <a:pt x="10559811" y="3984908"/>
                </a:cubicBezTo>
                <a:cubicBezTo>
                  <a:pt x="10559811" y="4022272"/>
                  <a:pt x="10553675" y="4045106"/>
                  <a:pt x="10518900" y="4045106"/>
                </a:cubicBezTo>
                <a:cubicBezTo>
                  <a:pt x="10484125" y="4045106"/>
                  <a:pt x="10477988" y="4022272"/>
                  <a:pt x="10477988" y="3984908"/>
                </a:cubicBezTo>
                <a:cubicBezTo>
                  <a:pt x="10477988" y="3941316"/>
                  <a:pt x="10488216" y="3924709"/>
                  <a:pt x="10518900" y="3924709"/>
                </a:cubicBezTo>
                <a:close/>
                <a:moveTo>
                  <a:pt x="11673123" y="3916397"/>
                </a:moveTo>
                <a:cubicBezTo>
                  <a:pt x="11675950" y="3915878"/>
                  <a:pt x="11679033" y="3916397"/>
                  <a:pt x="11682116" y="3917436"/>
                </a:cubicBezTo>
                <a:cubicBezTo>
                  <a:pt x="11698562" y="3929905"/>
                  <a:pt x="11708840" y="3948607"/>
                  <a:pt x="11708840" y="3969387"/>
                </a:cubicBezTo>
                <a:cubicBezTo>
                  <a:pt x="11708840" y="4000558"/>
                  <a:pt x="11682116" y="4027572"/>
                  <a:pt x="11649226" y="4027572"/>
                </a:cubicBezTo>
                <a:cubicBezTo>
                  <a:pt x="11616336" y="4027572"/>
                  <a:pt x="11589612" y="4000558"/>
                  <a:pt x="11589612" y="3969387"/>
                </a:cubicBezTo>
                <a:cubicBezTo>
                  <a:pt x="11589612" y="3948607"/>
                  <a:pt x="11599890" y="3929905"/>
                  <a:pt x="11616336" y="3919515"/>
                </a:cubicBezTo>
                <a:cubicBezTo>
                  <a:pt x="11622503" y="3915358"/>
                  <a:pt x="11628669" y="3915358"/>
                  <a:pt x="11632781" y="3921592"/>
                </a:cubicBezTo>
                <a:cubicBezTo>
                  <a:pt x="11636892" y="3927827"/>
                  <a:pt x="11634837" y="3934060"/>
                  <a:pt x="11630725" y="3938217"/>
                </a:cubicBezTo>
                <a:cubicBezTo>
                  <a:pt x="11620447" y="3944451"/>
                  <a:pt x="11614280" y="3956919"/>
                  <a:pt x="11614280" y="3969387"/>
                </a:cubicBezTo>
                <a:cubicBezTo>
                  <a:pt x="11614280" y="3988090"/>
                  <a:pt x="11630725" y="4004714"/>
                  <a:pt x="11649226" y="4004714"/>
                </a:cubicBezTo>
                <a:cubicBezTo>
                  <a:pt x="11667727" y="4004714"/>
                  <a:pt x="11684172" y="3988090"/>
                  <a:pt x="11684172" y="3969387"/>
                </a:cubicBezTo>
                <a:cubicBezTo>
                  <a:pt x="11684172" y="3956919"/>
                  <a:pt x="11678005" y="3944451"/>
                  <a:pt x="11667727" y="3938217"/>
                </a:cubicBezTo>
                <a:cubicBezTo>
                  <a:pt x="11663616" y="3934060"/>
                  <a:pt x="11661560" y="3927827"/>
                  <a:pt x="11665671" y="3921592"/>
                </a:cubicBezTo>
                <a:cubicBezTo>
                  <a:pt x="11667727" y="3918476"/>
                  <a:pt x="11670297" y="3916917"/>
                  <a:pt x="11673123" y="3916397"/>
                </a:cubicBezTo>
                <a:close/>
                <a:moveTo>
                  <a:pt x="11822057" y="3901331"/>
                </a:moveTo>
                <a:cubicBezTo>
                  <a:pt x="11824124" y="3901331"/>
                  <a:pt x="11826190" y="3905483"/>
                  <a:pt x="11826190" y="3907560"/>
                </a:cubicBezTo>
                <a:cubicBezTo>
                  <a:pt x="11838588" y="3951158"/>
                  <a:pt x="11838588" y="3988528"/>
                  <a:pt x="11826190" y="4032127"/>
                </a:cubicBezTo>
                <a:cubicBezTo>
                  <a:pt x="11824124" y="4036279"/>
                  <a:pt x="11824124" y="4038355"/>
                  <a:pt x="11822057" y="4038355"/>
                </a:cubicBezTo>
                <a:cubicBezTo>
                  <a:pt x="11817924" y="4040431"/>
                  <a:pt x="11815858" y="4038355"/>
                  <a:pt x="11813791" y="4036279"/>
                </a:cubicBezTo>
                <a:cubicBezTo>
                  <a:pt x="11729066" y="3978147"/>
                  <a:pt x="11729066" y="3978147"/>
                  <a:pt x="11729066" y="3978147"/>
                </a:cubicBezTo>
                <a:cubicBezTo>
                  <a:pt x="11724933" y="3976072"/>
                  <a:pt x="11722867" y="3973995"/>
                  <a:pt x="11722867" y="3969843"/>
                </a:cubicBezTo>
                <a:cubicBezTo>
                  <a:pt x="11722867" y="3967767"/>
                  <a:pt x="11724933" y="3963615"/>
                  <a:pt x="11729066" y="3961539"/>
                </a:cubicBezTo>
                <a:cubicBezTo>
                  <a:pt x="11813791" y="3903408"/>
                  <a:pt x="11813791" y="3903408"/>
                  <a:pt x="11813791" y="3903408"/>
                </a:cubicBezTo>
                <a:cubicBezTo>
                  <a:pt x="11815858" y="3901331"/>
                  <a:pt x="11819991" y="3901331"/>
                  <a:pt x="11822057" y="3901331"/>
                </a:cubicBezTo>
                <a:close/>
                <a:moveTo>
                  <a:pt x="11476229" y="3901331"/>
                </a:moveTo>
                <a:cubicBezTo>
                  <a:pt x="11480320" y="3901331"/>
                  <a:pt x="11482366" y="3903408"/>
                  <a:pt x="11484412" y="3905483"/>
                </a:cubicBezTo>
                <a:cubicBezTo>
                  <a:pt x="11568280" y="3961539"/>
                  <a:pt x="11568280" y="3961539"/>
                  <a:pt x="11568280" y="3961539"/>
                </a:cubicBezTo>
                <a:cubicBezTo>
                  <a:pt x="11572371" y="3963615"/>
                  <a:pt x="11574417" y="3967767"/>
                  <a:pt x="11574417" y="3969843"/>
                </a:cubicBezTo>
                <a:cubicBezTo>
                  <a:pt x="11574417" y="3973995"/>
                  <a:pt x="11572371" y="3976072"/>
                  <a:pt x="11568280" y="3978147"/>
                </a:cubicBezTo>
                <a:lnTo>
                  <a:pt x="11484412" y="4036279"/>
                </a:lnTo>
                <a:cubicBezTo>
                  <a:pt x="11480320" y="4038355"/>
                  <a:pt x="11478275" y="4040431"/>
                  <a:pt x="11476229" y="4038355"/>
                </a:cubicBezTo>
                <a:cubicBezTo>
                  <a:pt x="11474184" y="4038355"/>
                  <a:pt x="11472138" y="4036279"/>
                  <a:pt x="11472138" y="4032127"/>
                </a:cubicBezTo>
                <a:cubicBezTo>
                  <a:pt x="11459865" y="3988528"/>
                  <a:pt x="11459865" y="3953234"/>
                  <a:pt x="11472138" y="3907560"/>
                </a:cubicBezTo>
                <a:cubicBezTo>
                  <a:pt x="11472138" y="3905483"/>
                  <a:pt x="11474184" y="3903408"/>
                  <a:pt x="11476229" y="3901331"/>
                </a:cubicBezTo>
                <a:close/>
                <a:moveTo>
                  <a:pt x="11088184" y="3890811"/>
                </a:moveTo>
                <a:cubicBezTo>
                  <a:pt x="11086131" y="3890811"/>
                  <a:pt x="11084078" y="3890811"/>
                  <a:pt x="11082024" y="3892889"/>
                </a:cubicBezTo>
                <a:cubicBezTo>
                  <a:pt x="11079972" y="3894966"/>
                  <a:pt x="11079972" y="3897043"/>
                  <a:pt x="11079972" y="3899119"/>
                </a:cubicBezTo>
                <a:cubicBezTo>
                  <a:pt x="11121033" y="4056970"/>
                  <a:pt x="11121033" y="4056970"/>
                  <a:pt x="11121033" y="4056970"/>
                </a:cubicBezTo>
                <a:cubicBezTo>
                  <a:pt x="11123086" y="4065278"/>
                  <a:pt x="11131299" y="4077739"/>
                  <a:pt x="11145670" y="4077739"/>
                </a:cubicBezTo>
                <a:cubicBezTo>
                  <a:pt x="11153882" y="4077739"/>
                  <a:pt x="11153882" y="4077739"/>
                  <a:pt x="11153882" y="4077739"/>
                </a:cubicBezTo>
                <a:cubicBezTo>
                  <a:pt x="11151829" y="4081893"/>
                  <a:pt x="11151829" y="4083971"/>
                  <a:pt x="11149776" y="4086047"/>
                </a:cubicBezTo>
                <a:cubicBezTo>
                  <a:pt x="11149776" y="4088124"/>
                  <a:pt x="11149776" y="4088124"/>
                  <a:pt x="11149776" y="4088124"/>
                </a:cubicBezTo>
                <a:cubicBezTo>
                  <a:pt x="11147723" y="4094356"/>
                  <a:pt x="11145670" y="4106817"/>
                  <a:pt x="11125139" y="4106817"/>
                </a:cubicBezTo>
                <a:cubicBezTo>
                  <a:pt x="11090237" y="4104740"/>
                  <a:pt x="11090237" y="4104740"/>
                  <a:pt x="11090237" y="4104740"/>
                </a:cubicBezTo>
                <a:cubicBezTo>
                  <a:pt x="11088184" y="4102663"/>
                  <a:pt x="11086131" y="4104740"/>
                  <a:pt x="11084078" y="4106817"/>
                </a:cubicBezTo>
                <a:cubicBezTo>
                  <a:pt x="11082024" y="4106817"/>
                  <a:pt x="11082024" y="4108894"/>
                  <a:pt x="11082024" y="4110971"/>
                </a:cubicBezTo>
                <a:cubicBezTo>
                  <a:pt x="11082024" y="4129664"/>
                  <a:pt x="11082024" y="4129664"/>
                  <a:pt x="11082024" y="4129664"/>
                </a:cubicBezTo>
                <a:cubicBezTo>
                  <a:pt x="11082024" y="4133818"/>
                  <a:pt x="11084078" y="4135895"/>
                  <a:pt x="11088184" y="4135895"/>
                </a:cubicBezTo>
                <a:cubicBezTo>
                  <a:pt x="11098449" y="4140048"/>
                  <a:pt x="11118980" y="4142125"/>
                  <a:pt x="11135404" y="4142125"/>
                </a:cubicBezTo>
                <a:cubicBezTo>
                  <a:pt x="11135404" y="4142125"/>
                  <a:pt x="11135404" y="4142125"/>
                  <a:pt x="11137458" y="4142125"/>
                </a:cubicBezTo>
                <a:cubicBezTo>
                  <a:pt x="11164148" y="4142125"/>
                  <a:pt x="11182625" y="4125510"/>
                  <a:pt x="11190838" y="4090201"/>
                </a:cubicBezTo>
                <a:cubicBezTo>
                  <a:pt x="11201103" y="4050738"/>
                  <a:pt x="11215474" y="3998814"/>
                  <a:pt x="11223687" y="3961429"/>
                </a:cubicBezTo>
                <a:cubicBezTo>
                  <a:pt x="11227793" y="3944813"/>
                  <a:pt x="11231899" y="3930274"/>
                  <a:pt x="11236005" y="3919889"/>
                </a:cubicBezTo>
                <a:cubicBezTo>
                  <a:pt x="11240111" y="3899119"/>
                  <a:pt x="11240111" y="3899119"/>
                  <a:pt x="11240111" y="3899119"/>
                </a:cubicBezTo>
                <a:cubicBezTo>
                  <a:pt x="11240111" y="3897043"/>
                  <a:pt x="11240111" y="3894966"/>
                  <a:pt x="11238058" y="3892889"/>
                </a:cubicBezTo>
                <a:cubicBezTo>
                  <a:pt x="11238058" y="3890811"/>
                  <a:pt x="11236005" y="3890811"/>
                  <a:pt x="11233952" y="3890811"/>
                </a:cubicBezTo>
                <a:cubicBezTo>
                  <a:pt x="11205209" y="3890811"/>
                  <a:pt x="11205209" y="3890811"/>
                  <a:pt x="11205209" y="3890811"/>
                </a:cubicBezTo>
                <a:cubicBezTo>
                  <a:pt x="11203156" y="3890811"/>
                  <a:pt x="11199050" y="3892889"/>
                  <a:pt x="11199050" y="3894966"/>
                </a:cubicBezTo>
                <a:cubicBezTo>
                  <a:pt x="11162094" y="4036200"/>
                  <a:pt x="11162094" y="4036200"/>
                  <a:pt x="11162094" y="4036200"/>
                </a:cubicBezTo>
                <a:cubicBezTo>
                  <a:pt x="11160041" y="4036200"/>
                  <a:pt x="11160041" y="4036200"/>
                  <a:pt x="11160041" y="4036200"/>
                </a:cubicBezTo>
                <a:cubicBezTo>
                  <a:pt x="11121033" y="3894966"/>
                  <a:pt x="11121033" y="3894966"/>
                  <a:pt x="11121033" y="3894966"/>
                </a:cubicBezTo>
                <a:cubicBezTo>
                  <a:pt x="11121033" y="3892889"/>
                  <a:pt x="11118980" y="3890811"/>
                  <a:pt x="11114874" y="3890811"/>
                </a:cubicBezTo>
                <a:cubicBezTo>
                  <a:pt x="11088184" y="3890811"/>
                  <a:pt x="11088184" y="3890811"/>
                  <a:pt x="11088184" y="3890811"/>
                </a:cubicBezTo>
                <a:close/>
                <a:moveTo>
                  <a:pt x="11048412" y="3888474"/>
                </a:moveTo>
                <a:cubicBezTo>
                  <a:pt x="11030001" y="3888474"/>
                  <a:pt x="11011591" y="3900959"/>
                  <a:pt x="10999317" y="3909283"/>
                </a:cubicBezTo>
                <a:cubicBezTo>
                  <a:pt x="10999317" y="3896798"/>
                  <a:pt x="10999317" y="3896798"/>
                  <a:pt x="10999317" y="3896798"/>
                </a:cubicBezTo>
                <a:cubicBezTo>
                  <a:pt x="10999317" y="3892635"/>
                  <a:pt x="10997272" y="3890555"/>
                  <a:pt x="10993181" y="3890555"/>
                </a:cubicBezTo>
                <a:cubicBezTo>
                  <a:pt x="10964542" y="3890555"/>
                  <a:pt x="10964542" y="3890555"/>
                  <a:pt x="10964542" y="3890555"/>
                </a:cubicBezTo>
                <a:cubicBezTo>
                  <a:pt x="10960451" y="3890555"/>
                  <a:pt x="10958406" y="3892635"/>
                  <a:pt x="10958406" y="3896798"/>
                </a:cubicBezTo>
                <a:cubicBezTo>
                  <a:pt x="10958406" y="4071593"/>
                  <a:pt x="10958406" y="4071593"/>
                  <a:pt x="10958406" y="4071593"/>
                </a:cubicBezTo>
                <a:cubicBezTo>
                  <a:pt x="10958406" y="4075755"/>
                  <a:pt x="10960451" y="4077836"/>
                  <a:pt x="10964542" y="4077836"/>
                </a:cubicBezTo>
                <a:cubicBezTo>
                  <a:pt x="10993181" y="4077836"/>
                  <a:pt x="10993181" y="4077836"/>
                  <a:pt x="10993181" y="4077836"/>
                </a:cubicBezTo>
                <a:cubicBezTo>
                  <a:pt x="10997272" y="4077836"/>
                  <a:pt x="10999317" y="4075755"/>
                  <a:pt x="10999317" y="4071593"/>
                </a:cubicBezTo>
                <a:cubicBezTo>
                  <a:pt x="10999317" y="3950901"/>
                  <a:pt x="10999317" y="3950901"/>
                  <a:pt x="10999317" y="3950901"/>
                </a:cubicBezTo>
                <a:cubicBezTo>
                  <a:pt x="11007500" y="3944658"/>
                  <a:pt x="11025910" y="3930092"/>
                  <a:pt x="11050457" y="3928011"/>
                </a:cubicBezTo>
                <a:cubicBezTo>
                  <a:pt x="11054548" y="3928011"/>
                  <a:pt x="11056594" y="3923849"/>
                  <a:pt x="11056594" y="3921768"/>
                </a:cubicBezTo>
                <a:cubicBezTo>
                  <a:pt x="11056594" y="3894717"/>
                  <a:pt x="11056594" y="3894717"/>
                  <a:pt x="11056594" y="3894717"/>
                </a:cubicBezTo>
                <a:cubicBezTo>
                  <a:pt x="11056594" y="3892635"/>
                  <a:pt x="11056594" y="3890555"/>
                  <a:pt x="11054548" y="3890555"/>
                </a:cubicBezTo>
                <a:cubicBezTo>
                  <a:pt x="11052503" y="3888474"/>
                  <a:pt x="11050457" y="3888474"/>
                  <a:pt x="11048412" y="3888474"/>
                </a:cubicBezTo>
                <a:close/>
                <a:moveTo>
                  <a:pt x="10847504" y="3884967"/>
                </a:moveTo>
                <a:cubicBezTo>
                  <a:pt x="10826811" y="3884967"/>
                  <a:pt x="10791633" y="3891205"/>
                  <a:pt x="10777148" y="3893285"/>
                </a:cubicBezTo>
                <a:cubicBezTo>
                  <a:pt x="10773009" y="3893285"/>
                  <a:pt x="10770940" y="3897443"/>
                  <a:pt x="10770940" y="3899523"/>
                </a:cubicBezTo>
                <a:cubicBezTo>
                  <a:pt x="10770940" y="3899523"/>
                  <a:pt x="10770940" y="3899523"/>
                  <a:pt x="10773009" y="3924476"/>
                </a:cubicBezTo>
                <a:cubicBezTo>
                  <a:pt x="10773009" y="3926555"/>
                  <a:pt x="10773009" y="3928635"/>
                  <a:pt x="10775079" y="3928635"/>
                </a:cubicBezTo>
                <a:cubicBezTo>
                  <a:pt x="10777148" y="3930714"/>
                  <a:pt x="10777148" y="3930714"/>
                  <a:pt x="10779217" y="3930714"/>
                </a:cubicBezTo>
                <a:cubicBezTo>
                  <a:pt x="10795771" y="3930714"/>
                  <a:pt x="10824741" y="3926555"/>
                  <a:pt x="10845434" y="3926555"/>
                </a:cubicBezTo>
                <a:cubicBezTo>
                  <a:pt x="10859918" y="3926555"/>
                  <a:pt x="10868196" y="3934873"/>
                  <a:pt x="10868196" y="3949429"/>
                </a:cubicBezTo>
                <a:cubicBezTo>
                  <a:pt x="10868196" y="3949429"/>
                  <a:pt x="10868196" y="3949429"/>
                  <a:pt x="10868196" y="3961905"/>
                </a:cubicBezTo>
                <a:cubicBezTo>
                  <a:pt x="10868196" y="3961905"/>
                  <a:pt x="10868196" y="3961905"/>
                  <a:pt x="10822672" y="3966064"/>
                </a:cubicBezTo>
                <a:cubicBezTo>
                  <a:pt x="10777148" y="3968144"/>
                  <a:pt x="10758524" y="3984779"/>
                  <a:pt x="10758524" y="4022208"/>
                </a:cubicBezTo>
                <a:cubicBezTo>
                  <a:pt x="10758524" y="4061717"/>
                  <a:pt x="10779217" y="4082511"/>
                  <a:pt x="10814395" y="4082511"/>
                </a:cubicBezTo>
                <a:cubicBezTo>
                  <a:pt x="10843365" y="4082511"/>
                  <a:pt x="10874404" y="4070035"/>
                  <a:pt x="10874404" y="4070035"/>
                </a:cubicBezTo>
                <a:cubicBezTo>
                  <a:pt x="10882681" y="4076273"/>
                  <a:pt x="10888889" y="4080432"/>
                  <a:pt x="10903374" y="4082511"/>
                </a:cubicBezTo>
                <a:cubicBezTo>
                  <a:pt x="10905443" y="4082511"/>
                  <a:pt x="10907512" y="4082511"/>
                  <a:pt x="10909582" y="4080432"/>
                </a:cubicBezTo>
                <a:cubicBezTo>
                  <a:pt x="10909582" y="4078352"/>
                  <a:pt x="10911651" y="4076273"/>
                  <a:pt x="10911651" y="4074194"/>
                </a:cubicBezTo>
                <a:cubicBezTo>
                  <a:pt x="10911651" y="4074194"/>
                  <a:pt x="10911651" y="4074194"/>
                  <a:pt x="10911651" y="3949429"/>
                </a:cubicBezTo>
                <a:cubicBezTo>
                  <a:pt x="10911651" y="3905761"/>
                  <a:pt x="10890958" y="3884967"/>
                  <a:pt x="10847504" y="3884967"/>
                </a:cubicBezTo>
                <a:close/>
                <a:moveTo>
                  <a:pt x="10518899" y="3884967"/>
                </a:moveTo>
                <a:cubicBezTo>
                  <a:pt x="10472419" y="3884967"/>
                  <a:pt x="10434738" y="3929188"/>
                  <a:pt x="10434738" y="3983739"/>
                </a:cubicBezTo>
                <a:cubicBezTo>
                  <a:pt x="10434738" y="4038290"/>
                  <a:pt x="10472419" y="4082511"/>
                  <a:pt x="10518899" y="4082511"/>
                </a:cubicBezTo>
                <a:cubicBezTo>
                  <a:pt x="10565380" y="4082511"/>
                  <a:pt x="10603060" y="4038290"/>
                  <a:pt x="10603060" y="3983739"/>
                </a:cubicBezTo>
                <a:cubicBezTo>
                  <a:pt x="10603060" y="3929188"/>
                  <a:pt x="10565380" y="3884967"/>
                  <a:pt x="10518899" y="3884967"/>
                </a:cubicBezTo>
                <a:close/>
                <a:moveTo>
                  <a:pt x="10302945" y="3859251"/>
                </a:moveTo>
                <a:cubicBezTo>
                  <a:pt x="10302945" y="3859251"/>
                  <a:pt x="10302945" y="3859251"/>
                  <a:pt x="10319310" y="3859251"/>
                </a:cubicBezTo>
                <a:cubicBezTo>
                  <a:pt x="10349994" y="3859251"/>
                  <a:pt x="10362267" y="3880168"/>
                  <a:pt x="10362267" y="3898993"/>
                </a:cubicBezTo>
                <a:cubicBezTo>
                  <a:pt x="10362267" y="3922003"/>
                  <a:pt x="10343857" y="3936644"/>
                  <a:pt x="10317264" y="3936644"/>
                </a:cubicBezTo>
                <a:cubicBezTo>
                  <a:pt x="10294763" y="3938736"/>
                  <a:pt x="10280444" y="3936644"/>
                  <a:pt x="10272261" y="3936644"/>
                </a:cubicBezTo>
                <a:cubicBezTo>
                  <a:pt x="10272261" y="3936644"/>
                  <a:pt x="10272261" y="3936644"/>
                  <a:pt x="10272261" y="3861343"/>
                </a:cubicBezTo>
                <a:cubicBezTo>
                  <a:pt x="10276353" y="3859251"/>
                  <a:pt x="10286581" y="3859251"/>
                  <a:pt x="10302945" y="3859251"/>
                </a:cubicBezTo>
                <a:close/>
                <a:moveTo>
                  <a:pt x="10679182" y="3847562"/>
                </a:moveTo>
                <a:cubicBezTo>
                  <a:pt x="10679182" y="3847562"/>
                  <a:pt x="10679182" y="3847562"/>
                  <a:pt x="10650472" y="3853806"/>
                </a:cubicBezTo>
                <a:cubicBezTo>
                  <a:pt x="10646371" y="3855888"/>
                  <a:pt x="10644320" y="3857970"/>
                  <a:pt x="10644320" y="3860050"/>
                </a:cubicBezTo>
                <a:cubicBezTo>
                  <a:pt x="10644320" y="3860050"/>
                  <a:pt x="10644320" y="3860050"/>
                  <a:pt x="10644320" y="3891272"/>
                </a:cubicBezTo>
                <a:cubicBezTo>
                  <a:pt x="10644320" y="3891272"/>
                  <a:pt x="10644320" y="3891272"/>
                  <a:pt x="10627914" y="3891272"/>
                </a:cubicBezTo>
                <a:cubicBezTo>
                  <a:pt x="10623813" y="3891272"/>
                  <a:pt x="10621762" y="3893354"/>
                  <a:pt x="10621762" y="3897517"/>
                </a:cubicBezTo>
                <a:cubicBezTo>
                  <a:pt x="10621762" y="3897517"/>
                  <a:pt x="10621762" y="3897517"/>
                  <a:pt x="10621762" y="3922495"/>
                </a:cubicBezTo>
                <a:cubicBezTo>
                  <a:pt x="10621762" y="3926658"/>
                  <a:pt x="10623813" y="3928739"/>
                  <a:pt x="10627914" y="3928739"/>
                </a:cubicBezTo>
                <a:cubicBezTo>
                  <a:pt x="10627914" y="3928739"/>
                  <a:pt x="10627914" y="3928739"/>
                  <a:pt x="10644320" y="3928739"/>
                </a:cubicBezTo>
                <a:cubicBezTo>
                  <a:pt x="10644320" y="3928739"/>
                  <a:pt x="10644320" y="3928739"/>
                  <a:pt x="10644320" y="4011998"/>
                </a:cubicBezTo>
                <a:cubicBezTo>
                  <a:pt x="10644320" y="4068197"/>
                  <a:pt x="10658675" y="4084849"/>
                  <a:pt x="10699689" y="4084849"/>
                </a:cubicBezTo>
                <a:cubicBezTo>
                  <a:pt x="10709943" y="4084849"/>
                  <a:pt x="10722247" y="4080686"/>
                  <a:pt x="10732500" y="4080686"/>
                </a:cubicBezTo>
                <a:cubicBezTo>
                  <a:pt x="10736602" y="4078605"/>
                  <a:pt x="10738652" y="4076523"/>
                  <a:pt x="10738652" y="4072360"/>
                </a:cubicBezTo>
                <a:cubicBezTo>
                  <a:pt x="10738652" y="4072360"/>
                  <a:pt x="10738652" y="4072360"/>
                  <a:pt x="10736602" y="4049464"/>
                </a:cubicBezTo>
                <a:cubicBezTo>
                  <a:pt x="10736602" y="4045301"/>
                  <a:pt x="10734551" y="4041138"/>
                  <a:pt x="10730449" y="4041138"/>
                </a:cubicBezTo>
                <a:cubicBezTo>
                  <a:pt x="10724297" y="4041138"/>
                  <a:pt x="10714044" y="4043220"/>
                  <a:pt x="10705841" y="4043220"/>
                </a:cubicBezTo>
                <a:cubicBezTo>
                  <a:pt x="10687385" y="4043220"/>
                  <a:pt x="10687385" y="4032813"/>
                  <a:pt x="10687385" y="4005753"/>
                </a:cubicBezTo>
                <a:cubicBezTo>
                  <a:pt x="10687385" y="4005753"/>
                  <a:pt x="10687385" y="4005753"/>
                  <a:pt x="10687385" y="3928739"/>
                </a:cubicBezTo>
                <a:cubicBezTo>
                  <a:pt x="10687385" y="3928739"/>
                  <a:pt x="10687385" y="3928739"/>
                  <a:pt x="10730449" y="3928739"/>
                </a:cubicBezTo>
                <a:cubicBezTo>
                  <a:pt x="10734551" y="3928739"/>
                  <a:pt x="10736602" y="3926658"/>
                  <a:pt x="10736602" y="3922495"/>
                </a:cubicBezTo>
                <a:cubicBezTo>
                  <a:pt x="10736602" y="3922495"/>
                  <a:pt x="10736602" y="3922495"/>
                  <a:pt x="10736602" y="3897517"/>
                </a:cubicBezTo>
                <a:cubicBezTo>
                  <a:pt x="10736602" y="3893354"/>
                  <a:pt x="10734551" y="3891272"/>
                  <a:pt x="10730449" y="3891272"/>
                </a:cubicBezTo>
                <a:cubicBezTo>
                  <a:pt x="10730449" y="3891272"/>
                  <a:pt x="10730449" y="3891272"/>
                  <a:pt x="10687385" y="3891272"/>
                </a:cubicBezTo>
                <a:cubicBezTo>
                  <a:pt x="10687385" y="3891272"/>
                  <a:pt x="10687385" y="3891272"/>
                  <a:pt x="10687385" y="3853806"/>
                </a:cubicBezTo>
                <a:cubicBezTo>
                  <a:pt x="10687385" y="3851725"/>
                  <a:pt x="10685334" y="3849643"/>
                  <a:pt x="10685334" y="3847562"/>
                </a:cubicBezTo>
                <a:cubicBezTo>
                  <a:pt x="10683283" y="3847562"/>
                  <a:pt x="10681232" y="3847562"/>
                  <a:pt x="10679182" y="3847562"/>
                </a:cubicBezTo>
                <a:close/>
                <a:moveTo>
                  <a:pt x="10313278" y="3818340"/>
                </a:moveTo>
                <a:cubicBezTo>
                  <a:pt x="10302968" y="3818340"/>
                  <a:pt x="10272038" y="3818340"/>
                  <a:pt x="10232861" y="3822492"/>
                </a:cubicBezTo>
                <a:cubicBezTo>
                  <a:pt x="10230798" y="3822492"/>
                  <a:pt x="10226674" y="3826644"/>
                  <a:pt x="10226674" y="3830796"/>
                </a:cubicBezTo>
                <a:cubicBezTo>
                  <a:pt x="10226674" y="3830796"/>
                  <a:pt x="10226674" y="3830796"/>
                  <a:pt x="10226674" y="4071608"/>
                </a:cubicBezTo>
                <a:cubicBezTo>
                  <a:pt x="10226674" y="4075760"/>
                  <a:pt x="10230798" y="4077836"/>
                  <a:pt x="10234922" y="4077836"/>
                </a:cubicBezTo>
                <a:cubicBezTo>
                  <a:pt x="10234922" y="4077836"/>
                  <a:pt x="10234922" y="4077836"/>
                  <a:pt x="10263790" y="4077836"/>
                </a:cubicBezTo>
                <a:cubicBezTo>
                  <a:pt x="10267914" y="4077836"/>
                  <a:pt x="10272038" y="4075760"/>
                  <a:pt x="10272038" y="4071608"/>
                </a:cubicBezTo>
                <a:cubicBezTo>
                  <a:pt x="10272038" y="4071608"/>
                  <a:pt x="10272038" y="4071608"/>
                  <a:pt x="10272038" y="3976114"/>
                </a:cubicBezTo>
                <a:cubicBezTo>
                  <a:pt x="10280286" y="3976114"/>
                  <a:pt x="10298844" y="3978189"/>
                  <a:pt x="10321526" y="3978189"/>
                </a:cubicBezTo>
                <a:cubicBezTo>
                  <a:pt x="10321526" y="3978189"/>
                  <a:pt x="10321526" y="3978189"/>
                  <a:pt x="10362766" y="4073683"/>
                </a:cubicBezTo>
                <a:cubicBezTo>
                  <a:pt x="10364828" y="4077836"/>
                  <a:pt x="10366890" y="4077836"/>
                  <a:pt x="10368952" y="4077836"/>
                </a:cubicBezTo>
                <a:cubicBezTo>
                  <a:pt x="10368952" y="4077836"/>
                  <a:pt x="10368952" y="4077836"/>
                  <a:pt x="10401944" y="4077836"/>
                </a:cubicBezTo>
                <a:cubicBezTo>
                  <a:pt x="10406068" y="4077836"/>
                  <a:pt x="10408130" y="4077836"/>
                  <a:pt x="10408130" y="4075760"/>
                </a:cubicBezTo>
                <a:cubicBezTo>
                  <a:pt x="10410192" y="4073683"/>
                  <a:pt x="10410192" y="4071608"/>
                  <a:pt x="10410192" y="4069532"/>
                </a:cubicBezTo>
                <a:lnTo>
                  <a:pt x="10362766" y="3965734"/>
                </a:lnTo>
                <a:cubicBezTo>
                  <a:pt x="10393696" y="3951202"/>
                  <a:pt x="10408130" y="3928366"/>
                  <a:pt x="10408130" y="3897226"/>
                </a:cubicBezTo>
                <a:cubicBezTo>
                  <a:pt x="10408130" y="3861935"/>
                  <a:pt x="10391634" y="3818340"/>
                  <a:pt x="10319464" y="3818340"/>
                </a:cubicBezTo>
                <a:cubicBezTo>
                  <a:pt x="10319464" y="3818340"/>
                  <a:pt x="10317402" y="3818340"/>
                  <a:pt x="10313278" y="3818340"/>
                </a:cubicBezTo>
                <a:close/>
                <a:moveTo>
                  <a:pt x="11675833" y="3785334"/>
                </a:moveTo>
                <a:cubicBezTo>
                  <a:pt x="11677894" y="3783273"/>
                  <a:pt x="11682015" y="3783273"/>
                  <a:pt x="11684076" y="3785334"/>
                </a:cubicBezTo>
                <a:cubicBezTo>
                  <a:pt x="11727344" y="3795635"/>
                  <a:pt x="11760312" y="3814179"/>
                  <a:pt x="11791218" y="3847147"/>
                </a:cubicBezTo>
                <a:cubicBezTo>
                  <a:pt x="11793278" y="3849207"/>
                  <a:pt x="11795339" y="3851267"/>
                  <a:pt x="11795339" y="3853328"/>
                </a:cubicBezTo>
                <a:cubicBezTo>
                  <a:pt x="11793278" y="3857448"/>
                  <a:pt x="11791218" y="3857448"/>
                  <a:pt x="11787097" y="3859509"/>
                </a:cubicBezTo>
                <a:cubicBezTo>
                  <a:pt x="11696438" y="3902778"/>
                  <a:pt x="11696438" y="3902778"/>
                  <a:pt x="11696438" y="3902778"/>
                </a:cubicBezTo>
                <a:cubicBezTo>
                  <a:pt x="11692317" y="3904838"/>
                  <a:pt x="11688196" y="3904838"/>
                  <a:pt x="11686136" y="3904838"/>
                </a:cubicBezTo>
                <a:cubicBezTo>
                  <a:pt x="11684076" y="3902778"/>
                  <a:pt x="11682015" y="3898657"/>
                  <a:pt x="11682015" y="3894536"/>
                </a:cubicBezTo>
                <a:cubicBezTo>
                  <a:pt x="11673773" y="3793575"/>
                  <a:pt x="11673773" y="3793575"/>
                  <a:pt x="11673773" y="3793575"/>
                </a:cubicBezTo>
                <a:cubicBezTo>
                  <a:pt x="11673773" y="3789454"/>
                  <a:pt x="11673773" y="3787394"/>
                  <a:pt x="11675833" y="3785334"/>
                </a:cubicBezTo>
                <a:close/>
                <a:moveTo>
                  <a:pt x="11618498" y="3784563"/>
                </a:moveTo>
                <a:cubicBezTo>
                  <a:pt x="11620043" y="3784306"/>
                  <a:pt x="11621589" y="3784306"/>
                  <a:pt x="11622619" y="3785338"/>
                </a:cubicBezTo>
                <a:cubicBezTo>
                  <a:pt x="11622619" y="3787403"/>
                  <a:pt x="11624679" y="3789468"/>
                  <a:pt x="11624679" y="3795663"/>
                </a:cubicBezTo>
                <a:cubicBezTo>
                  <a:pt x="11616438" y="3896851"/>
                  <a:pt x="11616438" y="3896851"/>
                  <a:pt x="11616438" y="3896851"/>
                </a:cubicBezTo>
                <a:cubicBezTo>
                  <a:pt x="11616438" y="3900981"/>
                  <a:pt x="11614377" y="3903046"/>
                  <a:pt x="11612316" y="3905111"/>
                </a:cubicBezTo>
                <a:cubicBezTo>
                  <a:pt x="11608196" y="3907176"/>
                  <a:pt x="11606135" y="3907176"/>
                  <a:pt x="11602015" y="3905111"/>
                </a:cubicBezTo>
                <a:cubicBezTo>
                  <a:pt x="11511355" y="3859680"/>
                  <a:pt x="11511355" y="3859680"/>
                  <a:pt x="11511355" y="3859680"/>
                </a:cubicBezTo>
                <a:cubicBezTo>
                  <a:pt x="11507235" y="3859680"/>
                  <a:pt x="11505174" y="3857615"/>
                  <a:pt x="11503114" y="3853485"/>
                </a:cubicBezTo>
                <a:cubicBezTo>
                  <a:pt x="11503114" y="3851419"/>
                  <a:pt x="11505174" y="3849355"/>
                  <a:pt x="11507235" y="3847289"/>
                </a:cubicBezTo>
                <a:cubicBezTo>
                  <a:pt x="11538141" y="3814249"/>
                  <a:pt x="11571108" y="3795663"/>
                  <a:pt x="11614377" y="3785338"/>
                </a:cubicBezTo>
                <a:cubicBezTo>
                  <a:pt x="11615407" y="3785338"/>
                  <a:pt x="11616952" y="3784822"/>
                  <a:pt x="11618498" y="3784563"/>
                </a:cubicBezTo>
                <a:close/>
                <a:moveTo>
                  <a:pt x="11649811" y="3749374"/>
                </a:moveTo>
                <a:cubicBezTo>
                  <a:pt x="11530058" y="3749374"/>
                  <a:pt x="11432980" y="3847500"/>
                  <a:pt x="11432980" y="3968544"/>
                </a:cubicBezTo>
                <a:cubicBezTo>
                  <a:pt x="11432980" y="4089587"/>
                  <a:pt x="11530058" y="4187713"/>
                  <a:pt x="11649811" y="4187713"/>
                </a:cubicBezTo>
                <a:cubicBezTo>
                  <a:pt x="11769564" y="4187713"/>
                  <a:pt x="11866643" y="4089587"/>
                  <a:pt x="11866643" y="3968544"/>
                </a:cubicBezTo>
                <a:cubicBezTo>
                  <a:pt x="11866643" y="3847500"/>
                  <a:pt x="11769564" y="3749374"/>
                  <a:pt x="11649811" y="3749374"/>
                </a:cubicBezTo>
                <a:close/>
                <a:moveTo>
                  <a:pt x="11649226" y="3717815"/>
                </a:moveTo>
                <a:cubicBezTo>
                  <a:pt x="11785441" y="3717815"/>
                  <a:pt x="11895865" y="3829547"/>
                  <a:pt x="11895865" y="3967376"/>
                </a:cubicBezTo>
                <a:cubicBezTo>
                  <a:pt x="11895865" y="4105204"/>
                  <a:pt x="11785441" y="4216937"/>
                  <a:pt x="11649226" y="4216937"/>
                </a:cubicBezTo>
                <a:cubicBezTo>
                  <a:pt x="11513012" y="4216937"/>
                  <a:pt x="11402588" y="4105204"/>
                  <a:pt x="11402588" y="3967376"/>
                </a:cubicBezTo>
                <a:cubicBezTo>
                  <a:pt x="11402588" y="3829547"/>
                  <a:pt x="11513012" y="3717815"/>
                  <a:pt x="11649226" y="3717815"/>
                </a:cubicBezTo>
                <a:close/>
                <a:moveTo>
                  <a:pt x="11636303" y="3639239"/>
                </a:moveTo>
                <a:cubicBezTo>
                  <a:pt x="11628077" y="3653788"/>
                  <a:pt x="11623964" y="3672494"/>
                  <a:pt x="11623964" y="3689122"/>
                </a:cubicBezTo>
                <a:cubicBezTo>
                  <a:pt x="11619850" y="3689122"/>
                  <a:pt x="11603398" y="3691200"/>
                  <a:pt x="11601342" y="3693279"/>
                </a:cubicBezTo>
                <a:cubicBezTo>
                  <a:pt x="11595172" y="3674573"/>
                  <a:pt x="11586946" y="3657945"/>
                  <a:pt x="11574607" y="3647553"/>
                </a:cubicBezTo>
                <a:cubicBezTo>
                  <a:pt x="11574607" y="3645474"/>
                  <a:pt x="11574607" y="3645474"/>
                  <a:pt x="11574607" y="3645474"/>
                </a:cubicBezTo>
                <a:cubicBezTo>
                  <a:pt x="11572550" y="3647553"/>
                  <a:pt x="11572550" y="3647553"/>
                  <a:pt x="11572550" y="3647553"/>
                </a:cubicBezTo>
                <a:cubicBezTo>
                  <a:pt x="11566381" y="3647553"/>
                  <a:pt x="11558155" y="3649631"/>
                  <a:pt x="11551985" y="3651710"/>
                </a:cubicBezTo>
                <a:cubicBezTo>
                  <a:pt x="11551985" y="3653788"/>
                  <a:pt x="11551985" y="3653788"/>
                  <a:pt x="11551985" y="3653788"/>
                </a:cubicBezTo>
                <a:cubicBezTo>
                  <a:pt x="11549928" y="3662102"/>
                  <a:pt x="11547872" y="3670416"/>
                  <a:pt x="11547872" y="3678730"/>
                </a:cubicBezTo>
                <a:cubicBezTo>
                  <a:pt x="11547872" y="3689122"/>
                  <a:pt x="11549928" y="3697436"/>
                  <a:pt x="11551985" y="3705750"/>
                </a:cubicBezTo>
                <a:cubicBezTo>
                  <a:pt x="11549928" y="3705750"/>
                  <a:pt x="11533476" y="3714063"/>
                  <a:pt x="11531420" y="3714063"/>
                </a:cubicBezTo>
                <a:cubicBezTo>
                  <a:pt x="11521137" y="3699514"/>
                  <a:pt x="11508798" y="3684965"/>
                  <a:pt x="11494402" y="3678730"/>
                </a:cubicBezTo>
                <a:cubicBezTo>
                  <a:pt x="11494402" y="3676651"/>
                  <a:pt x="11494402" y="3676651"/>
                  <a:pt x="11494402" y="3676651"/>
                </a:cubicBezTo>
                <a:cubicBezTo>
                  <a:pt x="11492346" y="3676651"/>
                  <a:pt x="11492346" y="3676651"/>
                  <a:pt x="11492346" y="3676651"/>
                </a:cubicBezTo>
                <a:cubicBezTo>
                  <a:pt x="11486176" y="3680808"/>
                  <a:pt x="11480006" y="3684965"/>
                  <a:pt x="11473837" y="3689122"/>
                </a:cubicBezTo>
                <a:cubicBezTo>
                  <a:pt x="11473837" y="3689122"/>
                  <a:pt x="11473837" y="3691200"/>
                  <a:pt x="11473837" y="3691200"/>
                </a:cubicBezTo>
                <a:cubicBezTo>
                  <a:pt x="11473837" y="3707828"/>
                  <a:pt x="11477950" y="3724456"/>
                  <a:pt x="11486176" y="3741083"/>
                </a:cubicBezTo>
                <a:cubicBezTo>
                  <a:pt x="11484120" y="3743162"/>
                  <a:pt x="11471780" y="3751476"/>
                  <a:pt x="11469724" y="3753554"/>
                </a:cubicBezTo>
                <a:cubicBezTo>
                  <a:pt x="11457385" y="3741083"/>
                  <a:pt x="11440932" y="3730691"/>
                  <a:pt x="11426536" y="3726534"/>
                </a:cubicBezTo>
                <a:cubicBezTo>
                  <a:pt x="11424480" y="3726534"/>
                  <a:pt x="11424480" y="3726534"/>
                  <a:pt x="11424480" y="3726534"/>
                </a:cubicBezTo>
                <a:cubicBezTo>
                  <a:pt x="11424480" y="3728612"/>
                  <a:pt x="11424480" y="3728612"/>
                  <a:pt x="11424480" y="3728612"/>
                </a:cubicBezTo>
                <a:cubicBezTo>
                  <a:pt x="11418310" y="3730691"/>
                  <a:pt x="11412140" y="3736926"/>
                  <a:pt x="11408027" y="3743162"/>
                </a:cubicBezTo>
                <a:cubicBezTo>
                  <a:pt x="11408027" y="3745240"/>
                  <a:pt x="11408027" y="3745240"/>
                  <a:pt x="11408027" y="3745240"/>
                </a:cubicBezTo>
                <a:cubicBezTo>
                  <a:pt x="11412140" y="3759789"/>
                  <a:pt x="11422423" y="3776417"/>
                  <a:pt x="11434763" y="3790966"/>
                </a:cubicBezTo>
                <a:cubicBezTo>
                  <a:pt x="11432706" y="3790966"/>
                  <a:pt x="11422423" y="3805515"/>
                  <a:pt x="11420366" y="3807594"/>
                </a:cubicBezTo>
                <a:cubicBezTo>
                  <a:pt x="11405971" y="3799280"/>
                  <a:pt x="11387462" y="3795123"/>
                  <a:pt x="11371010" y="3795123"/>
                </a:cubicBezTo>
                <a:cubicBezTo>
                  <a:pt x="11368953" y="3795123"/>
                  <a:pt x="11368953" y="3795123"/>
                  <a:pt x="11368953" y="3795123"/>
                </a:cubicBezTo>
                <a:cubicBezTo>
                  <a:pt x="11364840" y="3799280"/>
                  <a:pt x="11360727" y="3807594"/>
                  <a:pt x="11358671" y="3813829"/>
                </a:cubicBezTo>
                <a:cubicBezTo>
                  <a:pt x="11358671" y="3815908"/>
                  <a:pt x="11358671" y="3815908"/>
                  <a:pt x="11358671" y="3815908"/>
                </a:cubicBezTo>
                <a:cubicBezTo>
                  <a:pt x="11366897" y="3830456"/>
                  <a:pt x="11379236" y="3842927"/>
                  <a:pt x="11395688" y="3853320"/>
                </a:cubicBezTo>
                <a:cubicBezTo>
                  <a:pt x="11393632" y="3855398"/>
                  <a:pt x="11387462" y="3869947"/>
                  <a:pt x="11387462" y="3872026"/>
                </a:cubicBezTo>
                <a:cubicBezTo>
                  <a:pt x="11368953" y="3867869"/>
                  <a:pt x="11350444" y="3867869"/>
                  <a:pt x="11336049" y="3872026"/>
                </a:cubicBezTo>
                <a:cubicBezTo>
                  <a:pt x="11333992" y="3872026"/>
                  <a:pt x="11333992" y="3872026"/>
                  <a:pt x="11333992" y="3872026"/>
                </a:cubicBezTo>
                <a:cubicBezTo>
                  <a:pt x="11333992" y="3874104"/>
                  <a:pt x="11333992" y="3874104"/>
                  <a:pt x="11333992" y="3874104"/>
                </a:cubicBezTo>
                <a:cubicBezTo>
                  <a:pt x="11331936" y="3880340"/>
                  <a:pt x="11329879" y="3888653"/>
                  <a:pt x="11327823" y="3894888"/>
                </a:cubicBezTo>
                <a:cubicBezTo>
                  <a:pt x="11329879" y="3896967"/>
                  <a:pt x="11329879" y="3896967"/>
                  <a:pt x="11329879" y="3896967"/>
                </a:cubicBezTo>
                <a:cubicBezTo>
                  <a:pt x="11340162" y="3907359"/>
                  <a:pt x="11356614" y="3917752"/>
                  <a:pt x="11373066" y="3921908"/>
                </a:cubicBezTo>
                <a:cubicBezTo>
                  <a:pt x="11373066" y="3923987"/>
                  <a:pt x="11371010" y="3942693"/>
                  <a:pt x="11371010" y="3944772"/>
                </a:cubicBezTo>
                <a:cubicBezTo>
                  <a:pt x="11352501" y="3944772"/>
                  <a:pt x="11333992" y="3948928"/>
                  <a:pt x="11321653" y="3957243"/>
                </a:cubicBezTo>
                <a:cubicBezTo>
                  <a:pt x="11319596" y="3957243"/>
                  <a:pt x="11319596" y="3957243"/>
                  <a:pt x="11319596" y="3957243"/>
                </a:cubicBezTo>
                <a:cubicBezTo>
                  <a:pt x="11319596" y="3959320"/>
                  <a:pt x="11319596" y="3959320"/>
                  <a:pt x="11319596" y="3959320"/>
                </a:cubicBezTo>
                <a:cubicBezTo>
                  <a:pt x="11319596" y="3961399"/>
                  <a:pt x="11319596" y="3965556"/>
                  <a:pt x="11319596" y="3969713"/>
                </a:cubicBezTo>
                <a:cubicBezTo>
                  <a:pt x="11319596" y="3973870"/>
                  <a:pt x="11319596" y="3978027"/>
                  <a:pt x="11319596" y="3980105"/>
                </a:cubicBezTo>
                <a:cubicBezTo>
                  <a:pt x="11319596" y="3982184"/>
                  <a:pt x="11319596" y="3982184"/>
                  <a:pt x="11319596" y="3982184"/>
                </a:cubicBezTo>
                <a:cubicBezTo>
                  <a:pt x="11321653" y="3982184"/>
                  <a:pt x="11321653" y="3982184"/>
                  <a:pt x="11321653" y="3982184"/>
                </a:cubicBezTo>
                <a:cubicBezTo>
                  <a:pt x="11333992" y="3990498"/>
                  <a:pt x="11352501" y="3994655"/>
                  <a:pt x="11371010" y="3994655"/>
                </a:cubicBezTo>
                <a:cubicBezTo>
                  <a:pt x="11371010" y="3998811"/>
                  <a:pt x="11373066" y="4015439"/>
                  <a:pt x="11375123" y="4017517"/>
                </a:cubicBezTo>
                <a:cubicBezTo>
                  <a:pt x="11356614" y="4023752"/>
                  <a:pt x="11340162" y="4032066"/>
                  <a:pt x="11329879" y="4044537"/>
                </a:cubicBezTo>
                <a:cubicBezTo>
                  <a:pt x="11327823" y="4044537"/>
                  <a:pt x="11327823" y="4044537"/>
                  <a:pt x="11327823" y="4044537"/>
                </a:cubicBezTo>
                <a:cubicBezTo>
                  <a:pt x="11327823" y="4046616"/>
                  <a:pt x="11327823" y="4046616"/>
                  <a:pt x="11327823" y="4046616"/>
                </a:cubicBezTo>
                <a:cubicBezTo>
                  <a:pt x="11329879" y="4052851"/>
                  <a:pt x="11331936" y="4061165"/>
                  <a:pt x="11333992" y="4067401"/>
                </a:cubicBezTo>
                <a:cubicBezTo>
                  <a:pt x="11336049" y="4067401"/>
                  <a:pt x="11336049" y="4067401"/>
                  <a:pt x="11336049" y="4067401"/>
                </a:cubicBezTo>
                <a:cubicBezTo>
                  <a:pt x="11350444" y="4073636"/>
                  <a:pt x="11371010" y="4071557"/>
                  <a:pt x="11387462" y="4067401"/>
                </a:cubicBezTo>
                <a:cubicBezTo>
                  <a:pt x="11387462" y="4069478"/>
                  <a:pt x="11395688" y="4086107"/>
                  <a:pt x="11395688" y="4088184"/>
                </a:cubicBezTo>
                <a:cubicBezTo>
                  <a:pt x="11381292" y="4096498"/>
                  <a:pt x="11366897" y="4111048"/>
                  <a:pt x="11358671" y="4125597"/>
                </a:cubicBezTo>
                <a:cubicBezTo>
                  <a:pt x="11358671" y="4127675"/>
                  <a:pt x="11358671" y="4127675"/>
                  <a:pt x="11358671" y="4127675"/>
                </a:cubicBezTo>
                <a:cubicBezTo>
                  <a:pt x="11360727" y="4131833"/>
                  <a:pt x="11366897" y="4140146"/>
                  <a:pt x="11371010" y="4146381"/>
                </a:cubicBezTo>
                <a:cubicBezTo>
                  <a:pt x="11387462" y="4146381"/>
                  <a:pt x="11405971" y="4142225"/>
                  <a:pt x="11422423" y="4131833"/>
                </a:cubicBezTo>
                <a:cubicBezTo>
                  <a:pt x="11422423" y="4133910"/>
                  <a:pt x="11432706" y="4148460"/>
                  <a:pt x="11434763" y="4150539"/>
                </a:cubicBezTo>
                <a:cubicBezTo>
                  <a:pt x="11422423" y="4163009"/>
                  <a:pt x="11412140" y="4179636"/>
                  <a:pt x="11408027" y="4196265"/>
                </a:cubicBezTo>
                <a:cubicBezTo>
                  <a:pt x="11410084" y="4198342"/>
                  <a:pt x="11410084" y="4198342"/>
                  <a:pt x="11410084" y="4198342"/>
                </a:cubicBezTo>
                <a:cubicBezTo>
                  <a:pt x="11412140" y="4202500"/>
                  <a:pt x="11420366" y="4208735"/>
                  <a:pt x="11424480" y="4212892"/>
                </a:cubicBezTo>
                <a:cubicBezTo>
                  <a:pt x="11426536" y="4212892"/>
                  <a:pt x="11426536" y="4212892"/>
                  <a:pt x="11426536" y="4212892"/>
                </a:cubicBezTo>
                <a:cubicBezTo>
                  <a:pt x="11440932" y="4208735"/>
                  <a:pt x="11457385" y="4200421"/>
                  <a:pt x="11471780" y="4185872"/>
                </a:cubicBezTo>
                <a:cubicBezTo>
                  <a:pt x="11473837" y="4187951"/>
                  <a:pt x="11486176" y="4198342"/>
                  <a:pt x="11488233" y="4200421"/>
                </a:cubicBezTo>
                <a:cubicBezTo>
                  <a:pt x="11480006" y="4217048"/>
                  <a:pt x="11475894" y="4233677"/>
                  <a:pt x="11475894" y="4250304"/>
                </a:cubicBezTo>
                <a:cubicBezTo>
                  <a:pt x="11475894" y="4250304"/>
                  <a:pt x="11475894" y="4252383"/>
                  <a:pt x="11475894" y="4252383"/>
                </a:cubicBezTo>
                <a:cubicBezTo>
                  <a:pt x="11480006" y="4256539"/>
                  <a:pt x="11488233" y="4260697"/>
                  <a:pt x="11494402" y="4262774"/>
                </a:cubicBezTo>
                <a:cubicBezTo>
                  <a:pt x="11494402" y="4264853"/>
                  <a:pt x="11494402" y="4264853"/>
                  <a:pt x="11494402" y="4264853"/>
                </a:cubicBezTo>
                <a:cubicBezTo>
                  <a:pt x="11496459" y="4262774"/>
                  <a:pt x="11496459" y="4262774"/>
                  <a:pt x="11496459" y="4262774"/>
                </a:cubicBezTo>
                <a:cubicBezTo>
                  <a:pt x="11510854" y="4254461"/>
                  <a:pt x="11523194" y="4241990"/>
                  <a:pt x="11533476" y="4225363"/>
                </a:cubicBezTo>
                <a:cubicBezTo>
                  <a:pt x="11535533" y="4227441"/>
                  <a:pt x="11549928" y="4233677"/>
                  <a:pt x="11551985" y="4233677"/>
                </a:cubicBezTo>
                <a:cubicBezTo>
                  <a:pt x="11549928" y="4241990"/>
                  <a:pt x="11549928" y="4252383"/>
                  <a:pt x="11549928" y="4260697"/>
                </a:cubicBezTo>
                <a:cubicBezTo>
                  <a:pt x="11549928" y="4269010"/>
                  <a:pt x="11549928" y="4279403"/>
                  <a:pt x="11551985" y="4285638"/>
                </a:cubicBezTo>
                <a:cubicBezTo>
                  <a:pt x="11551985" y="4287716"/>
                  <a:pt x="11551985" y="4287716"/>
                  <a:pt x="11551985" y="4287716"/>
                </a:cubicBezTo>
                <a:cubicBezTo>
                  <a:pt x="11554042" y="4287716"/>
                  <a:pt x="11554042" y="4287716"/>
                  <a:pt x="11554042" y="4287716"/>
                </a:cubicBezTo>
                <a:cubicBezTo>
                  <a:pt x="11558155" y="4289795"/>
                  <a:pt x="11568437" y="4291873"/>
                  <a:pt x="11574607" y="4293951"/>
                </a:cubicBezTo>
                <a:cubicBezTo>
                  <a:pt x="11576663" y="4293951"/>
                  <a:pt x="11576663" y="4293951"/>
                  <a:pt x="11576663" y="4293951"/>
                </a:cubicBezTo>
                <a:cubicBezTo>
                  <a:pt x="11586946" y="4281481"/>
                  <a:pt x="11597229" y="4264853"/>
                  <a:pt x="11601342" y="4248226"/>
                </a:cubicBezTo>
                <a:cubicBezTo>
                  <a:pt x="11603398" y="4248226"/>
                  <a:pt x="11621907" y="4250304"/>
                  <a:pt x="11623964" y="4250304"/>
                </a:cubicBezTo>
                <a:cubicBezTo>
                  <a:pt x="11623964" y="4269010"/>
                  <a:pt x="11628077" y="4287716"/>
                  <a:pt x="11636303" y="4302265"/>
                </a:cubicBezTo>
                <a:cubicBezTo>
                  <a:pt x="11638359" y="4302265"/>
                  <a:pt x="11638359" y="4302265"/>
                  <a:pt x="11638359" y="4302265"/>
                </a:cubicBezTo>
                <a:cubicBezTo>
                  <a:pt x="11644529" y="4302265"/>
                  <a:pt x="11654812" y="4302265"/>
                  <a:pt x="11658925" y="4302265"/>
                </a:cubicBezTo>
                <a:cubicBezTo>
                  <a:pt x="11660982" y="4302265"/>
                  <a:pt x="11660982" y="4302265"/>
                  <a:pt x="11660982" y="4302265"/>
                </a:cubicBezTo>
                <a:cubicBezTo>
                  <a:pt x="11669208" y="4287716"/>
                  <a:pt x="11673321" y="4269010"/>
                  <a:pt x="11675378" y="4250304"/>
                </a:cubicBezTo>
                <a:cubicBezTo>
                  <a:pt x="11677434" y="4250304"/>
                  <a:pt x="11693886" y="4248226"/>
                  <a:pt x="11695943" y="4248226"/>
                </a:cubicBezTo>
                <a:cubicBezTo>
                  <a:pt x="11700056" y="4264853"/>
                  <a:pt x="11710338" y="4281481"/>
                  <a:pt x="11722678" y="4293951"/>
                </a:cubicBezTo>
                <a:cubicBezTo>
                  <a:pt x="11728847" y="4291873"/>
                  <a:pt x="11739130" y="4289795"/>
                  <a:pt x="11743243" y="4287716"/>
                </a:cubicBezTo>
                <a:cubicBezTo>
                  <a:pt x="11745300" y="4287716"/>
                  <a:pt x="11745300" y="4287716"/>
                  <a:pt x="11745300" y="4287716"/>
                </a:cubicBezTo>
                <a:cubicBezTo>
                  <a:pt x="11747356" y="4279403"/>
                  <a:pt x="11747356" y="4269010"/>
                  <a:pt x="11747356" y="4260697"/>
                </a:cubicBezTo>
                <a:cubicBezTo>
                  <a:pt x="11747356" y="4252383"/>
                  <a:pt x="11747356" y="4241990"/>
                  <a:pt x="11745300" y="4233677"/>
                </a:cubicBezTo>
                <a:cubicBezTo>
                  <a:pt x="11747356" y="4233677"/>
                  <a:pt x="11763808" y="4227441"/>
                  <a:pt x="11765865" y="4225363"/>
                </a:cubicBezTo>
                <a:cubicBezTo>
                  <a:pt x="11774091" y="4241990"/>
                  <a:pt x="11788487" y="4254461"/>
                  <a:pt x="11802882" y="4262774"/>
                </a:cubicBezTo>
                <a:cubicBezTo>
                  <a:pt x="11809052" y="4260697"/>
                  <a:pt x="11817278" y="4256539"/>
                  <a:pt x="11821391" y="4252383"/>
                </a:cubicBezTo>
                <a:cubicBezTo>
                  <a:pt x="11823448" y="4250304"/>
                  <a:pt x="11823448" y="4250304"/>
                  <a:pt x="11823448" y="4250304"/>
                </a:cubicBezTo>
                <a:cubicBezTo>
                  <a:pt x="11823448" y="4250304"/>
                  <a:pt x="11823448" y="4250304"/>
                  <a:pt x="11823448" y="4248226"/>
                </a:cubicBezTo>
                <a:cubicBezTo>
                  <a:pt x="11823448" y="4233677"/>
                  <a:pt x="11817278" y="4214971"/>
                  <a:pt x="11809052" y="4200421"/>
                </a:cubicBezTo>
                <a:cubicBezTo>
                  <a:pt x="11811108" y="4198342"/>
                  <a:pt x="11823448" y="4187951"/>
                  <a:pt x="11825504" y="4185872"/>
                </a:cubicBezTo>
                <a:cubicBezTo>
                  <a:pt x="11839900" y="4198342"/>
                  <a:pt x="11856352" y="4208735"/>
                  <a:pt x="11870748" y="4212892"/>
                </a:cubicBezTo>
                <a:cubicBezTo>
                  <a:pt x="11872805" y="4212892"/>
                  <a:pt x="11872805" y="4212892"/>
                  <a:pt x="11872805" y="4212892"/>
                </a:cubicBezTo>
                <a:cubicBezTo>
                  <a:pt x="11876918" y="4208735"/>
                  <a:pt x="11885144" y="4202500"/>
                  <a:pt x="11887201" y="4196265"/>
                </a:cubicBezTo>
                <a:cubicBezTo>
                  <a:pt x="11889257" y="4196265"/>
                  <a:pt x="11889257" y="4196265"/>
                  <a:pt x="11889257" y="4196265"/>
                </a:cubicBezTo>
                <a:cubicBezTo>
                  <a:pt x="11885144" y="4179636"/>
                  <a:pt x="11874861" y="4163009"/>
                  <a:pt x="11862522" y="4150539"/>
                </a:cubicBezTo>
                <a:cubicBezTo>
                  <a:pt x="11864579" y="4148460"/>
                  <a:pt x="11874861" y="4133910"/>
                  <a:pt x="11874861" y="4131833"/>
                </a:cubicBezTo>
                <a:cubicBezTo>
                  <a:pt x="11891314" y="4140146"/>
                  <a:pt x="11909822" y="4146381"/>
                  <a:pt x="11926275" y="4146381"/>
                </a:cubicBezTo>
                <a:cubicBezTo>
                  <a:pt x="11928331" y="4144303"/>
                  <a:pt x="11928331" y="4144303"/>
                  <a:pt x="11928331" y="4144303"/>
                </a:cubicBezTo>
                <a:cubicBezTo>
                  <a:pt x="11930388" y="4140146"/>
                  <a:pt x="11936557" y="4131833"/>
                  <a:pt x="11938614" y="4125597"/>
                </a:cubicBezTo>
                <a:cubicBezTo>
                  <a:pt x="11938614" y="4123519"/>
                  <a:pt x="11938614" y="4123519"/>
                  <a:pt x="11938614" y="4123519"/>
                </a:cubicBezTo>
                <a:cubicBezTo>
                  <a:pt x="11930388" y="4111048"/>
                  <a:pt x="11915992" y="4096498"/>
                  <a:pt x="11901596" y="4088184"/>
                </a:cubicBezTo>
                <a:cubicBezTo>
                  <a:pt x="11901596" y="4084028"/>
                  <a:pt x="11909822" y="4069478"/>
                  <a:pt x="11909822" y="4067401"/>
                </a:cubicBezTo>
                <a:cubicBezTo>
                  <a:pt x="11926275" y="4071557"/>
                  <a:pt x="11944784" y="4071557"/>
                  <a:pt x="11961236" y="4067401"/>
                </a:cubicBezTo>
                <a:cubicBezTo>
                  <a:pt x="11963292" y="4067401"/>
                  <a:pt x="11963292" y="4067401"/>
                  <a:pt x="11963292" y="4067401"/>
                </a:cubicBezTo>
                <a:cubicBezTo>
                  <a:pt x="11965349" y="4061165"/>
                  <a:pt x="11967405" y="4052851"/>
                  <a:pt x="11967405" y="4046616"/>
                </a:cubicBezTo>
                <a:cubicBezTo>
                  <a:pt x="11967405" y="4044537"/>
                  <a:pt x="11967405" y="4044537"/>
                  <a:pt x="11967405" y="4044537"/>
                </a:cubicBezTo>
                <a:cubicBezTo>
                  <a:pt x="11957123" y="4032066"/>
                  <a:pt x="11940670" y="4023752"/>
                  <a:pt x="11922162" y="4017517"/>
                </a:cubicBezTo>
                <a:cubicBezTo>
                  <a:pt x="11924218" y="4015439"/>
                  <a:pt x="11926275" y="3998811"/>
                  <a:pt x="11926275" y="3996733"/>
                </a:cubicBezTo>
                <a:cubicBezTo>
                  <a:pt x="11944784" y="3996733"/>
                  <a:pt x="11963292" y="3990498"/>
                  <a:pt x="11975632" y="3982184"/>
                </a:cubicBezTo>
                <a:cubicBezTo>
                  <a:pt x="11977688" y="3982184"/>
                  <a:pt x="11977688" y="3982184"/>
                  <a:pt x="11977688" y="3982184"/>
                </a:cubicBezTo>
                <a:cubicBezTo>
                  <a:pt x="11977688" y="3978027"/>
                  <a:pt x="11977688" y="3973870"/>
                  <a:pt x="11977688" y="3969713"/>
                </a:cubicBezTo>
                <a:cubicBezTo>
                  <a:pt x="11977688" y="3967634"/>
                  <a:pt x="11977688" y="3963478"/>
                  <a:pt x="11977688" y="3959320"/>
                </a:cubicBezTo>
                <a:cubicBezTo>
                  <a:pt x="11975632" y="3959320"/>
                  <a:pt x="11975632" y="3959320"/>
                  <a:pt x="11975632" y="3959320"/>
                </a:cubicBezTo>
                <a:cubicBezTo>
                  <a:pt x="11963292" y="3951007"/>
                  <a:pt x="11944784" y="3944772"/>
                  <a:pt x="11926275" y="3944772"/>
                </a:cubicBezTo>
                <a:cubicBezTo>
                  <a:pt x="11926275" y="3942693"/>
                  <a:pt x="11924218" y="3926066"/>
                  <a:pt x="11924218" y="3923987"/>
                </a:cubicBezTo>
                <a:cubicBezTo>
                  <a:pt x="11940670" y="3917752"/>
                  <a:pt x="11957123" y="3909438"/>
                  <a:pt x="11967405" y="3896967"/>
                </a:cubicBezTo>
                <a:cubicBezTo>
                  <a:pt x="11969462" y="3896967"/>
                  <a:pt x="11969462" y="3896967"/>
                  <a:pt x="11969462" y="3896967"/>
                </a:cubicBezTo>
                <a:cubicBezTo>
                  <a:pt x="11969462" y="3894888"/>
                  <a:pt x="11969462" y="3894888"/>
                  <a:pt x="11969462" y="3894888"/>
                </a:cubicBezTo>
                <a:cubicBezTo>
                  <a:pt x="11967405" y="3888653"/>
                  <a:pt x="11965349" y="3880340"/>
                  <a:pt x="11963292" y="3874104"/>
                </a:cubicBezTo>
                <a:cubicBezTo>
                  <a:pt x="11961236" y="3874104"/>
                  <a:pt x="11961236" y="3874104"/>
                  <a:pt x="11961236" y="3874104"/>
                </a:cubicBezTo>
                <a:cubicBezTo>
                  <a:pt x="11946840" y="3867869"/>
                  <a:pt x="11928331" y="3869947"/>
                  <a:pt x="11909822" y="3874104"/>
                </a:cubicBezTo>
                <a:cubicBezTo>
                  <a:pt x="11909822" y="3872026"/>
                  <a:pt x="11903653" y="3855398"/>
                  <a:pt x="11901596" y="3853320"/>
                </a:cubicBezTo>
                <a:cubicBezTo>
                  <a:pt x="11918049" y="3845006"/>
                  <a:pt x="11930388" y="3830456"/>
                  <a:pt x="11938614" y="3815908"/>
                </a:cubicBezTo>
                <a:cubicBezTo>
                  <a:pt x="11938614" y="3813829"/>
                  <a:pt x="11938614" y="3813829"/>
                  <a:pt x="11938614" y="3813829"/>
                </a:cubicBezTo>
                <a:cubicBezTo>
                  <a:pt x="11936557" y="3809672"/>
                  <a:pt x="11932444" y="3801358"/>
                  <a:pt x="11928331" y="3795123"/>
                </a:cubicBezTo>
                <a:cubicBezTo>
                  <a:pt x="11926275" y="3795123"/>
                  <a:pt x="11926275" y="3795123"/>
                  <a:pt x="11926275" y="3795123"/>
                </a:cubicBezTo>
                <a:cubicBezTo>
                  <a:pt x="11909822" y="3795123"/>
                  <a:pt x="11891314" y="3799280"/>
                  <a:pt x="11876918" y="3807594"/>
                </a:cubicBezTo>
                <a:cubicBezTo>
                  <a:pt x="11874861" y="3807594"/>
                  <a:pt x="11864579" y="3793044"/>
                  <a:pt x="11862522" y="3790966"/>
                </a:cubicBezTo>
                <a:cubicBezTo>
                  <a:pt x="11874861" y="3778495"/>
                  <a:pt x="11885144" y="3761868"/>
                  <a:pt x="11889257" y="3745240"/>
                </a:cubicBezTo>
                <a:cubicBezTo>
                  <a:pt x="11889257" y="3743162"/>
                  <a:pt x="11889257" y="3743162"/>
                  <a:pt x="11889257" y="3743162"/>
                </a:cubicBezTo>
                <a:cubicBezTo>
                  <a:pt x="11885144" y="3739005"/>
                  <a:pt x="11878975" y="3732769"/>
                  <a:pt x="11872805" y="3728612"/>
                </a:cubicBezTo>
                <a:cubicBezTo>
                  <a:pt x="11856352" y="3732769"/>
                  <a:pt x="11839900" y="3741083"/>
                  <a:pt x="11827561" y="3753554"/>
                </a:cubicBezTo>
                <a:cubicBezTo>
                  <a:pt x="11825504" y="3753554"/>
                  <a:pt x="11811108" y="3743162"/>
                  <a:pt x="11809052" y="3741083"/>
                </a:cubicBezTo>
                <a:cubicBezTo>
                  <a:pt x="11819334" y="3724456"/>
                  <a:pt x="11823448" y="3707828"/>
                  <a:pt x="11823448" y="3691200"/>
                </a:cubicBezTo>
                <a:cubicBezTo>
                  <a:pt x="11823448" y="3691200"/>
                  <a:pt x="11823448" y="3689122"/>
                  <a:pt x="11823448" y="3689122"/>
                </a:cubicBezTo>
                <a:cubicBezTo>
                  <a:pt x="11817278" y="3684965"/>
                  <a:pt x="11809052" y="3680808"/>
                  <a:pt x="11804939" y="3678730"/>
                </a:cubicBezTo>
                <a:cubicBezTo>
                  <a:pt x="11802882" y="3676651"/>
                  <a:pt x="11802882" y="3676651"/>
                  <a:pt x="11802882" y="3676651"/>
                </a:cubicBezTo>
                <a:cubicBezTo>
                  <a:pt x="11802882" y="3678730"/>
                  <a:pt x="11802882" y="3678730"/>
                  <a:pt x="11802882" y="3678730"/>
                </a:cubicBezTo>
                <a:cubicBezTo>
                  <a:pt x="11788487" y="3684965"/>
                  <a:pt x="11776147" y="3699514"/>
                  <a:pt x="11765865" y="3714063"/>
                </a:cubicBezTo>
                <a:cubicBezTo>
                  <a:pt x="11763808" y="3714063"/>
                  <a:pt x="11747356" y="3707828"/>
                  <a:pt x="11745300" y="3705750"/>
                </a:cubicBezTo>
                <a:cubicBezTo>
                  <a:pt x="11747356" y="3697436"/>
                  <a:pt x="11749412" y="3689122"/>
                  <a:pt x="11749412" y="3678730"/>
                </a:cubicBezTo>
                <a:cubicBezTo>
                  <a:pt x="11749412" y="3670416"/>
                  <a:pt x="11747356" y="3662102"/>
                  <a:pt x="11745300" y="3653788"/>
                </a:cubicBezTo>
                <a:cubicBezTo>
                  <a:pt x="11745300" y="3651710"/>
                  <a:pt x="11745300" y="3651710"/>
                  <a:pt x="11745300" y="3651710"/>
                </a:cubicBezTo>
                <a:cubicBezTo>
                  <a:pt x="11743243" y="3651710"/>
                  <a:pt x="11743243" y="3651710"/>
                  <a:pt x="11743243" y="3651710"/>
                </a:cubicBezTo>
                <a:cubicBezTo>
                  <a:pt x="11739130" y="3649631"/>
                  <a:pt x="11730904" y="3647553"/>
                  <a:pt x="11722678" y="3647553"/>
                </a:cubicBezTo>
                <a:cubicBezTo>
                  <a:pt x="11710338" y="3657945"/>
                  <a:pt x="11700056" y="3674573"/>
                  <a:pt x="11695943" y="3693279"/>
                </a:cubicBezTo>
                <a:cubicBezTo>
                  <a:pt x="11693886" y="3691200"/>
                  <a:pt x="11677434" y="3689122"/>
                  <a:pt x="11673321" y="3689122"/>
                </a:cubicBezTo>
                <a:cubicBezTo>
                  <a:pt x="11673321" y="3672494"/>
                  <a:pt x="11669208" y="3653788"/>
                  <a:pt x="11660982" y="3639239"/>
                </a:cubicBezTo>
                <a:cubicBezTo>
                  <a:pt x="11658925" y="3639239"/>
                  <a:pt x="11658925" y="3639239"/>
                  <a:pt x="11658925" y="3639239"/>
                </a:cubicBezTo>
                <a:cubicBezTo>
                  <a:pt x="11652756" y="3637160"/>
                  <a:pt x="11644529" y="3637160"/>
                  <a:pt x="11638359" y="3639239"/>
                </a:cubicBezTo>
                <a:cubicBezTo>
                  <a:pt x="11636303" y="3639239"/>
                  <a:pt x="11636303" y="3639239"/>
                  <a:pt x="11636303" y="3639239"/>
                </a:cubicBezTo>
                <a:close/>
                <a:moveTo>
                  <a:pt x="0" y="0"/>
                </a:moveTo>
                <a:lnTo>
                  <a:pt x="12192000" y="0"/>
                </a:lnTo>
                <a:lnTo>
                  <a:pt x="12192000" y="4454665"/>
                </a:lnTo>
                <a:lnTo>
                  <a:pt x="0" y="4454665"/>
                </a:lnTo>
                <a:lnTo>
                  <a:pt x="0" y="4454664"/>
                </a:lnTo>
                <a:lnTo>
                  <a:pt x="0" y="3869777"/>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anchor="b"/>
          <a:lstStyle/>
          <a:p>
            <a:pPr defTabSz="914377" eaLnBrk="1" fontAlgn="auto" hangingPunct="1">
              <a:spcBef>
                <a:spcPts val="0"/>
              </a:spcBef>
              <a:spcAft>
                <a:spcPts val="0"/>
              </a:spcAft>
              <a:defRPr/>
            </a:pPr>
            <a:r>
              <a:rPr lang="en-US" sz="1800" dirty="0">
                <a:solidFill>
                  <a:prstClr val="white">
                    <a:alpha val="0"/>
                  </a:prstClr>
                </a:solidFill>
              </a:rPr>
              <a:t>z</a:t>
            </a:r>
          </a:p>
        </p:txBody>
      </p:sp>
      <p:sp>
        <p:nvSpPr>
          <p:cNvPr id="12" name="Picture Placeholder 11"/>
          <p:cNvSpPr>
            <a:spLocks noGrp="1"/>
          </p:cNvSpPr>
          <p:nvPr>
            <p:ph type="pic" sz="quarter" idx="13"/>
          </p:nvPr>
        </p:nvSpPr>
        <p:spPr>
          <a:xfrm>
            <a:off x="0" y="2403337"/>
            <a:ext cx="12192000" cy="4454665"/>
          </a:xfrm>
          <a:custGeom>
            <a:avLst/>
            <a:gdLst>
              <a:gd name="connsiteX0" fmla="*/ 11603402 w 12192000"/>
              <a:gd name="connsiteY0" fmla="*/ 4036670 h 4454665"/>
              <a:gd name="connsiteX1" fmla="*/ 11613605 w 12192000"/>
              <a:gd name="connsiteY1" fmla="*/ 4036670 h 4454665"/>
              <a:gd name="connsiteX2" fmla="*/ 11617686 w 12192000"/>
              <a:gd name="connsiteY2" fmla="*/ 4045008 h 4454665"/>
              <a:gd name="connsiteX3" fmla="*/ 11623808 w 12192000"/>
              <a:gd name="connsiteY3" fmla="*/ 4147152 h 4454665"/>
              <a:gd name="connsiteX4" fmla="*/ 11621767 w 12192000"/>
              <a:gd name="connsiteY4" fmla="*/ 4157574 h 4454665"/>
              <a:gd name="connsiteX5" fmla="*/ 11615645 w 12192000"/>
              <a:gd name="connsiteY5" fmla="*/ 4157574 h 4454665"/>
              <a:gd name="connsiteX6" fmla="*/ 11509533 w 12192000"/>
              <a:gd name="connsiteY6" fmla="*/ 4095038 h 4454665"/>
              <a:gd name="connsiteX7" fmla="*/ 11505451 w 12192000"/>
              <a:gd name="connsiteY7" fmla="*/ 4088785 h 4454665"/>
              <a:gd name="connsiteX8" fmla="*/ 11505451 w 12192000"/>
              <a:gd name="connsiteY8" fmla="*/ 4086699 h 4454665"/>
              <a:gd name="connsiteX9" fmla="*/ 11511573 w 12192000"/>
              <a:gd name="connsiteY9" fmla="*/ 4082530 h 4454665"/>
              <a:gd name="connsiteX10" fmla="*/ 11603402 w 12192000"/>
              <a:gd name="connsiteY10" fmla="*/ 4036670 h 4454665"/>
              <a:gd name="connsiteX11" fmla="*/ 11686136 w 12192000"/>
              <a:gd name="connsiteY11" fmla="*/ 4034586 h 4454665"/>
              <a:gd name="connsiteX12" fmla="*/ 11696438 w 12192000"/>
              <a:gd name="connsiteY12" fmla="*/ 4034586 h 4454665"/>
              <a:gd name="connsiteX13" fmla="*/ 11787097 w 12192000"/>
              <a:gd name="connsiteY13" fmla="*/ 4080352 h 4454665"/>
              <a:gd name="connsiteX14" fmla="*/ 11795339 w 12192000"/>
              <a:gd name="connsiteY14" fmla="*/ 4086593 h 4454665"/>
              <a:gd name="connsiteX15" fmla="*/ 11791218 w 12192000"/>
              <a:gd name="connsiteY15" fmla="*/ 4092833 h 4454665"/>
              <a:gd name="connsiteX16" fmla="*/ 11684076 w 12192000"/>
              <a:gd name="connsiteY16" fmla="*/ 4155241 h 4454665"/>
              <a:gd name="connsiteX17" fmla="*/ 11675833 w 12192000"/>
              <a:gd name="connsiteY17" fmla="*/ 4155241 h 4454665"/>
              <a:gd name="connsiteX18" fmla="*/ 11673773 w 12192000"/>
              <a:gd name="connsiteY18" fmla="*/ 4146920 h 4454665"/>
              <a:gd name="connsiteX19" fmla="*/ 11682015 w 12192000"/>
              <a:gd name="connsiteY19" fmla="*/ 4042907 h 4454665"/>
              <a:gd name="connsiteX20" fmla="*/ 11686136 w 12192000"/>
              <a:gd name="connsiteY20" fmla="*/ 4034586 h 4454665"/>
              <a:gd name="connsiteX21" fmla="*/ 10868401 w 12192000"/>
              <a:gd name="connsiteY21" fmla="*/ 3994843 h 4454665"/>
              <a:gd name="connsiteX22" fmla="*/ 10868401 w 12192000"/>
              <a:gd name="connsiteY22" fmla="*/ 4038046 h 4454665"/>
              <a:gd name="connsiteX23" fmla="*/ 10820512 w 12192000"/>
              <a:gd name="connsiteY23" fmla="*/ 4046275 h 4454665"/>
              <a:gd name="connsiteX24" fmla="*/ 10801773 w 12192000"/>
              <a:gd name="connsiteY24" fmla="*/ 4021588 h 4454665"/>
              <a:gd name="connsiteX25" fmla="*/ 10826759 w 12192000"/>
              <a:gd name="connsiteY25" fmla="*/ 3996901 h 4454665"/>
              <a:gd name="connsiteX26" fmla="*/ 10518900 w 12192000"/>
              <a:gd name="connsiteY26" fmla="*/ 3924709 h 4454665"/>
              <a:gd name="connsiteX27" fmla="*/ 10559811 w 12192000"/>
              <a:gd name="connsiteY27" fmla="*/ 3984908 h 4454665"/>
              <a:gd name="connsiteX28" fmla="*/ 10518900 w 12192000"/>
              <a:gd name="connsiteY28" fmla="*/ 4045106 h 4454665"/>
              <a:gd name="connsiteX29" fmla="*/ 10477988 w 12192000"/>
              <a:gd name="connsiteY29" fmla="*/ 3984908 h 4454665"/>
              <a:gd name="connsiteX30" fmla="*/ 10518900 w 12192000"/>
              <a:gd name="connsiteY30" fmla="*/ 3924709 h 4454665"/>
              <a:gd name="connsiteX31" fmla="*/ 11673123 w 12192000"/>
              <a:gd name="connsiteY31" fmla="*/ 3916397 h 4454665"/>
              <a:gd name="connsiteX32" fmla="*/ 11682116 w 12192000"/>
              <a:gd name="connsiteY32" fmla="*/ 3917436 h 4454665"/>
              <a:gd name="connsiteX33" fmla="*/ 11708840 w 12192000"/>
              <a:gd name="connsiteY33" fmla="*/ 3969387 h 4454665"/>
              <a:gd name="connsiteX34" fmla="*/ 11649226 w 12192000"/>
              <a:gd name="connsiteY34" fmla="*/ 4027572 h 4454665"/>
              <a:gd name="connsiteX35" fmla="*/ 11589612 w 12192000"/>
              <a:gd name="connsiteY35" fmla="*/ 3969387 h 4454665"/>
              <a:gd name="connsiteX36" fmla="*/ 11616336 w 12192000"/>
              <a:gd name="connsiteY36" fmla="*/ 3919515 h 4454665"/>
              <a:gd name="connsiteX37" fmla="*/ 11632781 w 12192000"/>
              <a:gd name="connsiteY37" fmla="*/ 3921592 h 4454665"/>
              <a:gd name="connsiteX38" fmla="*/ 11630725 w 12192000"/>
              <a:gd name="connsiteY38" fmla="*/ 3938217 h 4454665"/>
              <a:gd name="connsiteX39" fmla="*/ 11614280 w 12192000"/>
              <a:gd name="connsiteY39" fmla="*/ 3969387 h 4454665"/>
              <a:gd name="connsiteX40" fmla="*/ 11649226 w 12192000"/>
              <a:gd name="connsiteY40" fmla="*/ 4004714 h 4454665"/>
              <a:gd name="connsiteX41" fmla="*/ 11684172 w 12192000"/>
              <a:gd name="connsiteY41" fmla="*/ 3969387 h 4454665"/>
              <a:gd name="connsiteX42" fmla="*/ 11667727 w 12192000"/>
              <a:gd name="connsiteY42" fmla="*/ 3938217 h 4454665"/>
              <a:gd name="connsiteX43" fmla="*/ 11665671 w 12192000"/>
              <a:gd name="connsiteY43" fmla="*/ 3921592 h 4454665"/>
              <a:gd name="connsiteX44" fmla="*/ 11673123 w 12192000"/>
              <a:gd name="connsiteY44" fmla="*/ 3916397 h 4454665"/>
              <a:gd name="connsiteX45" fmla="*/ 11822057 w 12192000"/>
              <a:gd name="connsiteY45" fmla="*/ 3901331 h 4454665"/>
              <a:gd name="connsiteX46" fmla="*/ 11826190 w 12192000"/>
              <a:gd name="connsiteY46" fmla="*/ 3907560 h 4454665"/>
              <a:gd name="connsiteX47" fmla="*/ 11826190 w 12192000"/>
              <a:gd name="connsiteY47" fmla="*/ 4032127 h 4454665"/>
              <a:gd name="connsiteX48" fmla="*/ 11822057 w 12192000"/>
              <a:gd name="connsiteY48" fmla="*/ 4038355 h 4454665"/>
              <a:gd name="connsiteX49" fmla="*/ 11813791 w 12192000"/>
              <a:gd name="connsiteY49" fmla="*/ 4036279 h 4454665"/>
              <a:gd name="connsiteX50" fmla="*/ 11729066 w 12192000"/>
              <a:gd name="connsiteY50" fmla="*/ 3978147 h 4454665"/>
              <a:gd name="connsiteX51" fmla="*/ 11722867 w 12192000"/>
              <a:gd name="connsiteY51" fmla="*/ 3969843 h 4454665"/>
              <a:gd name="connsiteX52" fmla="*/ 11729066 w 12192000"/>
              <a:gd name="connsiteY52" fmla="*/ 3961539 h 4454665"/>
              <a:gd name="connsiteX53" fmla="*/ 11813791 w 12192000"/>
              <a:gd name="connsiteY53" fmla="*/ 3903408 h 4454665"/>
              <a:gd name="connsiteX54" fmla="*/ 11822057 w 12192000"/>
              <a:gd name="connsiteY54" fmla="*/ 3901331 h 4454665"/>
              <a:gd name="connsiteX55" fmla="*/ 11476229 w 12192000"/>
              <a:gd name="connsiteY55" fmla="*/ 3901331 h 4454665"/>
              <a:gd name="connsiteX56" fmla="*/ 11484412 w 12192000"/>
              <a:gd name="connsiteY56" fmla="*/ 3905483 h 4454665"/>
              <a:gd name="connsiteX57" fmla="*/ 11568280 w 12192000"/>
              <a:gd name="connsiteY57" fmla="*/ 3961539 h 4454665"/>
              <a:gd name="connsiteX58" fmla="*/ 11574417 w 12192000"/>
              <a:gd name="connsiteY58" fmla="*/ 3969843 h 4454665"/>
              <a:gd name="connsiteX59" fmla="*/ 11568280 w 12192000"/>
              <a:gd name="connsiteY59" fmla="*/ 3978147 h 4454665"/>
              <a:gd name="connsiteX60" fmla="*/ 11484412 w 12192000"/>
              <a:gd name="connsiteY60" fmla="*/ 4036279 h 4454665"/>
              <a:gd name="connsiteX61" fmla="*/ 11476229 w 12192000"/>
              <a:gd name="connsiteY61" fmla="*/ 4038355 h 4454665"/>
              <a:gd name="connsiteX62" fmla="*/ 11472138 w 12192000"/>
              <a:gd name="connsiteY62" fmla="*/ 4032127 h 4454665"/>
              <a:gd name="connsiteX63" fmla="*/ 11472138 w 12192000"/>
              <a:gd name="connsiteY63" fmla="*/ 3907560 h 4454665"/>
              <a:gd name="connsiteX64" fmla="*/ 11476229 w 12192000"/>
              <a:gd name="connsiteY64" fmla="*/ 3901331 h 4454665"/>
              <a:gd name="connsiteX65" fmla="*/ 11088184 w 12192000"/>
              <a:gd name="connsiteY65" fmla="*/ 3890811 h 4454665"/>
              <a:gd name="connsiteX66" fmla="*/ 11082024 w 12192000"/>
              <a:gd name="connsiteY66" fmla="*/ 3892889 h 4454665"/>
              <a:gd name="connsiteX67" fmla="*/ 11079972 w 12192000"/>
              <a:gd name="connsiteY67" fmla="*/ 3899119 h 4454665"/>
              <a:gd name="connsiteX68" fmla="*/ 11121033 w 12192000"/>
              <a:gd name="connsiteY68" fmla="*/ 4056970 h 4454665"/>
              <a:gd name="connsiteX69" fmla="*/ 11145670 w 12192000"/>
              <a:gd name="connsiteY69" fmla="*/ 4077739 h 4454665"/>
              <a:gd name="connsiteX70" fmla="*/ 11153882 w 12192000"/>
              <a:gd name="connsiteY70" fmla="*/ 4077739 h 4454665"/>
              <a:gd name="connsiteX71" fmla="*/ 11149776 w 12192000"/>
              <a:gd name="connsiteY71" fmla="*/ 4086047 h 4454665"/>
              <a:gd name="connsiteX72" fmla="*/ 11149776 w 12192000"/>
              <a:gd name="connsiteY72" fmla="*/ 4088124 h 4454665"/>
              <a:gd name="connsiteX73" fmla="*/ 11125139 w 12192000"/>
              <a:gd name="connsiteY73" fmla="*/ 4106817 h 4454665"/>
              <a:gd name="connsiteX74" fmla="*/ 11090237 w 12192000"/>
              <a:gd name="connsiteY74" fmla="*/ 4104740 h 4454665"/>
              <a:gd name="connsiteX75" fmla="*/ 11084078 w 12192000"/>
              <a:gd name="connsiteY75" fmla="*/ 4106817 h 4454665"/>
              <a:gd name="connsiteX76" fmla="*/ 11082024 w 12192000"/>
              <a:gd name="connsiteY76" fmla="*/ 4110971 h 4454665"/>
              <a:gd name="connsiteX77" fmla="*/ 11082024 w 12192000"/>
              <a:gd name="connsiteY77" fmla="*/ 4129664 h 4454665"/>
              <a:gd name="connsiteX78" fmla="*/ 11088184 w 12192000"/>
              <a:gd name="connsiteY78" fmla="*/ 4135895 h 4454665"/>
              <a:gd name="connsiteX79" fmla="*/ 11135404 w 12192000"/>
              <a:gd name="connsiteY79" fmla="*/ 4142125 h 4454665"/>
              <a:gd name="connsiteX80" fmla="*/ 11137458 w 12192000"/>
              <a:gd name="connsiteY80" fmla="*/ 4142125 h 4454665"/>
              <a:gd name="connsiteX81" fmla="*/ 11190838 w 12192000"/>
              <a:gd name="connsiteY81" fmla="*/ 4090201 h 4454665"/>
              <a:gd name="connsiteX82" fmla="*/ 11223687 w 12192000"/>
              <a:gd name="connsiteY82" fmla="*/ 3961429 h 4454665"/>
              <a:gd name="connsiteX83" fmla="*/ 11236005 w 12192000"/>
              <a:gd name="connsiteY83" fmla="*/ 3919889 h 4454665"/>
              <a:gd name="connsiteX84" fmla="*/ 11240111 w 12192000"/>
              <a:gd name="connsiteY84" fmla="*/ 3899119 h 4454665"/>
              <a:gd name="connsiteX85" fmla="*/ 11238058 w 12192000"/>
              <a:gd name="connsiteY85" fmla="*/ 3892889 h 4454665"/>
              <a:gd name="connsiteX86" fmla="*/ 11233952 w 12192000"/>
              <a:gd name="connsiteY86" fmla="*/ 3890811 h 4454665"/>
              <a:gd name="connsiteX87" fmla="*/ 11205209 w 12192000"/>
              <a:gd name="connsiteY87" fmla="*/ 3890811 h 4454665"/>
              <a:gd name="connsiteX88" fmla="*/ 11199050 w 12192000"/>
              <a:gd name="connsiteY88" fmla="*/ 3894966 h 4454665"/>
              <a:gd name="connsiteX89" fmla="*/ 11162094 w 12192000"/>
              <a:gd name="connsiteY89" fmla="*/ 4036200 h 4454665"/>
              <a:gd name="connsiteX90" fmla="*/ 11160041 w 12192000"/>
              <a:gd name="connsiteY90" fmla="*/ 4036200 h 4454665"/>
              <a:gd name="connsiteX91" fmla="*/ 11121033 w 12192000"/>
              <a:gd name="connsiteY91" fmla="*/ 3894966 h 4454665"/>
              <a:gd name="connsiteX92" fmla="*/ 11114874 w 12192000"/>
              <a:gd name="connsiteY92" fmla="*/ 3890811 h 4454665"/>
              <a:gd name="connsiteX93" fmla="*/ 11088184 w 12192000"/>
              <a:gd name="connsiteY93" fmla="*/ 3890811 h 4454665"/>
              <a:gd name="connsiteX94" fmla="*/ 11048412 w 12192000"/>
              <a:gd name="connsiteY94" fmla="*/ 3888474 h 4454665"/>
              <a:gd name="connsiteX95" fmla="*/ 10999317 w 12192000"/>
              <a:gd name="connsiteY95" fmla="*/ 3909283 h 4454665"/>
              <a:gd name="connsiteX96" fmla="*/ 10999317 w 12192000"/>
              <a:gd name="connsiteY96" fmla="*/ 3896798 h 4454665"/>
              <a:gd name="connsiteX97" fmla="*/ 10993181 w 12192000"/>
              <a:gd name="connsiteY97" fmla="*/ 3890555 h 4454665"/>
              <a:gd name="connsiteX98" fmla="*/ 10964542 w 12192000"/>
              <a:gd name="connsiteY98" fmla="*/ 3890555 h 4454665"/>
              <a:gd name="connsiteX99" fmla="*/ 10958406 w 12192000"/>
              <a:gd name="connsiteY99" fmla="*/ 3896798 h 4454665"/>
              <a:gd name="connsiteX100" fmla="*/ 10958406 w 12192000"/>
              <a:gd name="connsiteY100" fmla="*/ 4071593 h 4454665"/>
              <a:gd name="connsiteX101" fmla="*/ 10964542 w 12192000"/>
              <a:gd name="connsiteY101" fmla="*/ 4077836 h 4454665"/>
              <a:gd name="connsiteX102" fmla="*/ 10993181 w 12192000"/>
              <a:gd name="connsiteY102" fmla="*/ 4077836 h 4454665"/>
              <a:gd name="connsiteX103" fmla="*/ 10999317 w 12192000"/>
              <a:gd name="connsiteY103" fmla="*/ 4071593 h 4454665"/>
              <a:gd name="connsiteX104" fmla="*/ 10999317 w 12192000"/>
              <a:gd name="connsiteY104" fmla="*/ 3950901 h 4454665"/>
              <a:gd name="connsiteX105" fmla="*/ 11050457 w 12192000"/>
              <a:gd name="connsiteY105" fmla="*/ 3928011 h 4454665"/>
              <a:gd name="connsiteX106" fmla="*/ 11056594 w 12192000"/>
              <a:gd name="connsiteY106" fmla="*/ 3921768 h 4454665"/>
              <a:gd name="connsiteX107" fmla="*/ 11056594 w 12192000"/>
              <a:gd name="connsiteY107" fmla="*/ 3894717 h 4454665"/>
              <a:gd name="connsiteX108" fmla="*/ 11054548 w 12192000"/>
              <a:gd name="connsiteY108" fmla="*/ 3890555 h 4454665"/>
              <a:gd name="connsiteX109" fmla="*/ 11048412 w 12192000"/>
              <a:gd name="connsiteY109" fmla="*/ 3888474 h 4454665"/>
              <a:gd name="connsiteX110" fmla="*/ 10847504 w 12192000"/>
              <a:gd name="connsiteY110" fmla="*/ 3884967 h 4454665"/>
              <a:gd name="connsiteX111" fmla="*/ 10777148 w 12192000"/>
              <a:gd name="connsiteY111" fmla="*/ 3893285 h 4454665"/>
              <a:gd name="connsiteX112" fmla="*/ 10770940 w 12192000"/>
              <a:gd name="connsiteY112" fmla="*/ 3899523 h 4454665"/>
              <a:gd name="connsiteX113" fmla="*/ 10773009 w 12192000"/>
              <a:gd name="connsiteY113" fmla="*/ 3924476 h 4454665"/>
              <a:gd name="connsiteX114" fmla="*/ 10775079 w 12192000"/>
              <a:gd name="connsiteY114" fmla="*/ 3928635 h 4454665"/>
              <a:gd name="connsiteX115" fmla="*/ 10779217 w 12192000"/>
              <a:gd name="connsiteY115" fmla="*/ 3930714 h 4454665"/>
              <a:gd name="connsiteX116" fmla="*/ 10845434 w 12192000"/>
              <a:gd name="connsiteY116" fmla="*/ 3926555 h 4454665"/>
              <a:gd name="connsiteX117" fmla="*/ 10868196 w 12192000"/>
              <a:gd name="connsiteY117" fmla="*/ 3949429 h 4454665"/>
              <a:gd name="connsiteX118" fmla="*/ 10868196 w 12192000"/>
              <a:gd name="connsiteY118" fmla="*/ 3961905 h 4454665"/>
              <a:gd name="connsiteX119" fmla="*/ 10822672 w 12192000"/>
              <a:gd name="connsiteY119" fmla="*/ 3966064 h 4454665"/>
              <a:gd name="connsiteX120" fmla="*/ 10758524 w 12192000"/>
              <a:gd name="connsiteY120" fmla="*/ 4022208 h 4454665"/>
              <a:gd name="connsiteX121" fmla="*/ 10814395 w 12192000"/>
              <a:gd name="connsiteY121" fmla="*/ 4082511 h 4454665"/>
              <a:gd name="connsiteX122" fmla="*/ 10874404 w 12192000"/>
              <a:gd name="connsiteY122" fmla="*/ 4070035 h 4454665"/>
              <a:gd name="connsiteX123" fmla="*/ 10903374 w 12192000"/>
              <a:gd name="connsiteY123" fmla="*/ 4082511 h 4454665"/>
              <a:gd name="connsiteX124" fmla="*/ 10909582 w 12192000"/>
              <a:gd name="connsiteY124" fmla="*/ 4080432 h 4454665"/>
              <a:gd name="connsiteX125" fmla="*/ 10911651 w 12192000"/>
              <a:gd name="connsiteY125" fmla="*/ 4074194 h 4454665"/>
              <a:gd name="connsiteX126" fmla="*/ 10911651 w 12192000"/>
              <a:gd name="connsiteY126" fmla="*/ 3949429 h 4454665"/>
              <a:gd name="connsiteX127" fmla="*/ 10847504 w 12192000"/>
              <a:gd name="connsiteY127" fmla="*/ 3884967 h 4454665"/>
              <a:gd name="connsiteX128" fmla="*/ 10518899 w 12192000"/>
              <a:gd name="connsiteY128" fmla="*/ 3884967 h 4454665"/>
              <a:gd name="connsiteX129" fmla="*/ 10434738 w 12192000"/>
              <a:gd name="connsiteY129" fmla="*/ 3983739 h 4454665"/>
              <a:gd name="connsiteX130" fmla="*/ 10518899 w 12192000"/>
              <a:gd name="connsiteY130" fmla="*/ 4082511 h 4454665"/>
              <a:gd name="connsiteX131" fmla="*/ 10603060 w 12192000"/>
              <a:gd name="connsiteY131" fmla="*/ 3983739 h 4454665"/>
              <a:gd name="connsiteX132" fmla="*/ 10518899 w 12192000"/>
              <a:gd name="connsiteY132" fmla="*/ 3884967 h 4454665"/>
              <a:gd name="connsiteX133" fmla="*/ 10302945 w 12192000"/>
              <a:gd name="connsiteY133" fmla="*/ 3859251 h 4454665"/>
              <a:gd name="connsiteX134" fmla="*/ 10319310 w 12192000"/>
              <a:gd name="connsiteY134" fmla="*/ 3859251 h 4454665"/>
              <a:gd name="connsiteX135" fmla="*/ 10362267 w 12192000"/>
              <a:gd name="connsiteY135" fmla="*/ 3898993 h 4454665"/>
              <a:gd name="connsiteX136" fmla="*/ 10317264 w 12192000"/>
              <a:gd name="connsiteY136" fmla="*/ 3936644 h 4454665"/>
              <a:gd name="connsiteX137" fmla="*/ 10272261 w 12192000"/>
              <a:gd name="connsiteY137" fmla="*/ 3936644 h 4454665"/>
              <a:gd name="connsiteX138" fmla="*/ 10272261 w 12192000"/>
              <a:gd name="connsiteY138" fmla="*/ 3861343 h 4454665"/>
              <a:gd name="connsiteX139" fmla="*/ 10302945 w 12192000"/>
              <a:gd name="connsiteY139" fmla="*/ 3859251 h 4454665"/>
              <a:gd name="connsiteX140" fmla="*/ 10679182 w 12192000"/>
              <a:gd name="connsiteY140" fmla="*/ 3847562 h 4454665"/>
              <a:gd name="connsiteX141" fmla="*/ 10650472 w 12192000"/>
              <a:gd name="connsiteY141" fmla="*/ 3853806 h 4454665"/>
              <a:gd name="connsiteX142" fmla="*/ 10644320 w 12192000"/>
              <a:gd name="connsiteY142" fmla="*/ 3860050 h 4454665"/>
              <a:gd name="connsiteX143" fmla="*/ 10644320 w 12192000"/>
              <a:gd name="connsiteY143" fmla="*/ 3891272 h 4454665"/>
              <a:gd name="connsiteX144" fmla="*/ 10627914 w 12192000"/>
              <a:gd name="connsiteY144" fmla="*/ 3891272 h 4454665"/>
              <a:gd name="connsiteX145" fmla="*/ 10621762 w 12192000"/>
              <a:gd name="connsiteY145" fmla="*/ 3897517 h 4454665"/>
              <a:gd name="connsiteX146" fmla="*/ 10621762 w 12192000"/>
              <a:gd name="connsiteY146" fmla="*/ 3922495 h 4454665"/>
              <a:gd name="connsiteX147" fmla="*/ 10627914 w 12192000"/>
              <a:gd name="connsiteY147" fmla="*/ 3928739 h 4454665"/>
              <a:gd name="connsiteX148" fmla="*/ 10644320 w 12192000"/>
              <a:gd name="connsiteY148" fmla="*/ 3928739 h 4454665"/>
              <a:gd name="connsiteX149" fmla="*/ 10644320 w 12192000"/>
              <a:gd name="connsiteY149" fmla="*/ 4011998 h 4454665"/>
              <a:gd name="connsiteX150" fmla="*/ 10699689 w 12192000"/>
              <a:gd name="connsiteY150" fmla="*/ 4084849 h 4454665"/>
              <a:gd name="connsiteX151" fmla="*/ 10732500 w 12192000"/>
              <a:gd name="connsiteY151" fmla="*/ 4080686 h 4454665"/>
              <a:gd name="connsiteX152" fmla="*/ 10738652 w 12192000"/>
              <a:gd name="connsiteY152" fmla="*/ 4072360 h 4454665"/>
              <a:gd name="connsiteX153" fmla="*/ 10736602 w 12192000"/>
              <a:gd name="connsiteY153" fmla="*/ 4049464 h 4454665"/>
              <a:gd name="connsiteX154" fmla="*/ 10730449 w 12192000"/>
              <a:gd name="connsiteY154" fmla="*/ 4041138 h 4454665"/>
              <a:gd name="connsiteX155" fmla="*/ 10705841 w 12192000"/>
              <a:gd name="connsiteY155" fmla="*/ 4043220 h 4454665"/>
              <a:gd name="connsiteX156" fmla="*/ 10687385 w 12192000"/>
              <a:gd name="connsiteY156" fmla="*/ 4005753 h 4454665"/>
              <a:gd name="connsiteX157" fmla="*/ 10687385 w 12192000"/>
              <a:gd name="connsiteY157" fmla="*/ 3928739 h 4454665"/>
              <a:gd name="connsiteX158" fmla="*/ 10730449 w 12192000"/>
              <a:gd name="connsiteY158" fmla="*/ 3928739 h 4454665"/>
              <a:gd name="connsiteX159" fmla="*/ 10736602 w 12192000"/>
              <a:gd name="connsiteY159" fmla="*/ 3922495 h 4454665"/>
              <a:gd name="connsiteX160" fmla="*/ 10736602 w 12192000"/>
              <a:gd name="connsiteY160" fmla="*/ 3897517 h 4454665"/>
              <a:gd name="connsiteX161" fmla="*/ 10730449 w 12192000"/>
              <a:gd name="connsiteY161" fmla="*/ 3891272 h 4454665"/>
              <a:gd name="connsiteX162" fmla="*/ 10687385 w 12192000"/>
              <a:gd name="connsiteY162" fmla="*/ 3891272 h 4454665"/>
              <a:gd name="connsiteX163" fmla="*/ 10687385 w 12192000"/>
              <a:gd name="connsiteY163" fmla="*/ 3853806 h 4454665"/>
              <a:gd name="connsiteX164" fmla="*/ 10685334 w 12192000"/>
              <a:gd name="connsiteY164" fmla="*/ 3847562 h 4454665"/>
              <a:gd name="connsiteX165" fmla="*/ 10679182 w 12192000"/>
              <a:gd name="connsiteY165" fmla="*/ 3847562 h 4454665"/>
              <a:gd name="connsiteX166" fmla="*/ 10313278 w 12192000"/>
              <a:gd name="connsiteY166" fmla="*/ 3818340 h 4454665"/>
              <a:gd name="connsiteX167" fmla="*/ 10232861 w 12192000"/>
              <a:gd name="connsiteY167" fmla="*/ 3822492 h 4454665"/>
              <a:gd name="connsiteX168" fmla="*/ 10226674 w 12192000"/>
              <a:gd name="connsiteY168" fmla="*/ 3830796 h 4454665"/>
              <a:gd name="connsiteX169" fmla="*/ 10226674 w 12192000"/>
              <a:gd name="connsiteY169" fmla="*/ 4071608 h 4454665"/>
              <a:gd name="connsiteX170" fmla="*/ 10234922 w 12192000"/>
              <a:gd name="connsiteY170" fmla="*/ 4077836 h 4454665"/>
              <a:gd name="connsiteX171" fmla="*/ 10263790 w 12192000"/>
              <a:gd name="connsiteY171" fmla="*/ 4077836 h 4454665"/>
              <a:gd name="connsiteX172" fmla="*/ 10272038 w 12192000"/>
              <a:gd name="connsiteY172" fmla="*/ 4071608 h 4454665"/>
              <a:gd name="connsiteX173" fmla="*/ 10272038 w 12192000"/>
              <a:gd name="connsiteY173" fmla="*/ 3976114 h 4454665"/>
              <a:gd name="connsiteX174" fmla="*/ 10321526 w 12192000"/>
              <a:gd name="connsiteY174" fmla="*/ 3978189 h 4454665"/>
              <a:gd name="connsiteX175" fmla="*/ 10362766 w 12192000"/>
              <a:gd name="connsiteY175" fmla="*/ 4073683 h 4454665"/>
              <a:gd name="connsiteX176" fmla="*/ 10368952 w 12192000"/>
              <a:gd name="connsiteY176" fmla="*/ 4077836 h 4454665"/>
              <a:gd name="connsiteX177" fmla="*/ 10401944 w 12192000"/>
              <a:gd name="connsiteY177" fmla="*/ 4077836 h 4454665"/>
              <a:gd name="connsiteX178" fmla="*/ 10408130 w 12192000"/>
              <a:gd name="connsiteY178" fmla="*/ 4075760 h 4454665"/>
              <a:gd name="connsiteX179" fmla="*/ 10410192 w 12192000"/>
              <a:gd name="connsiteY179" fmla="*/ 4069532 h 4454665"/>
              <a:gd name="connsiteX180" fmla="*/ 10362766 w 12192000"/>
              <a:gd name="connsiteY180" fmla="*/ 3965734 h 4454665"/>
              <a:gd name="connsiteX181" fmla="*/ 10408130 w 12192000"/>
              <a:gd name="connsiteY181" fmla="*/ 3897226 h 4454665"/>
              <a:gd name="connsiteX182" fmla="*/ 10319464 w 12192000"/>
              <a:gd name="connsiteY182" fmla="*/ 3818340 h 4454665"/>
              <a:gd name="connsiteX183" fmla="*/ 10313278 w 12192000"/>
              <a:gd name="connsiteY183" fmla="*/ 3818340 h 4454665"/>
              <a:gd name="connsiteX184" fmla="*/ 11675833 w 12192000"/>
              <a:gd name="connsiteY184" fmla="*/ 3785334 h 4454665"/>
              <a:gd name="connsiteX185" fmla="*/ 11684076 w 12192000"/>
              <a:gd name="connsiteY185" fmla="*/ 3785334 h 4454665"/>
              <a:gd name="connsiteX186" fmla="*/ 11791218 w 12192000"/>
              <a:gd name="connsiteY186" fmla="*/ 3847147 h 4454665"/>
              <a:gd name="connsiteX187" fmla="*/ 11795339 w 12192000"/>
              <a:gd name="connsiteY187" fmla="*/ 3853328 h 4454665"/>
              <a:gd name="connsiteX188" fmla="*/ 11787097 w 12192000"/>
              <a:gd name="connsiteY188" fmla="*/ 3859509 h 4454665"/>
              <a:gd name="connsiteX189" fmla="*/ 11696438 w 12192000"/>
              <a:gd name="connsiteY189" fmla="*/ 3902778 h 4454665"/>
              <a:gd name="connsiteX190" fmla="*/ 11686136 w 12192000"/>
              <a:gd name="connsiteY190" fmla="*/ 3904838 h 4454665"/>
              <a:gd name="connsiteX191" fmla="*/ 11682015 w 12192000"/>
              <a:gd name="connsiteY191" fmla="*/ 3894536 h 4454665"/>
              <a:gd name="connsiteX192" fmla="*/ 11673773 w 12192000"/>
              <a:gd name="connsiteY192" fmla="*/ 3793575 h 4454665"/>
              <a:gd name="connsiteX193" fmla="*/ 11675833 w 12192000"/>
              <a:gd name="connsiteY193" fmla="*/ 3785334 h 4454665"/>
              <a:gd name="connsiteX194" fmla="*/ 11618498 w 12192000"/>
              <a:gd name="connsiteY194" fmla="*/ 3784563 h 4454665"/>
              <a:gd name="connsiteX195" fmla="*/ 11622619 w 12192000"/>
              <a:gd name="connsiteY195" fmla="*/ 3785338 h 4454665"/>
              <a:gd name="connsiteX196" fmla="*/ 11624679 w 12192000"/>
              <a:gd name="connsiteY196" fmla="*/ 3795663 h 4454665"/>
              <a:gd name="connsiteX197" fmla="*/ 11616438 w 12192000"/>
              <a:gd name="connsiteY197" fmla="*/ 3896851 h 4454665"/>
              <a:gd name="connsiteX198" fmla="*/ 11612316 w 12192000"/>
              <a:gd name="connsiteY198" fmla="*/ 3905111 h 4454665"/>
              <a:gd name="connsiteX199" fmla="*/ 11602015 w 12192000"/>
              <a:gd name="connsiteY199" fmla="*/ 3905111 h 4454665"/>
              <a:gd name="connsiteX200" fmla="*/ 11511355 w 12192000"/>
              <a:gd name="connsiteY200" fmla="*/ 3859680 h 4454665"/>
              <a:gd name="connsiteX201" fmla="*/ 11503114 w 12192000"/>
              <a:gd name="connsiteY201" fmla="*/ 3853485 h 4454665"/>
              <a:gd name="connsiteX202" fmla="*/ 11507235 w 12192000"/>
              <a:gd name="connsiteY202" fmla="*/ 3847289 h 4454665"/>
              <a:gd name="connsiteX203" fmla="*/ 11614377 w 12192000"/>
              <a:gd name="connsiteY203" fmla="*/ 3785338 h 4454665"/>
              <a:gd name="connsiteX204" fmla="*/ 11618498 w 12192000"/>
              <a:gd name="connsiteY204" fmla="*/ 3784563 h 4454665"/>
              <a:gd name="connsiteX205" fmla="*/ 11649811 w 12192000"/>
              <a:gd name="connsiteY205" fmla="*/ 3749374 h 4454665"/>
              <a:gd name="connsiteX206" fmla="*/ 11432980 w 12192000"/>
              <a:gd name="connsiteY206" fmla="*/ 3968544 h 4454665"/>
              <a:gd name="connsiteX207" fmla="*/ 11649811 w 12192000"/>
              <a:gd name="connsiteY207" fmla="*/ 4187713 h 4454665"/>
              <a:gd name="connsiteX208" fmla="*/ 11866643 w 12192000"/>
              <a:gd name="connsiteY208" fmla="*/ 3968544 h 4454665"/>
              <a:gd name="connsiteX209" fmla="*/ 11649811 w 12192000"/>
              <a:gd name="connsiteY209" fmla="*/ 3749374 h 4454665"/>
              <a:gd name="connsiteX210" fmla="*/ 11649226 w 12192000"/>
              <a:gd name="connsiteY210" fmla="*/ 3717815 h 4454665"/>
              <a:gd name="connsiteX211" fmla="*/ 11895865 w 12192000"/>
              <a:gd name="connsiteY211" fmla="*/ 3967376 h 4454665"/>
              <a:gd name="connsiteX212" fmla="*/ 11649226 w 12192000"/>
              <a:gd name="connsiteY212" fmla="*/ 4216937 h 4454665"/>
              <a:gd name="connsiteX213" fmla="*/ 11402588 w 12192000"/>
              <a:gd name="connsiteY213" fmla="*/ 3967376 h 4454665"/>
              <a:gd name="connsiteX214" fmla="*/ 11649226 w 12192000"/>
              <a:gd name="connsiteY214" fmla="*/ 3717815 h 4454665"/>
              <a:gd name="connsiteX215" fmla="*/ 11636303 w 12192000"/>
              <a:gd name="connsiteY215" fmla="*/ 3639239 h 4454665"/>
              <a:gd name="connsiteX216" fmla="*/ 11623964 w 12192000"/>
              <a:gd name="connsiteY216" fmla="*/ 3689122 h 4454665"/>
              <a:gd name="connsiteX217" fmla="*/ 11601342 w 12192000"/>
              <a:gd name="connsiteY217" fmla="*/ 3693279 h 4454665"/>
              <a:gd name="connsiteX218" fmla="*/ 11574607 w 12192000"/>
              <a:gd name="connsiteY218" fmla="*/ 3647553 h 4454665"/>
              <a:gd name="connsiteX219" fmla="*/ 11574607 w 12192000"/>
              <a:gd name="connsiteY219" fmla="*/ 3645474 h 4454665"/>
              <a:gd name="connsiteX220" fmla="*/ 11572550 w 12192000"/>
              <a:gd name="connsiteY220" fmla="*/ 3647553 h 4454665"/>
              <a:gd name="connsiteX221" fmla="*/ 11551985 w 12192000"/>
              <a:gd name="connsiteY221" fmla="*/ 3651710 h 4454665"/>
              <a:gd name="connsiteX222" fmla="*/ 11551985 w 12192000"/>
              <a:gd name="connsiteY222" fmla="*/ 3653788 h 4454665"/>
              <a:gd name="connsiteX223" fmla="*/ 11547872 w 12192000"/>
              <a:gd name="connsiteY223" fmla="*/ 3678730 h 4454665"/>
              <a:gd name="connsiteX224" fmla="*/ 11551985 w 12192000"/>
              <a:gd name="connsiteY224" fmla="*/ 3705750 h 4454665"/>
              <a:gd name="connsiteX225" fmla="*/ 11531420 w 12192000"/>
              <a:gd name="connsiteY225" fmla="*/ 3714063 h 4454665"/>
              <a:gd name="connsiteX226" fmla="*/ 11494402 w 12192000"/>
              <a:gd name="connsiteY226" fmla="*/ 3678730 h 4454665"/>
              <a:gd name="connsiteX227" fmla="*/ 11494402 w 12192000"/>
              <a:gd name="connsiteY227" fmla="*/ 3676651 h 4454665"/>
              <a:gd name="connsiteX228" fmla="*/ 11492346 w 12192000"/>
              <a:gd name="connsiteY228" fmla="*/ 3676651 h 4454665"/>
              <a:gd name="connsiteX229" fmla="*/ 11473837 w 12192000"/>
              <a:gd name="connsiteY229" fmla="*/ 3689122 h 4454665"/>
              <a:gd name="connsiteX230" fmla="*/ 11473837 w 12192000"/>
              <a:gd name="connsiteY230" fmla="*/ 3691200 h 4454665"/>
              <a:gd name="connsiteX231" fmla="*/ 11486176 w 12192000"/>
              <a:gd name="connsiteY231" fmla="*/ 3741083 h 4454665"/>
              <a:gd name="connsiteX232" fmla="*/ 11469724 w 12192000"/>
              <a:gd name="connsiteY232" fmla="*/ 3753554 h 4454665"/>
              <a:gd name="connsiteX233" fmla="*/ 11426536 w 12192000"/>
              <a:gd name="connsiteY233" fmla="*/ 3726534 h 4454665"/>
              <a:gd name="connsiteX234" fmla="*/ 11424480 w 12192000"/>
              <a:gd name="connsiteY234" fmla="*/ 3726534 h 4454665"/>
              <a:gd name="connsiteX235" fmla="*/ 11424480 w 12192000"/>
              <a:gd name="connsiteY235" fmla="*/ 3728612 h 4454665"/>
              <a:gd name="connsiteX236" fmla="*/ 11408027 w 12192000"/>
              <a:gd name="connsiteY236" fmla="*/ 3743162 h 4454665"/>
              <a:gd name="connsiteX237" fmla="*/ 11408027 w 12192000"/>
              <a:gd name="connsiteY237" fmla="*/ 3745240 h 4454665"/>
              <a:gd name="connsiteX238" fmla="*/ 11434763 w 12192000"/>
              <a:gd name="connsiteY238" fmla="*/ 3790966 h 4454665"/>
              <a:gd name="connsiteX239" fmla="*/ 11420366 w 12192000"/>
              <a:gd name="connsiteY239" fmla="*/ 3807594 h 4454665"/>
              <a:gd name="connsiteX240" fmla="*/ 11371010 w 12192000"/>
              <a:gd name="connsiteY240" fmla="*/ 3795123 h 4454665"/>
              <a:gd name="connsiteX241" fmla="*/ 11368953 w 12192000"/>
              <a:gd name="connsiteY241" fmla="*/ 3795123 h 4454665"/>
              <a:gd name="connsiteX242" fmla="*/ 11358671 w 12192000"/>
              <a:gd name="connsiteY242" fmla="*/ 3813829 h 4454665"/>
              <a:gd name="connsiteX243" fmla="*/ 11358671 w 12192000"/>
              <a:gd name="connsiteY243" fmla="*/ 3815908 h 4454665"/>
              <a:gd name="connsiteX244" fmla="*/ 11395688 w 12192000"/>
              <a:gd name="connsiteY244" fmla="*/ 3853320 h 4454665"/>
              <a:gd name="connsiteX245" fmla="*/ 11387462 w 12192000"/>
              <a:gd name="connsiteY245" fmla="*/ 3872026 h 4454665"/>
              <a:gd name="connsiteX246" fmla="*/ 11336049 w 12192000"/>
              <a:gd name="connsiteY246" fmla="*/ 3872026 h 4454665"/>
              <a:gd name="connsiteX247" fmla="*/ 11333992 w 12192000"/>
              <a:gd name="connsiteY247" fmla="*/ 3872026 h 4454665"/>
              <a:gd name="connsiteX248" fmla="*/ 11333992 w 12192000"/>
              <a:gd name="connsiteY248" fmla="*/ 3874104 h 4454665"/>
              <a:gd name="connsiteX249" fmla="*/ 11327823 w 12192000"/>
              <a:gd name="connsiteY249" fmla="*/ 3894888 h 4454665"/>
              <a:gd name="connsiteX250" fmla="*/ 11329879 w 12192000"/>
              <a:gd name="connsiteY250" fmla="*/ 3896967 h 4454665"/>
              <a:gd name="connsiteX251" fmla="*/ 11373066 w 12192000"/>
              <a:gd name="connsiteY251" fmla="*/ 3921908 h 4454665"/>
              <a:gd name="connsiteX252" fmla="*/ 11371010 w 12192000"/>
              <a:gd name="connsiteY252" fmla="*/ 3944772 h 4454665"/>
              <a:gd name="connsiteX253" fmla="*/ 11321653 w 12192000"/>
              <a:gd name="connsiteY253" fmla="*/ 3957243 h 4454665"/>
              <a:gd name="connsiteX254" fmla="*/ 11319596 w 12192000"/>
              <a:gd name="connsiteY254" fmla="*/ 3957243 h 4454665"/>
              <a:gd name="connsiteX255" fmla="*/ 11319596 w 12192000"/>
              <a:gd name="connsiteY255" fmla="*/ 3959320 h 4454665"/>
              <a:gd name="connsiteX256" fmla="*/ 11319596 w 12192000"/>
              <a:gd name="connsiteY256" fmla="*/ 3969713 h 4454665"/>
              <a:gd name="connsiteX257" fmla="*/ 11319596 w 12192000"/>
              <a:gd name="connsiteY257" fmla="*/ 3980105 h 4454665"/>
              <a:gd name="connsiteX258" fmla="*/ 11319596 w 12192000"/>
              <a:gd name="connsiteY258" fmla="*/ 3982184 h 4454665"/>
              <a:gd name="connsiteX259" fmla="*/ 11321653 w 12192000"/>
              <a:gd name="connsiteY259" fmla="*/ 3982184 h 4454665"/>
              <a:gd name="connsiteX260" fmla="*/ 11371010 w 12192000"/>
              <a:gd name="connsiteY260" fmla="*/ 3994655 h 4454665"/>
              <a:gd name="connsiteX261" fmla="*/ 11375123 w 12192000"/>
              <a:gd name="connsiteY261" fmla="*/ 4017517 h 4454665"/>
              <a:gd name="connsiteX262" fmla="*/ 11329879 w 12192000"/>
              <a:gd name="connsiteY262" fmla="*/ 4044537 h 4454665"/>
              <a:gd name="connsiteX263" fmla="*/ 11327823 w 12192000"/>
              <a:gd name="connsiteY263" fmla="*/ 4044537 h 4454665"/>
              <a:gd name="connsiteX264" fmla="*/ 11327823 w 12192000"/>
              <a:gd name="connsiteY264" fmla="*/ 4046616 h 4454665"/>
              <a:gd name="connsiteX265" fmla="*/ 11333992 w 12192000"/>
              <a:gd name="connsiteY265" fmla="*/ 4067401 h 4454665"/>
              <a:gd name="connsiteX266" fmla="*/ 11336049 w 12192000"/>
              <a:gd name="connsiteY266" fmla="*/ 4067401 h 4454665"/>
              <a:gd name="connsiteX267" fmla="*/ 11387462 w 12192000"/>
              <a:gd name="connsiteY267" fmla="*/ 4067401 h 4454665"/>
              <a:gd name="connsiteX268" fmla="*/ 11395688 w 12192000"/>
              <a:gd name="connsiteY268" fmla="*/ 4088184 h 4454665"/>
              <a:gd name="connsiteX269" fmla="*/ 11358671 w 12192000"/>
              <a:gd name="connsiteY269" fmla="*/ 4125597 h 4454665"/>
              <a:gd name="connsiteX270" fmla="*/ 11358671 w 12192000"/>
              <a:gd name="connsiteY270" fmla="*/ 4127675 h 4454665"/>
              <a:gd name="connsiteX271" fmla="*/ 11371010 w 12192000"/>
              <a:gd name="connsiteY271" fmla="*/ 4146381 h 4454665"/>
              <a:gd name="connsiteX272" fmla="*/ 11422423 w 12192000"/>
              <a:gd name="connsiteY272" fmla="*/ 4131833 h 4454665"/>
              <a:gd name="connsiteX273" fmla="*/ 11434763 w 12192000"/>
              <a:gd name="connsiteY273" fmla="*/ 4150539 h 4454665"/>
              <a:gd name="connsiteX274" fmla="*/ 11408027 w 12192000"/>
              <a:gd name="connsiteY274" fmla="*/ 4196265 h 4454665"/>
              <a:gd name="connsiteX275" fmla="*/ 11410084 w 12192000"/>
              <a:gd name="connsiteY275" fmla="*/ 4198342 h 4454665"/>
              <a:gd name="connsiteX276" fmla="*/ 11424480 w 12192000"/>
              <a:gd name="connsiteY276" fmla="*/ 4212892 h 4454665"/>
              <a:gd name="connsiteX277" fmla="*/ 11426536 w 12192000"/>
              <a:gd name="connsiteY277" fmla="*/ 4212892 h 4454665"/>
              <a:gd name="connsiteX278" fmla="*/ 11471780 w 12192000"/>
              <a:gd name="connsiteY278" fmla="*/ 4185872 h 4454665"/>
              <a:gd name="connsiteX279" fmla="*/ 11488233 w 12192000"/>
              <a:gd name="connsiteY279" fmla="*/ 4200421 h 4454665"/>
              <a:gd name="connsiteX280" fmla="*/ 11475894 w 12192000"/>
              <a:gd name="connsiteY280" fmla="*/ 4250304 h 4454665"/>
              <a:gd name="connsiteX281" fmla="*/ 11475894 w 12192000"/>
              <a:gd name="connsiteY281" fmla="*/ 4252383 h 4454665"/>
              <a:gd name="connsiteX282" fmla="*/ 11494402 w 12192000"/>
              <a:gd name="connsiteY282" fmla="*/ 4262774 h 4454665"/>
              <a:gd name="connsiteX283" fmla="*/ 11494402 w 12192000"/>
              <a:gd name="connsiteY283" fmla="*/ 4264853 h 4454665"/>
              <a:gd name="connsiteX284" fmla="*/ 11496459 w 12192000"/>
              <a:gd name="connsiteY284" fmla="*/ 4262774 h 4454665"/>
              <a:gd name="connsiteX285" fmla="*/ 11533476 w 12192000"/>
              <a:gd name="connsiteY285" fmla="*/ 4225363 h 4454665"/>
              <a:gd name="connsiteX286" fmla="*/ 11551985 w 12192000"/>
              <a:gd name="connsiteY286" fmla="*/ 4233677 h 4454665"/>
              <a:gd name="connsiteX287" fmla="*/ 11549928 w 12192000"/>
              <a:gd name="connsiteY287" fmla="*/ 4260697 h 4454665"/>
              <a:gd name="connsiteX288" fmla="*/ 11551985 w 12192000"/>
              <a:gd name="connsiteY288" fmla="*/ 4285638 h 4454665"/>
              <a:gd name="connsiteX289" fmla="*/ 11551985 w 12192000"/>
              <a:gd name="connsiteY289" fmla="*/ 4287716 h 4454665"/>
              <a:gd name="connsiteX290" fmla="*/ 11554042 w 12192000"/>
              <a:gd name="connsiteY290" fmla="*/ 4287716 h 4454665"/>
              <a:gd name="connsiteX291" fmla="*/ 11574607 w 12192000"/>
              <a:gd name="connsiteY291" fmla="*/ 4293951 h 4454665"/>
              <a:gd name="connsiteX292" fmla="*/ 11576663 w 12192000"/>
              <a:gd name="connsiteY292" fmla="*/ 4293951 h 4454665"/>
              <a:gd name="connsiteX293" fmla="*/ 11601342 w 12192000"/>
              <a:gd name="connsiteY293" fmla="*/ 4248226 h 4454665"/>
              <a:gd name="connsiteX294" fmla="*/ 11623964 w 12192000"/>
              <a:gd name="connsiteY294" fmla="*/ 4250304 h 4454665"/>
              <a:gd name="connsiteX295" fmla="*/ 11636303 w 12192000"/>
              <a:gd name="connsiteY295" fmla="*/ 4302265 h 4454665"/>
              <a:gd name="connsiteX296" fmla="*/ 11638359 w 12192000"/>
              <a:gd name="connsiteY296" fmla="*/ 4302265 h 4454665"/>
              <a:gd name="connsiteX297" fmla="*/ 11658925 w 12192000"/>
              <a:gd name="connsiteY297" fmla="*/ 4302265 h 4454665"/>
              <a:gd name="connsiteX298" fmla="*/ 11660982 w 12192000"/>
              <a:gd name="connsiteY298" fmla="*/ 4302265 h 4454665"/>
              <a:gd name="connsiteX299" fmla="*/ 11675378 w 12192000"/>
              <a:gd name="connsiteY299" fmla="*/ 4250304 h 4454665"/>
              <a:gd name="connsiteX300" fmla="*/ 11695943 w 12192000"/>
              <a:gd name="connsiteY300" fmla="*/ 4248226 h 4454665"/>
              <a:gd name="connsiteX301" fmla="*/ 11722678 w 12192000"/>
              <a:gd name="connsiteY301" fmla="*/ 4293951 h 4454665"/>
              <a:gd name="connsiteX302" fmla="*/ 11743243 w 12192000"/>
              <a:gd name="connsiteY302" fmla="*/ 4287716 h 4454665"/>
              <a:gd name="connsiteX303" fmla="*/ 11745300 w 12192000"/>
              <a:gd name="connsiteY303" fmla="*/ 4287716 h 4454665"/>
              <a:gd name="connsiteX304" fmla="*/ 11747356 w 12192000"/>
              <a:gd name="connsiteY304" fmla="*/ 4260697 h 4454665"/>
              <a:gd name="connsiteX305" fmla="*/ 11745300 w 12192000"/>
              <a:gd name="connsiteY305" fmla="*/ 4233677 h 4454665"/>
              <a:gd name="connsiteX306" fmla="*/ 11765865 w 12192000"/>
              <a:gd name="connsiteY306" fmla="*/ 4225363 h 4454665"/>
              <a:gd name="connsiteX307" fmla="*/ 11802882 w 12192000"/>
              <a:gd name="connsiteY307" fmla="*/ 4262774 h 4454665"/>
              <a:gd name="connsiteX308" fmla="*/ 11821391 w 12192000"/>
              <a:gd name="connsiteY308" fmla="*/ 4252383 h 4454665"/>
              <a:gd name="connsiteX309" fmla="*/ 11823448 w 12192000"/>
              <a:gd name="connsiteY309" fmla="*/ 4250304 h 4454665"/>
              <a:gd name="connsiteX310" fmla="*/ 11823448 w 12192000"/>
              <a:gd name="connsiteY310" fmla="*/ 4248226 h 4454665"/>
              <a:gd name="connsiteX311" fmla="*/ 11809052 w 12192000"/>
              <a:gd name="connsiteY311" fmla="*/ 4200421 h 4454665"/>
              <a:gd name="connsiteX312" fmla="*/ 11825504 w 12192000"/>
              <a:gd name="connsiteY312" fmla="*/ 4185872 h 4454665"/>
              <a:gd name="connsiteX313" fmla="*/ 11870748 w 12192000"/>
              <a:gd name="connsiteY313" fmla="*/ 4212892 h 4454665"/>
              <a:gd name="connsiteX314" fmla="*/ 11872805 w 12192000"/>
              <a:gd name="connsiteY314" fmla="*/ 4212892 h 4454665"/>
              <a:gd name="connsiteX315" fmla="*/ 11887201 w 12192000"/>
              <a:gd name="connsiteY315" fmla="*/ 4196265 h 4454665"/>
              <a:gd name="connsiteX316" fmla="*/ 11889257 w 12192000"/>
              <a:gd name="connsiteY316" fmla="*/ 4196265 h 4454665"/>
              <a:gd name="connsiteX317" fmla="*/ 11862522 w 12192000"/>
              <a:gd name="connsiteY317" fmla="*/ 4150539 h 4454665"/>
              <a:gd name="connsiteX318" fmla="*/ 11874861 w 12192000"/>
              <a:gd name="connsiteY318" fmla="*/ 4131833 h 4454665"/>
              <a:gd name="connsiteX319" fmla="*/ 11926275 w 12192000"/>
              <a:gd name="connsiteY319" fmla="*/ 4146381 h 4454665"/>
              <a:gd name="connsiteX320" fmla="*/ 11928331 w 12192000"/>
              <a:gd name="connsiteY320" fmla="*/ 4144303 h 4454665"/>
              <a:gd name="connsiteX321" fmla="*/ 11938614 w 12192000"/>
              <a:gd name="connsiteY321" fmla="*/ 4125597 h 4454665"/>
              <a:gd name="connsiteX322" fmla="*/ 11938614 w 12192000"/>
              <a:gd name="connsiteY322" fmla="*/ 4123519 h 4454665"/>
              <a:gd name="connsiteX323" fmla="*/ 11901596 w 12192000"/>
              <a:gd name="connsiteY323" fmla="*/ 4088184 h 4454665"/>
              <a:gd name="connsiteX324" fmla="*/ 11909822 w 12192000"/>
              <a:gd name="connsiteY324" fmla="*/ 4067401 h 4454665"/>
              <a:gd name="connsiteX325" fmla="*/ 11961236 w 12192000"/>
              <a:gd name="connsiteY325" fmla="*/ 4067401 h 4454665"/>
              <a:gd name="connsiteX326" fmla="*/ 11963292 w 12192000"/>
              <a:gd name="connsiteY326" fmla="*/ 4067401 h 4454665"/>
              <a:gd name="connsiteX327" fmla="*/ 11967405 w 12192000"/>
              <a:gd name="connsiteY327" fmla="*/ 4046616 h 4454665"/>
              <a:gd name="connsiteX328" fmla="*/ 11967405 w 12192000"/>
              <a:gd name="connsiteY328" fmla="*/ 4044537 h 4454665"/>
              <a:gd name="connsiteX329" fmla="*/ 11922162 w 12192000"/>
              <a:gd name="connsiteY329" fmla="*/ 4017517 h 4454665"/>
              <a:gd name="connsiteX330" fmla="*/ 11926275 w 12192000"/>
              <a:gd name="connsiteY330" fmla="*/ 3996733 h 4454665"/>
              <a:gd name="connsiteX331" fmla="*/ 11975632 w 12192000"/>
              <a:gd name="connsiteY331" fmla="*/ 3982184 h 4454665"/>
              <a:gd name="connsiteX332" fmla="*/ 11977688 w 12192000"/>
              <a:gd name="connsiteY332" fmla="*/ 3982184 h 4454665"/>
              <a:gd name="connsiteX333" fmla="*/ 11977688 w 12192000"/>
              <a:gd name="connsiteY333" fmla="*/ 3969713 h 4454665"/>
              <a:gd name="connsiteX334" fmla="*/ 11977688 w 12192000"/>
              <a:gd name="connsiteY334" fmla="*/ 3959320 h 4454665"/>
              <a:gd name="connsiteX335" fmla="*/ 11975632 w 12192000"/>
              <a:gd name="connsiteY335" fmla="*/ 3959320 h 4454665"/>
              <a:gd name="connsiteX336" fmla="*/ 11926275 w 12192000"/>
              <a:gd name="connsiteY336" fmla="*/ 3944772 h 4454665"/>
              <a:gd name="connsiteX337" fmla="*/ 11924218 w 12192000"/>
              <a:gd name="connsiteY337" fmla="*/ 3923987 h 4454665"/>
              <a:gd name="connsiteX338" fmla="*/ 11967405 w 12192000"/>
              <a:gd name="connsiteY338" fmla="*/ 3896967 h 4454665"/>
              <a:gd name="connsiteX339" fmla="*/ 11969462 w 12192000"/>
              <a:gd name="connsiteY339" fmla="*/ 3896967 h 4454665"/>
              <a:gd name="connsiteX340" fmla="*/ 11969462 w 12192000"/>
              <a:gd name="connsiteY340" fmla="*/ 3894888 h 4454665"/>
              <a:gd name="connsiteX341" fmla="*/ 11963292 w 12192000"/>
              <a:gd name="connsiteY341" fmla="*/ 3874104 h 4454665"/>
              <a:gd name="connsiteX342" fmla="*/ 11961236 w 12192000"/>
              <a:gd name="connsiteY342" fmla="*/ 3874104 h 4454665"/>
              <a:gd name="connsiteX343" fmla="*/ 11909822 w 12192000"/>
              <a:gd name="connsiteY343" fmla="*/ 3874104 h 4454665"/>
              <a:gd name="connsiteX344" fmla="*/ 11901596 w 12192000"/>
              <a:gd name="connsiteY344" fmla="*/ 3853320 h 4454665"/>
              <a:gd name="connsiteX345" fmla="*/ 11938614 w 12192000"/>
              <a:gd name="connsiteY345" fmla="*/ 3815908 h 4454665"/>
              <a:gd name="connsiteX346" fmla="*/ 11938614 w 12192000"/>
              <a:gd name="connsiteY346" fmla="*/ 3813829 h 4454665"/>
              <a:gd name="connsiteX347" fmla="*/ 11928331 w 12192000"/>
              <a:gd name="connsiteY347" fmla="*/ 3795123 h 4454665"/>
              <a:gd name="connsiteX348" fmla="*/ 11926275 w 12192000"/>
              <a:gd name="connsiteY348" fmla="*/ 3795123 h 4454665"/>
              <a:gd name="connsiteX349" fmla="*/ 11876918 w 12192000"/>
              <a:gd name="connsiteY349" fmla="*/ 3807594 h 4454665"/>
              <a:gd name="connsiteX350" fmla="*/ 11862522 w 12192000"/>
              <a:gd name="connsiteY350" fmla="*/ 3790966 h 4454665"/>
              <a:gd name="connsiteX351" fmla="*/ 11889257 w 12192000"/>
              <a:gd name="connsiteY351" fmla="*/ 3745240 h 4454665"/>
              <a:gd name="connsiteX352" fmla="*/ 11889257 w 12192000"/>
              <a:gd name="connsiteY352" fmla="*/ 3743162 h 4454665"/>
              <a:gd name="connsiteX353" fmla="*/ 11872805 w 12192000"/>
              <a:gd name="connsiteY353" fmla="*/ 3728612 h 4454665"/>
              <a:gd name="connsiteX354" fmla="*/ 11827561 w 12192000"/>
              <a:gd name="connsiteY354" fmla="*/ 3753554 h 4454665"/>
              <a:gd name="connsiteX355" fmla="*/ 11809052 w 12192000"/>
              <a:gd name="connsiteY355" fmla="*/ 3741083 h 4454665"/>
              <a:gd name="connsiteX356" fmla="*/ 11823448 w 12192000"/>
              <a:gd name="connsiteY356" fmla="*/ 3691200 h 4454665"/>
              <a:gd name="connsiteX357" fmla="*/ 11823448 w 12192000"/>
              <a:gd name="connsiteY357" fmla="*/ 3689122 h 4454665"/>
              <a:gd name="connsiteX358" fmla="*/ 11804939 w 12192000"/>
              <a:gd name="connsiteY358" fmla="*/ 3678730 h 4454665"/>
              <a:gd name="connsiteX359" fmla="*/ 11802882 w 12192000"/>
              <a:gd name="connsiteY359" fmla="*/ 3676651 h 4454665"/>
              <a:gd name="connsiteX360" fmla="*/ 11802882 w 12192000"/>
              <a:gd name="connsiteY360" fmla="*/ 3678730 h 4454665"/>
              <a:gd name="connsiteX361" fmla="*/ 11765865 w 12192000"/>
              <a:gd name="connsiteY361" fmla="*/ 3714063 h 4454665"/>
              <a:gd name="connsiteX362" fmla="*/ 11745300 w 12192000"/>
              <a:gd name="connsiteY362" fmla="*/ 3705750 h 4454665"/>
              <a:gd name="connsiteX363" fmla="*/ 11749412 w 12192000"/>
              <a:gd name="connsiteY363" fmla="*/ 3678730 h 4454665"/>
              <a:gd name="connsiteX364" fmla="*/ 11745300 w 12192000"/>
              <a:gd name="connsiteY364" fmla="*/ 3653788 h 4454665"/>
              <a:gd name="connsiteX365" fmla="*/ 11745300 w 12192000"/>
              <a:gd name="connsiteY365" fmla="*/ 3651710 h 4454665"/>
              <a:gd name="connsiteX366" fmla="*/ 11743243 w 12192000"/>
              <a:gd name="connsiteY366" fmla="*/ 3651710 h 4454665"/>
              <a:gd name="connsiteX367" fmla="*/ 11722678 w 12192000"/>
              <a:gd name="connsiteY367" fmla="*/ 3647553 h 4454665"/>
              <a:gd name="connsiteX368" fmla="*/ 11695943 w 12192000"/>
              <a:gd name="connsiteY368" fmla="*/ 3693279 h 4454665"/>
              <a:gd name="connsiteX369" fmla="*/ 11673321 w 12192000"/>
              <a:gd name="connsiteY369" fmla="*/ 3689122 h 4454665"/>
              <a:gd name="connsiteX370" fmla="*/ 11660982 w 12192000"/>
              <a:gd name="connsiteY370" fmla="*/ 3639239 h 4454665"/>
              <a:gd name="connsiteX371" fmla="*/ 11658925 w 12192000"/>
              <a:gd name="connsiteY371" fmla="*/ 3639239 h 4454665"/>
              <a:gd name="connsiteX372" fmla="*/ 11638359 w 12192000"/>
              <a:gd name="connsiteY372" fmla="*/ 3639239 h 4454665"/>
              <a:gd name="connsiteX373" fmla="*/ 11636303 w 12192000"/>
              <a:gd name="connsiteY373" fmla="*/ 3639239 h 4454665"/>
              <a:gd name="connsiteX374" fmla="*/ 0 w 12192000"/>
              <a:gd name="connsiteY374" fmla="*/ 0 h 4454665"/>
              <a:gd name="connsiteX375" fmla="*/ 12192000 w 12192000"/>
              <a:gd name="connsiteY375" fmla="*/ 0 h 4454665"/>
              <a:gd name="connsiteX376" fmla="*/ 12192000 w 12192000"/>
              <a:gd name="connsiteY376" fmla="*/ 4454665 h 4454665"/>
              <a:gd name="connsiteX377" fmla="*/ 0 w 12192000"/>
              <a:gd name="connsiteY377" fmla="*/ 4454665 h 4454665"/>
              <a:gd name="connsiteX378" fmla="*/ 0 w 12192000"/>
              <a:gd name="connsiteY378" fmla="*/ 4454664 h 4454665"/>
              <a:gd name="connsiteX379" fmla="*/ 0 w 12192000"/>
              <a:gd name="connsiteY379" fmla="*/ 3869777 h 4454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4454665">
                <a:moveTo>
                  <a:pt x="11603402" y="4036670"/>
                </a:moveTo>
                <a:cubicBezTo>
                  <a:pt x="11607483" y="4034586"/>
                  <a:pt x="11609524" y="4034586"/>
                  <a:pt x="11613605" y="4036670"/>
                </a:cubicBezTo>
                <a:cubicBezTo>
                  <a:pt x="11615645" y="4038755"/>
                  <a:pt x="11617686" y="4040839"/>
                  <a:pt x="11617686" y="4045008"/>
                </a:cubicBezTo>
                <a:cubicBezTo>
                  <a:pt x="11623808" y="4147152"/>
                  <a:pt x="11623808" y="4147152"/>
                  <a:pt x="11623808" y="4147152"/>
                </a:cubicBezTo>
                <a:cubicBezTo>
                  <a:pt x="11625848" y="4153405"/>
                  <a:pt x="11623808" y="4155490"/>
                  <a:pt x="11621767" y="4157574"/>
                </a:cubicBezTo>
                <a:cubicBezTo>
                  <a:pt x="11619727" y="4159659"/>
                  <a:pt x="11617686" y="4157574"/>
                  <a:pt x="11615645" y="4157574"/>
                </a:cubicBezTo>
                <a:cubicBezTo>
                  <a:pt x="11570752" y="4147152"/>
                  <a:pt x="11540142" y="4128390"/>
                  <a:pt x="11509533" y="4095038"/>
                </a:cubicBezTo>
                <a:cubicBezTo>
                  <a:pt x="11507492" y="4092954"/>
                  <a:pt x="11505451" y="4090869"/>
                  <a:pt x="11505451" y="4088785"/>
                </a:cubicBezTo>
                <a:cubicBezTo>
                  <a:pt x="11505451" y="4088785"/>
                  <a:pt x="11505451" y="4088785"/>
                  <a:pt x="11505451" y="4086699"/>
                </a:cubicBezTo>
                <a:cubicBezTo>
                  <a:pt x="11505451" y="4084615"/>
                  <a:pt x="11509533" y="4082530"/>
                  <a:pt x="11511573" y="4082530"/>
                </a:cubicBezTo>
                <a:cubicBezTo>
                  <a:pt x="11603402" y="4036670"/>
                  <a:pt x="11603402" y="4036670"/>
                  <a:pt x="11603402" y="4036670"/>
                </a:cubicBezTo>
                <a:close/>
                <a:moveTo>
                  <a:pt x="11686136" y="4034586"/>
                </a:moveTo>
                <a:cubicBezTo>
                  <a:pt x="11690256" y="4034586"/>
                  <a:pt x="11692317" y="4034586"/>
                  <a:pt x="11696438" y="4034586"/>
                </a:cubicBezTo>
                <a:cubicBezTo>
                  <a:pt x="11787097" y="4080352"/>
                  <a:pt x="11787097" y="4080352"/>
                  <a:pt x="11787097" y="4080352"/>
                </a:cubicBezTo>
                <a:cubicBezTo>
                  <a:pt x="11791218" y="4082432"/>
                  <a:pt x="11793278" y="4084512"/>
                  <a:pt x="11795339" y="4086593"/>
                </a:cubicBezTo>
                <a:cubicBezTo>
                  <a:pt x="11795339" y="4088673"/>
                  <a:pt x="11793278" y="4090753"/>
                  <a:pt x="11791218" y="4092833"/>
                </a:cubicBezTo>
                <a:cubicBezTo>
                  <a:pt x="11760312" y="4126117"/>
                  <a:pt x="11727344" y="4144840"/>
                  <a:pt x="11684076" y="4155241"/>
                </a:cubicBezTo>
                <a:cubicBezTo>
                  <a:pt x="11679954" y="4157321"/>
                  <a:pt x="11677894" y="4157321"/>
                  <a:pt x="11675833" y="4155241"/>
                </a:cubicBezTo>
                <a:cubicBezTo>
                  <a:pt x="11673773" y="4153161"/>
                  <a:pt x="11673773" y="4149000"/>
                  <a:pt x="11673773" y="4146920"/>
                </a:cubicBezTo>
                <a:cubicBezTo>
                  <a:pt x="11682015" y="4042907"/>
                  <a:pt x="11682015" y="4042907"/>
                  <a:pt x="11682015" y="4042907"/>
                </a:cubicBezTo>
                <a:cubicBezTo>
                  <a:pt x="11682015" y="4040827"/>
                  <a:pt x="11684076" y="4036666"/>
                  <a:pt x="11686136" y="4034586"/>
                </a:cubicBezTo>
                <a:close/>
                <a:moveTo>
                  <a:pt x="10868401" y="3994843"/>
                </a:moveTo>
                <a:cubicBezTo>
                  <a:pt x="10868401" y="3994843"/>
                  <a:pt x="10868401" y="3994843"/>
                  <a:pt x="10868401" y="4038046"/>
                </a:cubicBezTo>
                <a:cubicBezTo>
                  <a:pt x="10868401" y="4038046"/>
                  <a:pt x="10841333" y="4046275"/>
                  <a:pt x="10820512" y="4046275"/>
                </a:cubicBezTo>
                <a:cubicBezTo>
                  <a:pt x="10803855" y="4046275"/>
                  <a:pt x="10801773" y="4029817"/>
                  <a:pt x="10801773" y="4021588"/>
                </a:cubicBezTo>
                <a:cubicBezTo>
                  <a:pt x="10801773" y="4007187"/>
                  <a:pt x="10810102" y="3998958"/>
                  <a:pt x="10826759" y="3996901"/>
                </a:cubicBezTo>
                <a:close/>
                <a:moveTo>
                  <a:pt x="10518900" y="3924709"/>
                </a:moveTo>
                <a:cubicBezTo>
                  <a:pt x="10547537" y="3924709"/>
                  <a:pt x="10559811" y="3941316"/>
                  <a:pt x="10559811" y="3984908"/>
                </a:cubicBezTo>
                <a:cubicBezTo>
                  <a:pt x="10559811" y="4022272"/>
                  <a:pt x="10553675" y="4045106"/>
                  <a:pt x="10518900" y="4045106"/>
                </a:cubicBezTo>
                <a:cubicBezTo>
                  <a:pt x="10484125" y="4045106"/>
                  <a:pt x="10477988" y="4022272"/>
                  <a:pt x="10477988" y="3984908"/>
                </a:cubicBezTo>
                <a:cubicBezTo>
                  <a:pt x="10477988" y="3941316"/>
                  <a:pt x="10488216" y="3924709"/>
                  <a:pt x="10518900" y="3924709"/>
                </a:cubicBezTo>
                <a:close/>
                <a:moveTo>
                  <a:pt x="11673123" y="3916397"/>
                </a:moveTo>
                <a:cubicBezTo>
                  <a:pt x="11675950" y="3915878"/>
                  <a:pt x="11679033" y="3916397"/>
                  <a:pt x="11682116" y="3917436"/>
                </a:cubicBezTo>
                <a:cubicBezTo>
                  <a:pt x="11698562" y="3929905"/>
                  <a:pt x="11708840" y="3948607"/>
                  <a:pt x="11708840" y="3969387"/>
                </a:cubicBezTo>
                <a:cubicBezTo>
                  <a:pt x="11708840" y="4000558"/>
                  <a:pt x="11682116" y="4027572"/>
                  <a:pt x="11649226" y="4027572"/>
                </a:cubicBezTo>
                <a:cubicBezTo>
                  <a:pt x="11616336" y="4027572"/>
                  <a:pt x="11589612" y="4000558"/>
                  <a:pt x="11589612" y="3969387"/>
                </a:cubicBezTo>
                <a:cubicBezTo>
                  <a:pt x="11589612" y="3948607"/>
                  <a:pt x="11599890" y="3929905"/>
                  <a:pt x="11616336" y="3919515"/>
                </a:cubicBezTo>
                <a:cubicBezTo>
                  <a:pt x="11622503" y="3915358"/>
                  <a:pt x="11628669" y="3915358"/>
                  <a:pt x="11632781" y="3921592"/>
                </a:cubicBezTo>
                <a:cubicBezTo>
                  <a:pt x="11636892" y="3927827"/>
                  <a:pt x="11634837" y="3934060"/>
                  <a:pt x="11630725" y="3938217"/>
                </a:cubicBezTo>
                <a:cubicBezTo>
                  <a:pt x="11620447" y="3944451"/>
                  <a:pt x="11614280" y="3956919"/>
                  <a:pt x="11614280" y="3969387"/>
                </a:cubicBezTo>
                <a:cubicBezTo>
                  <a:pt x="11614280" y="3988090"/>
                  <a:pt x="11630725" y="4004714"/>
                  <a:pt x="11649226" y="4004714"/>
                </a:cubicBezTo>
                <a:cubicBezTo>
                  <a:pt x="11667727" y="4004714"/>
                  <a:pt x="11684172" y="3988090"/>
                  <a:pt x="11684172" y="3969387"/>
                </a:cubicBezTo>
                <a:cubicBezTo>
                  <a:pt x="11684172" y="3956919"/>
                  <a:pt x="11678005" y="3944451"/>
                  <a:pt x="11667727" y="3938217"/>
                </a:cubicBezTo>
                <a:cubicBezTo>
                  <a:pt x="11663616" y="3934060"/>
                  <a:pt x="11661560" y="3927827"/>
                  <a:pt x="11665671" y="3921592"/>
                </a:cubicBezTo>
                <a:cubicBezTo>
                  <a:pt x="11667727" y="3918476"/>
                  <a:pt x="11670297" y="3916917"/>
                  <a:pt x="11673123" y="3916397"/>
                </a:cubicBezTo>
                <a:close/>
                <a:moveTo>
                  <a:pt x="11822057" y="3901331"/>
                </a:moveTo>
                <a:cubicBezTo>
                  <a:pt x="11824124" y="3901331"/>
                  <a:pt x="11826190" y="3905483"/>
                  <a:pt x="11826190" y="3907560"/>
                </a:cubicBezTo>
                <a:cubicBezTo>
                  <a:pt x="11838588" y="3951158"/>
                  <a:pt x="11838588" y="3988528"/>
                  <a:pt x="11826190" y="4032127"/>
                </a:cubicBezTo>
                <a:cubicBezTo>
                  <a:pt x="11824124" y="4036279"/>
                  <a:pt x="11824124" y="4038355"/>
                  <a:pt x="11822057" y="4038355"/>
                </a:cubicBezTo>
                <a:cubicBezTo>
                  <a:pt x="11817924" y="4040431"/>
                  <a:pt x="11815858" y="4038355"/>
                  <a:pt x="11813791" y="4036279"/>
                </a:cubicBezTo>
                <a:cubicBezTo>
                  <a:pt x="11729066" y="3978147"/>
                  <a:pt x="11729066" y="3978147"/>
                  <a:pt x="11729066" y="3978147"/>
                </a:cubicBezTo>
                <a:cubicBezTo>
                  <a:pt x="11724933" y="3976072"/>
                  <a:pt x="11722867" y="3973995"/>
                  <a:pt x="11722867" y="3969843"/>
                </a:cubicBezTo>
                <a:cubicBezTo>
                  <a:pt x="11722867" y="3967767"/>
                  <a:pt x="11724933" y="3963615"/>
                  <a:pt x="11729066" y="3961539"/>
                </a:cubicBezTo>
                <a:cubicBezTo>
                  <a:pt x="11813791" y="3903408"/>
                  <a:pt x="11813791" y="3903408"/>
                  <a:pt x="11813791" y="3903408"/>
                </a:cubicBezTo>
                <a:cubicBezTo>
                  <a:pt x="11815858" y="3901331"/>
                  <a:pt x="11819991" y="3901331"/>
                  <a:pt x="11822057" y="3901331"/>
                </a:cubicBezTo>
                <a:close/>
                <a:moveTo>
                  <a:pt x="11476229" y="3901331"/>
                </a:moveTo>
                <a:cubicBezTo>
                  <a:pt x="11480320" y="3901331"/>
                  <a:pt x="11482366" y="3903408"/>
                  <a:pt x="11484412" y="3905483"/>
                </a:cubicBezTo>
                <a:cubicBezTo>
                  <a:pt x="11568280" y="3961539"/>
                  <a:pt x="11568280" y="3961539"/>
                  <a:pt x="11568280" y="3961539"/>
                </a:cubicBezTo>
                <a:cubicBezTo>
                  <a:pt x="11572371" y="3963615"/>
                  <a:pt x="11574417" y="3967767"/>
                  <a:pt x="11574417" y="3969843"/>
                </a:cubicBezTo>
                <a:cubicBezTo>
                  <a:pt x="11574417" y="3973995"/>
                  <a:pt x="11572371" y="3976072"/>
                  <a:pt x="11568280" y="3978147"/>
                </a:cubicBezTo>
                <a:lnTo>
                  <a:pt x="11484412" y="4036279"/>
                </a:lnTo>
                <a:cubicBezTo>
                  <a:pt x="11480320" y="4038355"/>
                  <a:pt x="11478275" y="4040431"/>
                  <a:pt x="11476229" y="4038355"/>
                </a:cubicBezTo>
                <a:cubicBezTo>
                  <a:pt x="11474184" y="4038355"/>
                  <a:pt x="11472138" y="4036279"/>
                  <a:pt x="11472138" y="4032127"/>
                </a:cubicBezTo>
                <a:cubicBezTo>
                  <a:pt x="11459865" y="3988528"/>
                  <a:pt x="11459865" y="3953234"/>
                  <a:pt x="11472138" y="3907560"/>
                </a:cubicBezTo>
                <a:cubicBezTo>
                  <a:pt x="11472138" y="3905483"/>
                  <a:pt x="11474184" y="3903408"/>
                  <a:pt x="11476229" y="3901331"/>
                </a:cubicBezTo>
                <a:close/>
                <a:moveTo>
                  <a:pt x="11088184" y="3890811"/>
                </a:moveTo>
                <a:cubicBezTo>
                  <a:pt x="11086131" y="3890811"/>
                  <a:pt x="11084078" y="3890811"/>
                  <a:pt x="11082024" y="3892889"/>
                </a:cubicBezTo>
                <a:cubicBezTo>
                  <a:pt x="11079972" y="3894966"/>
                  <a:pt x="11079972" y="3897043"/>
                  <a:pt x="11079972" y="3899119"/>
                </a:cubicBezTo>
                <a:cubicBezTo>
                  <a:pt x="11121033" y="4056970"/>
                  <a:pt x="11121033" y="4056970"/>
                  <a:pt x="11121033" y="4056970"/>
                </a:cubicBezTo>
                <a:cubicBezTo>
                  <a:pt x="11123086" y="4065278"/>
                  <a:pt x="11131299" y="4077739"/>
                  <a:pt x="11145670" y="4077739"/>
                </a:cubicBezTo>
                <a:cubicBezTo>
                  <a:pt x="11153882" y="4077739"/>
                  <a:pt x="11153882" y="4077739"/>
                  <a:pt x="11153882" y="4077739"/>
                </a:cubicBezTo>
                <a:cubicBezTo>
                  <a:pt x="11151829" y="4081893"/>
                  <a:pt x="11151829" y="4083971"/>
                  <a:pt x="11149776" y="4086047"/>
                </a:cubicBezTo>
                <a:cubicBezTo>
                  <a:pt x="11149776" y="4088124"/>
                  <a:pt x="11149776" y="4088124"/>
                  <a:pt x="11149776" y="4088124"/>
                </a:cubicBezTo>
                <a:cubicBezTo>
                  <a:pt x="11147723" y="4094356"/>
                  <a:pt x="11145670" y="4106817"/>
                  <a:pt x="11125139" y="4106817"/>
                </a:cubicBezTo>
                <a:cubicBezTo>
                  <a:pt x="11090237" y="4104740"/>
                  <a:pt x="11090237" y="4104740"/>
                  <a:pt x="11090237" y="4104740"/>
                </a:cubicBezTo>
                <a:cubicBezTo>
                  <a:pt x="11088184" y="4102663"/>
                  <a:pt x="11086131" y="4104740"/>
                  <a:pt x="11084078" y="4106817"/>
                </a:cubicBezTo>
                <a:cubicBezTo>
                  <a:pt x="11082024" y="4106817"/>
                  <a:pt x="11082024" y="4108894"/>
                  <a:pt x="11082024" y="4110971"/>
                </a:cubicBezTo>
                <a:cubicBezTo>
                  <a:pt x="11082024" y="4129664"/>
                  <a:pt x="11082024" y="4129664"/>
                  <a:pt x="11082024" y="4129664"/>
                </a:cubicBezTo>
                <a:cubicBezTo>
                  <a:pt x="11082024" y="4133818"/>
                  <a:pt x="11084078" y="4135895"/>
                  <a:pt x="11088184" y="4135895"/>
                </a:cubicBezTo>
                <a:cubicBezTo>
                  <a:pt x="11098449" y="4140048"/>
                  <a:pt x="11118980" y="4142125"/>
                  <a:pt x="11135404" y="4142125"/>
                </a:cubicBezTo>
                <a:cubicBezTo>
                  <a:pt x="11135404" y="4142125"/>
                  <a:pt x="11135404" y="4142125"/>
                  <a:pt x="11137458" y="4142125"/>
                </a:cubicBezTo>
                <a:cubicBezTo>
                  <a:pt x="11164148" y="4142125"/>
                  <a:pt x="11182625" y="4125510"/>
                  <a:pt x="11190838" y="4090201"/>
                </a:cubicBezTo>
                <a:cubicBezTo>
                  <a:pt x="11201103" y="4050738"/>
                  <a:pt x="11215474" y="3998814"/>
                  <a:pt x="11223687" y="3961429"/>
                </a:cubicBezTo>
                <a:cubicBezTo>
                  <a:pt x="11227793" y="3944813"/>
                  <a:pt x="11231899" y="3930274"/>
                  <a:pt x="11236005" y="3919889"/>
                </a:cubicBezTo>
                <a:cubicBezTo>
                  <a:pt x="11240111" y="3899119"/>
                  <a:pt x="11240111" y="3899119"/>
                  <a:pt x="11240111" y="3899119"/>
                </a:cubicBezTo>
                <a:cubicBezTo>
                  <a:pt x="11240111" y="3897043"/>
                  <a:pt x="11240111" y="3894966"/>
                  <a:pt x="11238058" y="3892889"/>
                </a:cubicBezTo>
                <a:cubicBezTo>
                  <a:pt x="11238058" y="3890811"/>
                  <a:pt x="11236005" y="3890811"/>
                  <a:pt x="11233952" y="3890811"/>
                </a:cubicBezTo>
                <a:cubicBezTo>
                  <a:pt x="11205209" y="3890811"/>
                  <a:pt x="11205209" y="3890811"/>
                  <a:pt x="11205209" y="3890811"/>
                </a:cubicBezTo>
                <a:cubicBezTo>
                  <a:pt x="11203156" y="3890811"/>
                  <a:pt x="11199050" y="3892889"/>
                  <a:pt x="11199050" y="3894966"/>
                </a:cubicBezTo>
                <a:cubicBezTo>
                  <a:pt x="11162094" y="4036200"/>
                  <a:pt x="11162094" y="4036200"/>
                  <a:pt x="11162094" y="4036200"/>
                </a:cubicBezTo>
                <a:cubicBezTo>
                  <a:pt x="11160041" y="4036200"/>
                  <a:pt x="11160041" y="4036200"/>
                  <a:pt x="11160041" y="4036200"/>
                </a:cubicBezTo>
                <a:cubicBezTo>
                  <a:pt x="11121033" y="3894966"/>
                  <a:pt x="11121033" y="3894966"/>
                  <a:pt x="11121033" y="3894966"/>
                </a:cubicBezTo>
                <a:cubicBezTo>
                  <a:pt x="11121033" y="3892889"/>
                  <a:pt x="11118980" y="3890811"/>
                  <a:pt x="11114874" y="3890811"/>
                </a:cubicBezTo>
                <a:cubicBezTo>
                  <a:pt x="11088184" y="3890811"/>
                  <a:pt x="11088184" y="3890811"/>
                  <a:pt x="11088184" y="3890811"/>
                </a:cubicBezTo>
                <a:close/>
                <a:moveTo>
                  <a:pt x="11048412" y="3888474"/>
                </a:moveTo>
                <a:cubicBezTo>
                  <a:pt x="11030001" y="3888474"/>
                  <a:pt x="11011591" y="3900959"/>
                  <a:pt x="10999317" y="3909283"/>
                </a:cubicBezTo>
                <a:cubicBezTo>
                  <a:pt x="10999317" y="3896798"/>
                  <a:pt x="10999317" y="3896798"/>
                  <a:pt x="10999317" y="3896798"/>
                </a:cubicBezTo>
                <a:cubicBezTo>
                  <a:pt x="10999317" y="3892635"/>
                  <a:pt x="10997272" y="3890555"/>
                  <a:pt x="10993181" y="3890555"/>
                </a:cubicBezTo>
                <a:cubicBezTo>
                  <a:pt x="10964542" y="3890555"/>
                  <a:pt x="10964542" y="3890555"/>
                  <a:pt x="10964542" y="3890555"/>
                </a:cubicBezTo>
                <a:cubicBezTo>
                  <a:pt x="10960451" y="3890555"/>
                  <a:pt x="10958406" y="3892635"/>
                  <a:pt x="10958406" y="3896798"/>
                </a:cubicBezTo>
                <a:cubicBezTo>
                  <a:pt x="10958406" y="4071593"/>
                  <a:pt x="10958406" y="4071593"/>
                  <a:pt x="10958406" y="4071593"/>
                </a:cubicBezTo>
                <a:cubicBezTo>
                  <a:pt x="10958406" y="4075755"/>
                  <a:pt x="10960451" y="4077836"/>
                  <a:pt x="10964542" y="4077836"/>
                </a:cubicBezTo>
                <a:cubicBezTo>
                  <a:pt x="10993181" y="4077836"/>
                  <a:pt x="10993181" y="4077836"/>
                  <a:pt x="10993181" y="4077836"/>
                </a:cubicBezTo>
                <a:cubicBezTo>
                  <a:pt x="10997272" y="4077836"/>
                  <a:pt x="10999317" y="4075755"/>
                  <a:pt x="10999317" y="4071593"/>
                </a:cubicBezTo>
                <a:cubicBezTo>
                  <a:pt x="10999317" y="3950901"/>
                  <a:pt x="10999317" y="3950901"/>
                  <a:pt x="10999317" y="3950901"/>
                </a:cubicBezTo>
                <a:cubicBezTo>
                  <a:pt x="11007500" y="3944658"/>
                  <a:pt x="11025910" y="3930092"/>
                  <a:pt x="11050457" y="3928011"/>
                </a:cubicBezTo>
                <a:cubicBezTo>
                  <a:pt x="11054548" y="3928011"/>
                  <a:pt x="11056594" y="3923849"/>
                  <a:pt x="11056594" y="3921768"/>
                </a:cubicBezTo>
                <a:cubicBezTo>
                  <a:pt x="11056594" y="3894717"/>
                  <a:pt x="11056594" y="3894717"/>
                  <a:pt x="11056594" y="3894717"/>
                </a:cubicBezTo>
                <a:cubicBezTo>
                  <a:pt x="11056594" y="3892635"/>
                  <a:pt x="11056594" y="3890555"/>
                  <a:pt x="11054548" y="3890555"/>
                </a:cubicBezTo>
                <a:cubicBezTo>
                  <a:pt x="11052503" y="3888474"/>
                  <a:pt x="11050457" y="3888474"/>
                  <a:pt x="11048412" y="3888474"/>
                </a:cubicBezTo>
                <a:close/>
                <a:moveTo>
                  <a:pt x="10847504" y="3884967"/>
                </a:moveTo>
                <a:cubicBezTo>
                  <a:pt x="10826811" y="3884967"/>
                  <a:pt x="10791633" y="3891205"/>
                  <a:pt x="10777148" y="3893285"/>
                </a:cubicBezTo>
                <a:cubicBezTo>
                  <a:pt x="10773009" y="3893285"/>
                  <a:pt x="10770940" y="3897443"/>
                  <a:pt x="10770940" y="3899523"/>
                </a:cubicBezTo>
                <a:cubicBezTo>
                  <a:pt x="10770940" y="3899523"/>
                  <a:pt x="10770940" y="3899523"/>
                  <a:pt x="10773009" y="3924476"/>
                </a:cubicBezTo>
                <a:cubicBezTo>
                  <a:pt x="10773009" y="3926555"/>
                  <a:pt x="10773009" y="3928635"/>
                  <a:pt x="10775079" y="3928635"/>
                </a:cubicBezTo>
                <a:cubicBezTo>
                  <a:pt x="10777148" y="3930714"/>
                  <a:pt x="10777148" y="3930714"/>
                  <a:pt x="10779217" y="3930714"/>
                </a:cubicBezTo>
                <a:cubicBezTo>
                  <a:pt x="10795771" y="3930714"/>
                  <a:pt x="10824741" y="3926555"/>
                  <a:pt x="10845434" y="3926555"/>
                </a:cubicBezTo>
                <a:cubicBezTo>
                  <a:pt x="10859918" y="3926555"/>
                  <a:pt x="10868196" y="3934873"/>
                  <a:pt x="10868196" y="3949429"/>
                </a:cubicBezTo>
                <a:cubicBezTo>
                  <a:pt x="10868196" y="3949429"/>
                  <a:pt x="10868196" y="3949429"/>
                  <a:pt x="10868196" y="3961905"/>
                </a:cubicBezTo>
                <a:cubicBezTo>
                  <a:pt x="10868196" y="3961905"/>
                  <a:pt x="10868196" y="3961905"/>
                  <a:pt x="10822672" y="3966064"/>
                </a:cubicBezTo>
                <a:cubicBezTo>
                  <a:pt x="10777148" y="3968144"/>
                  <a:pt x="10758524" y="3984779"/>
                  <a:pt x="10758524" y="4022208"/>
                </a:cubicBezTo>
                <a:cubicBezTo>
                  <a:pt x="10758524" y="4061717"/>
                  <a:pt x="10779217" y="4082511"/>
                  <a:pt x="10814395" y="4082511"/>
                </a:cubicBezTo>
                <a:cubicBezTo>
                  <a:pt x="10843365" y="4082511"/>
                  <a:pt x="10874404" y="4070035"/>
                  <a:pt x="10874404" y="4070035"/>
                </a:cubicBezTo>
                <a:cubicBezTo>
                  <a:pt x="10882681" y="4076273"/>
                  <a:pt x="10888889" y="4080432"/>
                  <a:pt x="10903374" y="4082511"/>
                </a:cubicBezTo>
                <a:cubicBezTo>
                  <a:pt x="10905443" y="4082511"/>
                  <a:pt x="10907512" y="4082511"/>
                  <a:pt x="10909582" y="4080432"/>
                </a:cubicBezTo>
                <a:cubicBezTo>
                  <a:pt x="10909582" y="4078352"/>
                  <a:pt x="10911651" y="4076273"/>
                  <a:pt x="10911651" y="4074194"/>
                </a:cubicBezTo>
                <a:cubicBezTo>
                  <a:pt x="10911651" y="4074194"/>
                  <a:pt x="10911651" y="4074194"/>
                  <a:pt x="10911651" y="3949429"/>
                </a:cubicBezTo>
                <a:cubicBezTo>
                  <a:pt x="10911651" y="3905761"/>
                  <a:pt x="10890958" y="3884967"/>
                  <a:pt x="10847504" y="3884967"/>
                </a:cubicBezTo>
                <a:close/>
                <a:moveTo>
                  <a:pt x="10518899" y="3884967"/>
                </a:moveTo>
                <a:cubicBezTo>
                  <a:pt x="10472419" y="3884967"/>
                  <a:pt x="10434738" y="3929188"/>
                  <a:pt x="10434738" y="3983739"/>
                </a:cubicBezTo>
                <a:cubicBezTo>
                  <a:pt x="10434738" y="4038290"/>
                  <a:pt x="10472419" y="4082511"/>
                  <a:pt x="10518899" y="4082511"/>
                </a:cubicBezTo>
                <a:cubicBezTo>
                  <a:pt x="10565380" y="4082511"/>
                  <a:pt x="10603060" y="4038290"/>
                  <a:pt x="10603060" y="3983739"/>
                </a:cubicBezTo>
                <a:cubicBezTo>
                  <a:pt x="10603060" y="3929188"/>
                  <a:pt x="10565380" y="3884967"/>
                  <a:pt x="10518899" y="3884967"/>
                </a:cubicBezTo>
                <a:close/>
                <a:moveTo>
                  <a:pt x="10302945" y="3859251"/>
                </a:moveTo>
                <a:cubicBezTo>
                  <a:pt x="10302945" y="3859251"/>
                  <a:pt x="10302945" y="3859251"/>
                  <a:pt x="10319310" y="3859251"/>
                </a:cubicBezTo>
                <a:cubicBezTo>
                  <a:pt x="10349994" y="3859251"/>
                  <a:pt x="10362267" y="3880168"/>
                  <a:pt x="10362267" y="3898993"/>
                </a:cubicBezTo>
                <a:cubicBezTo>
                  <a:pt x="10362267" y="3922003"/>
                  <a:pt x="10343857" y="3936644"/>
                  <a:pt x="10317264" y="3936644"/>
                </a:cubicBezTo>
                <a:cubicBezTo>
                  <a:pt x="10294763" y="3938736"/>
                  <a:pt x="10280444" y="3936644"/>
                  <a:pt x="10272261" y="3936644"/>
                </a:cubicBezTo>
                <a:cubicBezTo>
                  <a:pt x="10272261" y="3936644"/>
                  <a:pt x="10272261" y="3936644"/>
                  <a:pt x="10272261" y="3861343"/>
                </a:cubicBezTo>
                <a:cubicBezTo>
                  <a:pt x="10276353" y="3859251"/>
                  <a:pt x="10286581" y="3859251"/>
                  <a:pt x="10302945" y="3859251"/>
                </a:cubicBezTo>
                <a:close/>
                <a:moveTo>
                  <a:pt x="10679182" y="3847562"/>
                </a:moveTo>
                <a:cubicBezTo>
                  <a:pt x="10679182" y="3847562"/>
                  <a:pt x="10679182" y="3847562"/>
                  <a:pt x="10650472" y="3853806"/>
                </a:cubicBezTo>
                <a:cubicBezTo>
                  <a:pt x="10646371" y="3855888"/>
                  <a:pt x="10644320" y="3857970"/>
                  <a:pt x="10644320" y="3860050"/>
                </a:cubicBezTo>
                <a:cubicBezTo>
                  <a:pt x="10644320" y="3860050"/>
                  <a:pt x="10644320" y="3860050"/>
                  <a:pt x="10644320" y="3891272"/>
                </a:cubicBezTo>
                <a:cubicBezTo>
                  <a:pt x="10644320" y="3891272"/>
                  <a:pt x="10644320" y="3891272"/>
                  <a:pt x="10627914" y="3891272"/>
                </a:cubicBezTo>
                <a:cubicBezTo>
                  <a:pt x="10623813" y="3891272"/>
                  <a:pt x="10621762" y="3893354"/>
                  <a:pt x="10621762" y="3897517"/>
                </a:cubicBezTo>
                <a:cubicBezTo>
                  <a:pt x="10621762" y="3897517"/>
                  <a:pt x="10621762" y="3897517"/>
                  <a:pt x="10621762" y="3922495"/>
                </a:cubicBezTo>
                <a:cubicBezTo>
                  <a:pt x="10621762" y="3926658"/>
                  <a:pt x="10623813" y="3928739"/>
                  <a:pt x="10627914" y="3928739"/>
                </a:cubicBezTo>
                <a:cubicBezTo>
                  <a:pt x="10627914" y="3928739"/>
                  <a:pt x="10627914" y="3928739"/>
                  <a:pt x="10644320" y="3928739"/>
                </a:cubicBezTo>
                <a:cubicBezTo>
                  <a:pt x="10644320" y="3928739"/>
                  <a:pt x="10644320" y="3928739"/>
                  <a:pt x="10644320" y="4011998"/>
                </a:cubicBezTo>
                <a:cubicBezTo>
                  <a:pt x="10644320" y="4068197"/>
                  <a:pt x="10658675" y="4084849"/>
                  <a:pt x="10699689" y="4084849"/>
                </a:cubicBezTo>
                <a:cubicBezTo>
                  <a:pt x="10709943" y="4084849"/>
                  <a:pt x="10722247" y="4080686"/>
                  <a:pt x="10732500" y="4080686"/>
                </a:cubicBezTo>
                <a:cubicBezTo>
                  <a:pt x="10736602" y="4078605"/>
                  <a:pt x="10738652" y="4076523"/>
                  <a:pt x="10738652" y="4072360"/>
                </a:cubicBezTo>
                <a:cubicBezTo>
                  <a:pt x="10738652" y="4072360"/>
                  <a:pt x="10738652" y="4072360"/>
                  <a:pt x="10736602" y="4049464"/>
                </a:cubicBezTo>
                <a:cubicBezTo>
                  <a:pt x="10736602" y="4045301"/>
                  <a:pt x="10734551" y="4041138"/>
                  <a:pt x="10730449" y="4041138"/>
                </a:cubicBezTo>
                <a:cubicBezTo>
                  <a:pt x="10724297" y="4041138"/>
                  <a:pt x="10714044" y="4043220"/>
                  <a:pt x="10705841" y="4043220"/>
                </a:cubicBezTo>
                <a:cubicBezTo>
                  <a:pt x="10687385" y="4043220"/>
                  <a:pt x="10687385" y="4032813"/>
                  <a:pt x="10687385" y="4005753"/>
                </a:cubicBezTo>
                <a:cubicBezTo>
                  <a:pt x="10687385" y="4005753"/>
                  <a:pt x="10687385" y="4005753"/>
                  <a:pt x="10687385" y="3928739"/>
                </a:cubicBezTo>
                <a:cubicBezTo>
                  <a:pt x="10687385" y="3928739"/>
                  <a:pt x="10687385" y="3928739"/>
                  <a:pt x="10730449" y="3928739"/>
                </a:cubicBezTo>
                <a:cubicBezTo>
                  <a:pt x="10734551" y="3928739"/>
                  <a:pt x="10736602" y="3926658"/>
                  <a:pt x="10736602" y="3922495"/>
                </a:cubicBezTo>
                <a:cubicBezTo>
                  <a:pt x="10736602" y="3922495"/>
                  <a:pt x="10736602" y="3922495"/>
                  <a:pt x="10736602" y="3897517"/>
                </a:cubicBezTo>
                <a:cubicBezTo>
                  <a:pt x="10736602" y="3893354"/>
                  <a:pt x="10734551" y="3891272"/>
                  <a:pt x="10730449" y="3891272"/>
                </a:cubicBezTo>
                <a:cubicBezTo>
                  <a:pt x="10730449" y="3891272"/>
                  <a:pt x="10730449" y="3891272"/>
                  <a:pt x="10687385" y="3891272"/>
                </a:cubicBezTo>
                <a:cubicBezTo>
                  <a:pt x="10687385" y="3891272"/>
                  <a:pt x="10687385" y="3891272"/>
                  <a:pt x="10687385" y="3853806"/>
                </a:cubicBezTo>
                <a:cubicBezTo>
                  <a:pt x="10687385" y="3851725"/>
                  <a:pt x="10685334" y="3849643"/>
                  <a:pt x="10685334" y="3847562"/>
                </a:cubicBezTo>
                <a:cubicBezTo>
                  <a:pt x="10683283" y="3847562"/>
                  <a:pt x="10681232" y="3847562"/>
                  <a:pt x="10679182" y="3847562"/>
                </a:cubicBezTo>
                <a:close/>
                <a:moveTo>
                  <a:pt x="10313278" y="3818340"/>
                </a:moveTo>
                <a:cubicBezTo>
                  <a:pt x="10302968" y="3818340"/>
                  <a:pt x="10272038" y="3818340"/>
                  <a:pt x="10232861" y="3822492"/>
                </a:cubicBezTo>
                <a:cubicBezTo>
                  <a:pt x="10230798" y="3822492"/>
                  <a:pt x="10226674" y="3826644"/>
                  <a:pt x="10226674" y="3830796"/>
                </a:cubicBezTo>
                <a:cubicBezTo>
                  <a:pt x="10226674" y="3830796"/>
                  <a:pt x="10226674" y="3830796"/>
                  <a:pt x="10226674" y="4071608"/>
                </a:cubicBezTo>
                <a:cubicBezTo>
                  <a:pt x="10226674" y="4075760"/>
                  <a:pt x="10230798" y="4077836"/>
                  <a:pt x="10234922" y="4077836"/>
                </a:cubicBezTo>
                <a:cubicBezTo>
                  <a:pt x="10234922" y="4077836"/>
                  <a:pt x="10234922" y="4077836"/>
                  <a:pt x="10263790" y="4077836"/>
                </a:cubicBezTo>
                <a:cubicBezTo>
                  <a:pt x="10267914" y="4077836"/>
                  <a:pt x="10272038" y="4075760"/>
                  <a:pt x="10272038" y="4071608"/>
                </a:cubicBezTo>
                <a:cubicBezTo>
                  <a:pt x="10272038" y="4071608"/>
                  <a:pt x="10272038" y="4071608"/>
                  <a:pt x="10272038" y="3976114"/>
                </a:cubicBezTo>
                <a:cubicBezTo>
                  <a:pt x="10280286" y="3976114"/>
                  <a:pt x="10298844" y="3978189"/>
                  <a:pt x="10321526" y="3978189"/>
                </a:cubicBezTo>
                <a:cubicBezTo>
                  <a:pt x="10321526" y="3978189"/>
                  <a:pt x="10321526" y="3978189"/>
                  <a:pt x="10362766" y="4073683"/>
                </a:cubicBezTo>
                <a:cubicBezTo>
                  <a:pt x="10364828" y="4077836"/>
                  <a:pt x="10366890" y="4077836"/>
                  <a:pt x="10368952" y="4077836"/>
                </a:cubicBezTo>
                <a:cubicBezTo>
                  <a:pt x="10368952" y="4077836"/>
                  <a:pt x="10368952" y="4077836"/>
                  <a:pt x="10401944" y="4077836"/>
                </a:cubicBezTo>
                <a:cubicBezTo>
                  <a:pt x="10406068" y="4077836"/>
                  <a:pt x="10408130" y="4077836"/>
                  <a:pt x="10408130" y="4075760"/>
                </a:cubicBezTo>
                <a:cubicBezTo>
                  <a:pt x="10410192" y="4073683"/>
                  <a:pt x="10410192" y="4071608"/>
                  <a:pt x="10410192" y="4069532"/>
                </a:cubicBezTo>
                <a:lnTo>
                  <a:pt x="10362766" y="3965734"/>
                </a:lnTo>
                <a:cubicBezTo>
                  <a:pt x="10393696" y="3951202"/>
                  <a:pt x="10408130" y="3928366"/>
                  <a:pt x="10408130" y="3897226"/>
                </a:cubicBezTo>
                <a:cubicBezTo>
                  <a:pt x="10408130" y="3861935"/>
                  <a:pt x="10391634" y="3818340"/>
                  <a:pt x="10319464" y="3818340"/>
                </a:cubicBezTo>
                <a:cubicBezTo>
                  <a:pt x="10319464" y="3818340"/>
                  <a:pt x="10317402" y="3818340"/>
                  <a:pt x="10313278" y="3818340"/>
                </a:cubicBezTo>
                <a:close/>
                <a:moveTo>
                  <a:pt x="11675833" y="3785334"/>
                </a:moveTo>
                <a:cubicBezTo>
                  <a:pt x="11677894" y="3783273"/>
                  <a:pt x="11682015" y="3783273"/>
                  <a:pt x="11684076" y="3785334"/>
                </a:cubicBezTo>
                <a:cubicBezTo>
                  <a:pt x="11727344" y="3795635"/>
                  <a:pt x="11760312" y="3814179"/>
                  <a:pt x="11791218" y="3847147"/>
                </a:cubicBezTo>
                <a:cubicBezTo>
                  <a:pt x="11793278" y="3849207"/>
                  <a:pt x="11795339" y="3851267"/>
                  <a:pt x="11795339" y="3853328"/>
                </a:cubicBezTo>
                <a:cubicBezTo>
                  <a:pt x="11793278" y="3857448"/>
                  <a:pt x="11791218" y="3857448"/>
                  <a:pt x="11787097" y="3859509"/>
                </a:cubicBezTo>
                <a:cubicBezTo>
                  <a:pt x="11696438" y="3902778"/>
                  <a:pt x="11696438" y="3902778"/>
                  <a:pt x="11696438" y="3902778"/>
                </a:cubicBezTo>
                <a:cubicBezTo>
                  <a:pt x="11692317" y="3904838"/>
                  <a:pt x="11688196" y="3904838"/>
                  <a:pt x="11686136" y="3904838"/>
                </a:cubicBezTo>
                <a:cubicBezTo>
                  <a:pt x="11684076" y="3902778"/>
                  <a:pt x="11682015" y="3898657"/>
                  <a:pt x="11682015" y="3894536"/>
                </a:cubicBezTo>
                <a:cubicBezTo>
                  <a:pt x="11673773" y="3793575"/>
                  <a:pt x="11673773" y="3793575"/>
                  <a:pt x="11673773" y="3793575"/>
                </a:cubicBezTo>
                <a:cubicBezTo>
                  <a:pt x="11673773" y="3789454"/>
                  <a:pt x="11673773" y="3787394"/>
                  <a:pt x="11675833" y="3785334"/>
                </a:cubicBezTo>
                <a:close/>
                <a:moveTo>
                  <a:pt x="11618498" y="3784563"/>
                </a:moveTo>
                <a:cubicBezTo>
                  <a:pt x="11620043" y="3784306"/>
                  <a:pt x="11621589" y="3784306"/>
                  <a:pt x="11622619" y="3785338"/>
                </a:cubicBezTo>
                <a:cubicBezTo>
                  <a:pt x="11622619" y="3787403"/>
                  <a:pt x="11624679" y="3789468"/>
                  <a:pt x="11624679" y="3795663"/>
                </a:cubicBezTo>
                <a:cubicBezTo>
                  <a:pt x="11616438" y="3896851"/>
                  <a:pt x="11616438" y="3896851"/>
                  <a:pt x="11616438" y="3896851"/>
                </a:cubicBezTo>
                <a:cubicBezTo>
                  <a:pt x="11616438" y="3900981"/>
                  <a:pt x="11614377" y="3903046"/>
                  <a:pt x="11612316" y="3905111"/>
                </a:cubicBezTo>
                <a:cubicBezTo>
                  <a:pt x="11608196" y="3907176"/>
                  <a:pt x="11606135" y="3907176"/>
                  <a:pt x="11602015" y="3905111"/>
                </a:cubicBezTo>
                <a:cubicBezTo>
                  <a:pt x="11511355" y="3859680"/>
                  <a:pt x="11511355" y="3859680"/>
                  <a:pt x="11511355" y="3859680"/>
                </a:cubicBezTo>
                <a:cubicBezTo>
                  <a:pt x="11507235" y="3859680"/>
                  <a:pt x="11505174" y="3857615"/>
                  <a:pt x="11503114" y="3853485"/>
                </a:cubicBezTo>
                <a:cubicBezTo>
                  <a:pt x="11503114" y="3851419"/>
                  <a:pt x="11505174" y="3849355"/>
                  <a:pt x="11507235" y="3847289"/>
                </a:cubicBezTo>
                <a:cubicBezTo>
                  <a:pt x="11538141" y="3814249"/>
                  <a:pt x="11571108" y="3795663"/>
                  <a:pt x="11614377" y="3785338"/>
                </a:cubicBezTo>
                <a:cubicBezTo>
                  <a:pt x="11615407" y="3785338"/>
                  <a:pt x="11616952" y="3784822"/>
                  <a:pt x="11618498" y="3784563"/>
                </a:cubicBezTo>
                <a:close/>
                <a:moveTo>
                  <a:pt x="11649811" y="3749374"/>
                </a:moveTo>
                <a:cubicBezTo>
                  <a:pt x="11530058" y="3749374"/>
                  <a:pt x="11432980" y="3847500"/>
                  <a:pt x="11432980" y="3968544"/>
                </a:cubicBezTo>
                <a:cubicBezTo>
                  <a:pt x="11432980" y="4089587"/>
                  <a:pt x="11530058" y="4187713"/>
                  <a:pt x="11649811" y="4187713"/>
                </a:cubicBezTo>
                <a:cubicBezTo>
                  <a:pt x="11769564" y="4187713"/>
                  <a:pt x="11866643" y="4089587"/>
                  <a:pt x="11866643" y="3968544"/>
                </a:cubicBezTo>
                <a:cubicBezTo>
                  <a:pt x="11866643" y="3847500"/>
                  <a:pt x="11769564" y="3749374"/>
                  <a:pt x="11649811" y="3749374"/>
                </a:cubicBezTo>
                <a:close/>
                <a:moveTo>
                  <a:pt x="11649226" y="3717815"/>
                </a:moveTo>
                <a:cubicBezTo>
                  <a:pt x="11785441" y="3717815"/>
                  <a:pt x="11895865" y="3829547"/>
                  <a:pt x="11895865" y="3967376"/>
                </a:cubicBezTo>
                <a:cubicBezTo>
                  <a:pt x="11895865" y="4105204"/>
                  <a:pt x="11785441" y="4216937"/>
                  <a:pt x="11649226" y="4216937"/>
                </a:cubicBezTo>
                <a:cubicBezTo>
                  <a:pt x="11513012" y="4216937"/>
                  <a:pt x="11402588" y="4105204"/>
                  <a:pt x="11402588" y="3967376"/>
                </a:cubicBezTo>
                <a:cubicBezTo>
                  <a:pt x="11402588" y="3829547"/>
                  <a:pt x="11513012" y="3717815"/>
                  <a:pt x="11649226" y="3717815"/>
                </a:cubicBezTo>
                <a:close/>
                <a:moveTo>
                  <a:pt x="11636303" y="3639239"/>
                </a:moveTo>
                <a:cubicBezTo>
                  <a:pt x="11628077" y="3653788"/>
                  <a:pt x="11623964" y="3672494"/>
                  <a:pt x="11623964" y="3689122"/>
                </a:cubicBezTo>
                <a:cubicBezTo>
                  <a:pt x="11619850" y="3689122"/>
                  <a:pt x="11603398" y="3691200"/>
                  <a:pt x="11601342" y="3693279"/>
                </a:cubicBezTo>
                <a:cubicBezTo>
                  <a:pt x="11595172" y="3674573"/>
                  <a:pt x="11586946" y="3657945"/>
                  <a:pt x="11574607" y="3647553"/>
                </a:cubicBezTo>
                <a:cubicBezTo>
                  <a:pt x="11574607" y="3645474"/>
                  <a:pt x="11574607" y="3645474"/>
                  <a:pt x="11574607" y="3645474"/>
                </a:cubicBezTo>
                <a:cubicBezTo>
                  <a:pt x="11572550" y="3647553"/>
                  <a:pt x="11572550" y="3647553"/>
                  <a:pt x="11572550" y="3647553"/>
                </a:cubicBezTo>
                <a:cubicBezTo>
                  <a:pt x="11566381" y="3647553"/>
                  <a:pt x="11558155" y="3649631"/>
                  <a:pt x="11551985" y="3651710"/>
                </a:cubicBezTo>
                <a:cubicBezTo>
                  <a:pt x="11551985" y="3653788"/>
                  <a:pt x="11551985" y="3653788"/>
                  <a:pt x="11551985" y="3653788"/>
                </a:cubicBezTo>
                <a:cubicBezTo>
                  <a:pt x="11549928" y="3662102"/>
                  <a:pt x="11547872" y="3670416"/>
                  <a:pt x="11547872" y="3678730"/>
                </a:cubicBezTo>
                <a:cubicBezTo>
                  <a:pt x="11547872" y="3689122"/>
                  <a:pt x="11549928" y="3697436"/>
                  <a:pt x="11551985" y="3705750"/>
                </a:cubicBezTo>
                <a:cubicBezTo>
                  <a:pt x="11549928" y="3705750"/>
                  <a:pt x="11533476" y="3714063"/>
                  <a:pt x="11531420" y="3714063"/>
                </a:cubicBezTo>
                <a:cubicBezTo>
                  <a:pt x="11521137" y="3699514"/>
                  <a:pt x="11508798" y="3684965"/>
                  <a:pt x="11494402" y="3678730"/>
                </a:cubicBezTo>
                <a:cubicBezTo>
                  <a:pt x="11494402" y="3676651"/>
                  <a:pt x="11494402" y="3676651"/>
                  <a:pt x="11494402" y="3676651"/>
                </a:cubicBezTo>
                <a:cubicBezTo>
                  <a:pt x="11492346" y="3676651"/>
                  <a:pt x="11492346" y="3676651"/>
                  <a:pt x="11492346" y="3676651"/>
                </a:cubicBezTo>
                <a:cubicBezTo>
                  <a:pt x="11486176" y="3680808"/>
                  <a:pt x="11480006" y="3684965"/>
                  <a:pt x="11473837" y="3689122"/>
                </a:cubicBezTo>
                <a:cubicBezTo>
                  <a:pt x="11473837" y="3689122"/>
                  <a:pt x="11473837" y="3691200"/>
                  <a:pt x="11473837" y="3691200"/>
                </a:cubicBezTo>
                <a:cubicBezTo>
                  <a:pt x="11473837" y="3707828"/>
                  <a:pt x="11477950" y="3724456"/>
                  <a:pt x="11486176" y="3741083"/>
                </a:cubicBezTo>
                <a:cubicBezTo>
                  <a:pt x="11484120" y="3743162"/>
                  <a:pt x="11471780" y="3751476"/>
                  <a:pt x="11469724" y="3753554"/>
                </a:cubicBezTo>
                <a:cubicBezTo>
                  <a:pt x="11457385" y="3741083"/>
                  <a:pt x="11440932" y="3730691"/>
                  <a:pt x="11426536" y="3726534"/>
                </a:cubicBezTo>
                <a:cubicBezTo>
                  <a:pt x="11424480" y="3726534"/>
                  <a:pt x="11424480" y="3726534"/>
                  <a:pt x="11424480" y="3726534"/>
                </a:cubicBezTo>
                <a:cubicBezTo>
                  <a:pt x="11424480" y="3728612"/>
                  <a:pt x="11424480" y="3728612"/>
                  <a:pt x="11424480" y="3728612"/>
                </a:cubicBezTo>
                <a:cubicBezTo>
                  <a:pt x="11418310" y="3730691"/>
                  <a:pt x="11412140" y="3736926"/>
                  <a:pt x="11408027" y="3743162"/>
                </a:cubicBezTo>
                <a:cubicBezTo>
                  <a:pt x="11408027" y="3745240"/>
                  <a:pt x="11408027" y="3745240"/>
                  <a:pt x="11408027" y="3745240"/>
                </a:cubicBezTo>
                <a:cubicBezTo>
                  <a:pt x="11412140" y="3759789"/>
                  <a:pt x="11422423" y="3776417"/>
                  <a:pt x="11434763" y="3790966"/>
                </a:cubicBezTo>
                <a:cubicBezTo>
                  <a:pt x="11432706" y="3790966"/>
                  <a:pt x="11422423" y="3805515"/>
                  <a:pt x="11420366" y="3807594"/>
                </a:cubicBezTo>
                <a:cubicBezTo>
                  <a:pt x="11405971" y="3799280"/>
                  <a:pt x="11387462" y="3795123"/>
                  <a:pt x="11371010" y="3795123"/>
                </a:cubicBezTo>
                <a:cubicBezTo>
                  <a:pt x="11368953" y="3795123"/>
                  <a:pt x="11368953" y="3795123"/>
                  <a:pt x="11368953" y="3795123"/>
                </a:cubicBezTo>
                <a:cubicBezTo>
                  <a:pt x="11364840" y="3799280"/>
                  <a:pt x="11360727" y="3807594"/>
                  <a:pt x="11358671" y="3813829"/>
                </a:cubicBezTo>
                <a:cubicBezTo>
                  <a:pt x="11358671" y="3815908"/>
                  <a:pt x="11358671" y="3815908"/>
                  <a:pt x="11358671" y="3815908"/>
                </a:cubicBezTo>
                <a:cubicBezTo>
                  <a:pt x="11366897" y="3830456"/>
                  <a:pt x="11379236" y="3842927"/>
                  <a:pt x="11395688" y="3853320"/>
                </a:cubicBezTo>
                <a:cubicBezTo>
                  <a:pt x="11393632" y="3855398"/>
                  <a:pt x="11387462" y="3869947"/>
                  <a:pt x="11387462" y="3872026"/>
                </a:cubicBezTo>
                <a:cubicBezTo>
                  <a:pt x="11368953" y="3867869"/>
                  <a:pt x="11350444" y="3867869"/>
                  <a:pt x="11336049" y="3872026"/>
                </a:cubicBezTo>
                <a:cubicBezTo>
                  <a:pt x="11333992" y="3872026"/>
                  <a:pt x="11333992" y="3872026"/>
                  <a:pt x="11333992" y="3872026"/>
                </a:cubicBezTo>
                <a:cubicBezTo>
                  <a:pt x="11333992" y="3874104"/>
                  <a:pt x="11333992" y="3874104"/>
                  <a:pt x="11333992" y="3874104"/>
                </a:cubicBezTo>
                <a:cubicBezTo>
                  <a:pt x="11331936" y="3880340"/>
                  <a:pt x="11329879" y="3888653"/>
                  <a:pt x="11327823" y="3894888"/>
                </a:cubicBezTo>
                <a:cubicBezTo>
                  <a:pt x="11329879" y="3896967"/>
                  <a:pt x="11329879" y="3896967"/>
                  <a:pt x="11329879" y="3896967"/>
                </a:cubicBezTo>
                <a:cubicBezTo>
                  <a:pt x="11340162" y="3907359"/>
                  <a:pt x="11356614" y="3917752"/>
                  <a:pt x="11373066" y="3921908"/>
                </a:cubicBezTo>
                <a:cubicBezTo>
                  <a:pt x="11373066" y="3923987"/>
                  <a:pt x="11371010" y="3942693"/>
                  <a:pt x="11371010" y="3944772"/>
                </a:cubicBezTo>
                <a:cubicBezTo>
                  <a:pt x="11352501" y="3944772"/>
                  <a:pt x="11333992" y="3948928"/>
                  <a:pt x="11321653" y="3957243"/>
                </a:cubicBezTo>
                <a:cubicBezTo>
                  <a:pt x="11319596" y="3957243"/>
                  <a:pt x="11319596" y="3957243"/>
                  <a:pt x="11319596" y="3957243"/>
                </a:cubicBezTo>
                <a:cubicBezTo>
                  <a:pt x="11319596" y="3959320"/>
                  <a:pt x="11319596" y="3959320"/>
                  <a:pt x="11319596" y="3959320"/>
                </a:cubicBezTo>
                <a:cubicBezTo>
                  <a:pt x="11319596" y="3961399"/>
                  <a:pt x="11319596" y="3965556"/>
                  <a:pt x="11319596" y="3969713"/>
                </a:cubicBezTo>
                <a:cubicBezTo>
                  <a:pt x="11319596" y="3973870"/>
                  <a:pt x="11319596" y="3978027"/>
                  <a:pt x="11319596" y="3980105"/>
                </a:cubicBezTo>
                <a:cubicBezTo>
                  <a:pt x="11319596" y="3982184"/>
                  <a:pt x="11319596" y="3982184"/>
                  <a:pt x="11319596" y="3982184"/>
                </a:cubicBezTo>
                <a:cubicBezTo>
                  <a:pt x="11321653" y="3982184"/>
                  <a:pt x="11321653" y="3982184"/>
                  <a:pt x="11321653" y="3982184"/>
                </a:cubicBezTo>
                <a:cubicBezTo>
                  <a:pt x="11333992" y="3990498"/>
                  <a:pt x="11352501" y="3994655"/>
                  <a:pt x="11371010" y="3994655"/>
                </a:cubicBezTo>
                <a:cubicBezTo>
                  <a:pt x="11371010" y="3998811"/>
                  <a:pt x="11373066" y="4015439"/>
                  <a:pt x="11375123" y="4017517"/>
                </a:cubicBezTo>
                <a:cubicBezTo>
                  <a:pt x="11356614" y="4023752"/>
                  <a:pt x="11340162" y="4032066"/>
                  <a:pt x="11329879" y="4044537"/>
                </a:cubicBezTo>
                <a:cubicBezTo>
                  <a:pt x="11327823" y="4044537"/>
                  <a:pt x="11327823" y="4044537"/>
                  <a:pt x="11327823" y="4044537"/>
                </a:cubicBezTo>
                <a:cubicBezTo>
                  <a:pt x="11327823" y="4046616"/>
                  <a:pt x="11327823" y="4046616"/>
                  <a:pt x="11327823" y="4046616"/>
                </a:cubicBezTo>
                <a:cubicBezTo>
                  <a:pt x="11329879" y="4052851"/>
                  <a:pt x="11331936" y="4061165"/>
                  <a:pt x="11333992" y="4067401"/>
                </a:cubicBezTo>
                <a:cubicBezTo>
                  <a:pt x="11336049" y="4067401"/>
                  <a:pt x="11336049" y="4067401"/>
                  <a:pt x="11336049" y="4067401"/>
                </a:cubicBezTo>
                <a:cubicBezTo>
                  <a:pt x="11350444" y="4073636"/>
                  <a:pt x="11371010" y="4071557"/>
                  <a:pt x="11387462" y="4067401"/>
                </a:cubicBezTo>
                <a:cubicBezTo>
                  <a:pt x="11387462" y="4069478"/>
                  <a:pt x="11395688" y="4086107"/>
                  <a:pt x="11395688" y="4088184"/>
                </a:cubicBezTo>
                <a:cubicBezTo>
                  <a:pt x="11381292" y="4096498"/>
                  <a:pt x="11366897" y="4111048"/>
                  <a:pt x="11358671" y="4125597"/>
                </a:cubicBezTo>
                <a:cubicBezTo>
                  <a:pt x="11358671" y="4127675"/>
                  <a:pt x="11358671" y="4127675"/>
                  <a:pt x="11358671" y="4127675"/>
                </a:cubicBezTo>
                <a:cubicBezTo>
                  <a:pt x="11360727" y="4131833"/>
                  <a:pt x="11366897" y="4140146"/>
                  <a:pt x="11371010" y="4146381"/>
                </a:cubicBezTo>
                <a:cubicBezTo>
                  <a:pt x="11387462" y="4146381"/>
                  <a:pt x="11405971" y="4142225"/>
                  <a:pt x="11422423" y="4131833"/>
                </a:cubicBezTo>
                <a:cubicBezTo>
                  <a:pt x="11422423" y="4133910"/>
                  <a:pt x="11432706" y="4148460"/>
                  <a:pt x="11434763" y="4150539"/>
                </a:cubicBezTo>
                <a:cubicBezTo>
                  <a:pt x="11422423" y="4163009"/>
                  <a:pt x="11412140" y="4179636"/>
                  <a:pt x="11408027" y="4196265"/>
                </a:cubicBezTo>
                <a:cubicBezTo>
                  <a:pt x="11410084" y="4198342"/>
                  <a:pt x="11410084" y="4198342"/>
                  <a:pt x="11410084" y="4198342"/>
                </a:cubicBezTo>
                <a:cubicBezTo>
                  <a:pt x="11412140" y="4202500"/>
                  <a:pt x="11420366" y="4208735"/>
                  <a:pt x="11424480" y="4212892"/>
                </a:cubicBezTo>
                <a:cubicBezTo>
                  <a:pt x="11426536" y="4212892"/>
                  <a:pt x="11426536" y="4212892"/>
                  <a:pt x="11426536" y="4212892"/>
                </a:cubicBezTo>
                <a:cubicBezTo>
                  <a:pt x="11440932" y="4208735"/>
                  <a:pt x="11457385" y="4200421"/>
                  <a:pt x="11471780" y="4185872"/>
                </a:cubicBezTo>
                <a:cubicBezTo>
                  <a:pt x="11473837" y="4187951"/>
                  <a:pt x="11486176" y="4198342"/>
                  <a:pt x="11488233" y="4200421"/>
                </a:cubicBezTo>
                <a:cubicBezTo>
                  <a:pt x="11480006" y="4217048"/>
                  <a:pt x="11475894" y="4233677"/>
                  <a:pt x="11475894" y="4250304"/>
                </a:cubicBezTo>
                <a:cubicBezTo>
                  <a:pt x="11475894" y="4250304"/>
                  <a:pt x="11475894" y="4252383"/>
                  <a:pt x="11475894" y="4252383"/>
                </a:cubicBezTo>
                <a:cubicBezTo>
                  <a:pt x="11480006" y="4256539"/>
                  <a:pt x="11488233" y="4260697"/>
                  <a:pt x="11494402" y="4262774"/>
                </a:cubicBezTo>
                <a:cubicBezTo>
                  <a:pt x="11494402" y="4264853"/>
                  <a:pt x="11494402" y="4264853"/>
                  <a:pt x="11494402" y="4264853"/>
                </a:cubicBezTo>
                <a:cubicBezTo>
                  <a:pt x="11496459" y="4262774"/>
                  <a:pt x="11496459" y="4262774"/>
                  <a:pt x="11496459" y="4262774"/>
                </a:cubicBezTo>
                <a:cubicBezTo>
                  <a:pt x="11510854" y="4254461"/>
                  <a:pt x="11523194" y="4241990"/>
                  <a:pt x="11533476" y="4225363"/>
                </a:cubicBezTo>
                <a:cubicBezTo>
                  <a:pt x="11535533" y="4227441"/>
                  <a:pt x="11549928" y="4233677"/>
                  <a:pt x="11551985" y="4233677"/>
                </a:cubicBezTo>
                <a:cubicBezTo>
                  <a:pt x="11549928" y="4241990"/>
                  <a:pt x="11549928" y="4252383"/>
                  <a:pt x="11549928" y="4260697"/>
                </a:cubicBezTo>
                <a:cubicBezTo>
                  <a:pt x="11549928" y="4269010"/>
                  <a:pt x="11549928" y="4279403"/>
                  <a:pt x="11551985" y="4285638"/>
                </a:cubicBezTo>
                <a:cubicBezTo>
                  <a:pt x="11551985" y="4287716"/>
                  <a:pt x="11551985" y="4287716"/>
                  <a:pt x="11551985" y="4287716"/>
                </a:cubicBezTo>
                <a:cubicBezTo>
                  <a:pt x="11554042" y="4287716"/>
                  <a:pt x="11554042" y="4287716"/>
                  <a:pt x="11554042" y="4287716"/>
                </a:cubicBezTo>
                <a:cubicBezTo>
                  <a:pt x="11558155" y="4289795"/>
                  <a:pt x="11568437" y="4291873"/>
                  <a:pt x="11574607" y="4293951"/>
                </a:cubicBezTo>
                <a:cubicBezTo>
                  <a:pt x="11576663" y="4293951"/>
                  <a:pt x="11576663" y="4293951"/>
                  <a:pt x="11576663" y="4293951"/>
                </a:cubicBezTo>
                <a:cubicBezTo>
                  <a:pt x="11586946" y="4281481"/>
                  <a:pt x="11597229" y="4264853"/>
                  <a:pt x="11601342" y="4248226"/>
                </a:cubicBezTo>
                <a:cubicBezTo>
                  <a:pt x="11603398" y="4248226"/>
                  <a:pt x="11621907" y="4250304"/>
                  <a:pt x="11623964" y="4250304"/>
                </a:cubicBezTo>
                <a:cubicBezTo>
                  <a:pt x="11623964" y="4269010"/>
                  <a:pt x="11628077" y="4287716"/>
                  <a:pt x="11636303" y="4302265"/>
                </a:cubicBezTo>
                <a:cubicBezTo>
                  <a:pt x="11638359" y="4302265"/>
                  <a:pt x="11638359" y="4302265"/>
                  <a:pt x="11638359" y="4302265"/>
                </a:cubicBezTo>
                <a:cubicBezTo>
                  <a:pt x="11644529" y="4302265"/>
                  <a:pt x="11654812" y="4302265"/>
                  <a:pt x="11658925" y="4302265"/>
                </a:cubicBezTo>
                <a:cubicBezTo>
                  <a:pt x="11660982" y="4302265"/>
                  <a:pt x="11660982" y="4302265"/>
                  <a:pt x="11660982" y="4302265"/>
                </a:cubicBezTo>
                <a:cubicBezTo>
                  <a:pt x="11669208" y="4287716"/>
                  <a:pt x="11673321" y="4269010"/>
                  <a:pt x="11675378" y="4250304"/>
                </a:cubicBezTo>
                <a:cubicBezTo>
                  <a:pt x="11677434" y="4250304"/>
                  <a:pt x="11693886" y="4248226"/>
                  <a:pt x="11695943" y="4248226"/>
                </a:cubicBezTo>
                <a:cubicBezTo>
                  <a:pt x="11700056" y="4264853"/>
                  <a:pt x="11710338" y="4281481"/>
                  <a:pt x="11722678" y="4293951"/>
                </a:cubicBezTo>
                <a:cubicBezTo>
                  <a:pt x="11728847" y="4291873"/>
                  <a:pt x="11739130" y="4289795"/>
                  <a:pt x="11743243" y="4287716"/>
                </a:cubicBezTo>
                <a:cubicBezTo>
                  <a:pt x="11745300" y="4287716"/>
                  <a:pt x="11745300" y="4287716"/>
                  <a:pt x="11745300" y="4287716"/>
                </a:cubicBezTo>
                <a:cubicBezTo>
                  <a:pt x="11747356" y="4279403"/>
                  <a:pt x="11747356" y="4269010"/>
                  <a:pt x="11747356" y="4260697"/>
                </a:cubicBezTo>
                <a:cubicBezTo>
                  <a:pt x="11747356" y="4252383"/>
                  <a:pt x="11747356" y="4241990"/>
                  <a:pt x="11745300" y="4233677"/>
                </a:cubicBezTo>
                <a:cubicBezTo>
                  <a:pt x="11747356" y="4233677"/>
                  <a:pt x="11763808" y="4227441"/>
                  <a:pt x="11765865" y="4225363"/>
                </a:cubicBezTo>
                <a:cubicBezTo>
                  <a:pt x="11774091" y="4241990"/>
                  <a:pt x="11788487" y="4254461"/>
                  <a:pt x="11802882" y="4262774"/>
                </a:cubicBezTo>
                <a:cubicBezTo>
                  <a:pt x="11809052" y="4260697"/>
                  <a:pt x="11817278" y="4256539"/>
                  <a:pt x="11821391" y="4252383"/>
                </a:cubicBezTo>
                <a:cubicBezTo>
                  <a:pt x="11823448" y="4250304"/>
                  <a:pt x="11823448" y="4250304"/>
                  <a:pt x="11823448" y="4250304"/>
                </a:cubicBezTo>
                <a:cubicBezTo>
                  <a:pt x="11823448" y="4250304"/>
                  <a:pt x="11823448" y="4250304"/>
                  <a:pt x="11823448" y="4248226"/>
                </a:cubicBezTo>
                <a:cubicBezTo>
                  <a:pt x="11823448" y="4233677"/>
                  <a:pt x="11817278" y="4214971"/>
                  <a:pt x="11809052" y="4200421"/>
                </a:cubicBezTo>
                <a:cubicBezTo>
                  <a:pt x="11811108" y="4198342"/>
                  <a:pt x="11823448" y="4187951"/>
                  <a:pt x="11825504" y="4185872"/>
                </a:cubicBezTo>
                <a:cubicBezTo>
                  <a:pt x="11839900" y="4198342"/>
                  <a:pt x="11856352" y="4208735"/>
                  <a:pt x="11870748" y="4212892"/>
                </a:cubicBezTo>
                <a:cubicBezTo>
                  <a:pt x="11872805" y="4212892"/>
                  <a:pt x="11872805" y="4212892"/>
                  <a:pt x="11872805" y="4212892"/>
                </a:cubicBezTo>
                <a:cubicBezTo>
                  <a:pt x="11876918" y="4208735"/>
                  <a:pt x="11885144" y="4202500"/>
                  <a:pt x="11887201" y="4196265"/>
                </a:cubicBezTo>
                <a:cubicBezTo>
                  <a:pt x="11889257" y="4196265"/>
                  <a:pt x="11889257" y="4196265"/>
                  <a:pt x="11889257" y="4196265"/>
                </a:cubicBezTo>
                <a:cubicBezTo>
                  <a:pt x="11885144" y="4179636"/>
                  <a:pt x="11874861" y="4163009"/>
                  <a:pt x="11862522" y="4150539"/>
                </a:cubicBezTo>
                <a:cubicBezTo>
                  <a:pt x="11864579" y="4148460"/>
                  <a:pt x="11874861" y="4133910"/>
                  <a:pt x="11874861" y="4131833"/>
                </a:cubicBezTo>
                <a:cubicBezTo>
                  <a:pt x="11891314" y="4140146"/>
                  <a:pt x="11909822" y="4146381"/>
                  <a:pt x="11926275" y="4146381"/>
                </a:cubicBezTo>
                <a:cubicBezTo>
                  <a:pt x="11928331" y="4144303"/>
                  <a:pt x="11928331" y="4144303"/>
                  <a:pt x="11928331" y="4144303"/>
                </a:cubicBezTo>
                <a:cubicBezTo>
                  <a:pt x="11930388" y="4140146"/>
                  <a:pt x="11936557" y="4131833"/>
                  <a:pt x="11938614" y="4125597"/>
                </a:cubicBezTo>
                <a:cubicBezTo>
                  <a:pt x="11938614" y="4123519"/>
                  <a:pt x="11938614" y="4123519"/>
                  <a:pt x="11938614" y="4123519"/>
                </a:cubicBezTo>
                <a:cubicBezTo>
                  <a:pt x="11930388" y="4111048"/>
                  <a:pt x="11915992" y="4096498"/>
                  <a:pt x="11901596" y="4088184"/>
                </a:cubicBezTo>
                <a:cubicBezTo>
                  <a:pt x="11901596" y="4084028"/>
                  <a:pt x="11909822" y="4069478"/>
                  <a:pt x="11909822" y="4067401"/>
                </a:cubicBezTo>
                <a:cubicBezTo>
                  <a:pt x="11926275" y="4071557"/>
                  <a:pt x="11944784" y="4071557"/>
                  <a:pt x="11961236" y="4067401"/>
                </a:cubicBezTo>
                <a:cubicBezTo>
                  <a:pt x="11963292" y="4067401"/>
                  <a:pt x="11963292" y="4067401"/>
                  <a:pt x="11963292" y="4067401"/>
                </a:cubicBezTo>
                <a:cubicBezTo>
                  <a:pt x="11965349" y="4061165"/>
                  <a:pt x="11967405" y="4052851"/>
                  <a:pt x="11967405" y="4046616"/>
                </a:cubicBezTo>
                <a:cubicBezTo>
                  <a:pt x="11967405" y="4044537"/>
                  <a:pt x="11967405" y="4044537"/>
                  <a:pt x="11967405" y="4044537"/>
                </a:cubicBezTo>
                <a:cubicBezTo>
                  <a:pt x="11957123" y="4032066"/>
                  <a:pt x="11940670" y="4023752"/>
                  <a:pt x="11922162" y="4017517"/>
                </a:cubicBezTo>
                <a:cubicBezTo>
                  <a:pt x="11924218" y="4015439"/>
                  <a:pt x="11926275" y="3998811"/>
                  <a:pt x="11926275" y="3996733"/>
                </a:cubicBezTo>
                <a:cubicBezTo>
                  <a:pt x="11944784" y="3996733"/>
                  <a:pt x="11963292" y="3990498"/>
                  <a:pt x="11975632" y="3982184"/>
                </a:cubicBezTo>
                <a:cubicBezTo>
                  <a:pt x="11977688" y="3982184"/>
                  <a:pt x="11977688" y="3982184"/>
                  <a:pt x="11977688" y="3982184"/>
                </a:cubicBezTo>
                <a:cubicBezTo>
                  <a:pt x="11977688" y="3978027"/>
                  <a:pt x="11977688" y="3973870"/>
                  <a:pt x="11977688" y="3969713"/>
                </a:cubicBezTo>
                <a:cubicBezTo>
                  <a:pt x="11977688" y="3967634"/>
                  <a:pt x="11977688" y="3963478"/>
                  <a:pt x="11977688" y="3959320"/>
                </a:cubicBezTo>
                <a:cubicBezTo>
                  <a:pt x="11975632" y="3959320"/>
                  <a:pt x="11975632" y="3959320"/>
                  <a:pt x="11975632" y="3959320"/>
                </a:cubicBezTo>
                <a:cubicBezTo>
                  <a:pt x="11963292" y="3951007"/>
                  <a:pt x="11944784" y="3944772"/>
                  <a:pt x="11926275" y="3944772"/>
                </a:cubicBezTo>
                <a:cubicBezTo>
                  <a:pt x="11926275" y="3942693"/>
                  <a:pt x="11924218" y="3926066"/>
                  <a:pt x="11924218" y="3923987"/>
                </a:cubicBezTo>
                <a:cubicBezTo>
                  <a:pt x="11940670" y="3917752"/>
                  <a:pt x="11957123" y="3909438"/>
                  <a:pt x="11967405" y="3896967"/>
                </a:cubicBezTo>
                <a:cubicBezTo>
                  <a:pt x="11969462" y="3896967"/>
                  <a:pt x="11969462" y="3896967"/>
                  <a:pt x="11969462" y="3896967"/>
                </a:cubicBezTo>
                <a:cubicBezTo>
                  <a:pt x="11969462" y="3894888"/>
                  <a:pt x="11969462" y="3894888"/>
                  <a:pt x="11969462" y="3894888"/>
                </a:cubicBezTo>
                <a:cubicBezTo>
                  <a:pt x="11967405" y="3888653"/>
                  <a:pt x="11965349" y="3880340"/>
                  <a:pt x="11963292" y="3874104"/>
                </a:cubicBezTo>
                <a:cubicBezTo>
                  <a:pt x="11961236" y="3874104"/>
                  <a:pt x="11961236" y="3874104"/>
                  <a:pt x="11961236" y="3874104"/>
                </a:cubicBezTo>
                <a:cubicBezTo>
                  <a:pt x="11946840" y="3867869"/>
                  <a:pt x="11928331" y="3869947"/>
                  <a:pt x="11909822" y="3874104"/>
                </a:cubicBezTo>
                <a:cubicBezTo>
                  <a:pt x="11909822" y="3872026"/>
                  <a:pt x="11903653" y="3855398"/>
                  <a:pt x="11901596" y="3853320"/>
                </a:cubicBezTo>
                <a:cubicBezTo>
                  <a:pt x="11918049" y="3845006"/>
                  <a:pt x="11930388" y="3830456"/>
                  <a:pt x="11938614" y="3815908"/>
                </a:cubicBezTo>
                <a:cubicBezTo>
                  <a:pt x="11938614" y="3813829"/>
                  <a:pt x="11938614" y="3813829"/>
                  <a:pt x="11938614" y="3813829"/>
                </a:cubicBezTo>
                <a:cubicBezTo>
                  <a:pt x="11936557" y="3809672"/>
                  <a:pt x="11932444" y="3801358"/>
                  <a:pt x="11928331" y="3795123"/>
                </a:cubicBezTo>
                <a:cubicBezTo>
                  <a:pt x="11926275" y="3795123"/>
                  <a:pt x="11926275" y="3795123"/>
                  <a:pt x="11926275" y="3795123"/>
                </a:cubicBezTo>
                <a:cubicBezTo>
                  <a:pt x="11909822" y="3795123"/>
                  <a:pt x="11891314" y="3799280"/>
                  <a:pt x="11876918" y="3807594"/>
                </a:cubicBezTo>
                <a:cubicBezTo>
                  <a:pt x="11874861" y="3807594"/>
                  <a:pt x="11864579" y="3793044"/>
                  <a:pt x="11862522" y="3790966"/>
                </a:cubicBezTo>
                <a:cubicBezTo>
                  <a:pt x="11874861" y="3778495"/>
                  <a:pt x="11885144" y="3761868"/>
                  <a:pt x="11889257" y="3745240"/>
                </a:cubicBezTo>
                <a:cubicBezTo>
                  <a:pt x="11889257" y="3743162"/>
                  <a:pt x="11889257" y="3743162"/>
                  <a:pt x="11889257" y="3743162"/>
                </a:cubicBezTo>
                <a:cubicBezTo>
                  <a:pt x="11885144" y="3739005"/>
                  <a:pt x="11878975" y="3732769"/>
                  <a:pt x="11872805" y="3728612"/>
                </a:cubicBezTo>
                <a:cubicBezTo>
                  <a:pt x="11856352" y="3732769"/>
                  <a:pt x="11839900" y="3741083"/>
                  <a:pt x="11827561" y="3753554"/>
                </a:cubicBezTo>
                <a:cubicBezTo>
                  <a:pt x="11825504" y="3753554"/>
                  <a:pt x="11811108" y="3743162"/>
                  <a:pt x="11809052" y="3741083"/>
                </a:cubicBezTo>
                <a:cubicBezTo>
                  <a:pt x="11819334" y="3724456"/>
                  <a:pt x="11823448" y="3707828"/>
                  <a:pt x="11823448" y="3691200"/>
                </a:cubicBezTo>
                <a:cubicBezTo>
                  <a:pt x="11823448" y="3691200"/>
                  <a:pt x="11823448" y="3689122"/>
                  <a:pt x="11823448" y="3689122"/>
                </a:cubicBezTo>
                <a:cubicBezTo>
                  <a:pt x="11817278" y="3684965"/>
                  <a:pt x="11809052" y="3680808"/>
                  <a:pt x="11804939" y="3678730"/>
                </a:cubicBezTo>
                <a:cubicBezTo>
                  <a:pt x="11802882" y="3676651"/>
                  <a:pt x="11802882" y="3676651"/>
                  <a:pt x="11802882" y="3676651"/>
                </a:cubicBezTo>
                <a:cubicBezTo>
                  <a:pt x="11802882" y="3678730"/>
                  <a:pt x="11802882" y="3678730"/>
                  <a:pt x="11802882" y="3678730"/>
                </a:cubicBezTo>
                <a:cubicBezTo>
                  <a:pt x="11788487" y="3684965"/>
                  <a:pt x="11776147" y="3699514"/>
                  <a:pt x="11765865" y="3714063"/>
                </a:cubicBezTo>
                <a:cubicBezTo>
                  <a:pt x="11763808" y="3714063"/>
                  <a:pt x="11747356" y="3707828"/>
                  <a:pt x="11745300" y="3705750"/>
                </a:cubicBezTo>
                <a:cubicBezTo>
                  <a:pt x="11747356" y="3697436"/>
                  <a:pt x="11749412" y="3689122"/>
                  <a:pt x="11749412" y="3678730"/>
                </a:cubicBezTo>
                <a:cubicBezTo>
                  <a:pt x="11749412" y="3670416"/>
                  <a:pt x="11747356" y="3662102"/>
                  <a:pt x="11745300" y="3653788"/>
                </a:cubicBezTo>
                <a:cubicBezTo>
                  <a:pt x="11745300" y="3651710"/>
                  <a:pt x="11745300" y="3651710"/>
                  <a:pt x="11745300" y="3651710"/>
                </a:cubicBezTo>
                <a:cubicBezTo>
                  <a:pt x="11743243" y="3651710"/>
                  <a:pt x="11743243" y="3651710"/>
                  <a:pt x="11743243" y="3651710"/>
                </a:cubicBezTo>
                <a:cubicBezTo>
                  <a:pt x="11739130" y="3649631"/>
                  <a:pt x="11730904" y="3647553"/>
                  <a:pt x="11722678" y="3647553"/>
                </a:cubicBezTo>
                <a:cubicBezTo>
                  <a:pt x="11710338" y="3657945"/>
                  <a:pt x="11700056" y="3674573"/>
                  <a:pt x="11695943" y="3693279"/>
                </a:cubicBezTo>
                <a:cubicBezTo>
                  <a:pt x="11693886" y="3691200"/>
                  <a:pt x="11677434" y="3689122"/>
                  <a:pt x="11673321" y="3689122"/>
                </a:cubicBezTo>
                <a:cubicBezTo>
                  <a:pt x="11673321" y="3672494"/>
                  <a:pt x="11669208" y="3653788"/>
                  <a:pt x="11660982" y="3639239"/>
                </a:cubicBezTo>
                <a:cubicBezTo>
                  <a:pt x="11658925" y="3639239"/>
                  <a:pt x="11658925" y="3639239"/>
                  <a:pt x="11658925" y="3639239"/>
                </a:cubicBezTo>
                <a:cubicBezTo>
                  <a:pt x="11652756" y="3637160"/>
                  <a:pt x="11644529" y="3637160"/>
                  <a:pt x="11638359" y="3639239"/>
                </a:cubicBezTo>
                <a:cubicBezTo>
                  <a:pt x="11636303" y="3639239"/>
                  <a:pt x="11636303" y="3639239"/>
                  <a:pt x="11636303" y="3639239"/>
                </a:cubicBezTo>
                <a:close/>
                <a:moveTo>
                  <a:pt x="0" y="0"/>
                </a:moveTo>
                <a:lnTo>
                  <a:pt x="12192000" y="0"/>
                </a:lnTo>
                <a:lnTo>
                  <a:pt x="12192000" y="4454665"/>
                </a:lnTo>
                <a:lnTo>
                  <a:pt x="0" y="4454665"/>
                </a:lnTo>
                <a:lnTo>
                  <a:pt x="0" y="4454664"/>
                </a:lnTo>
                <a:lnTo>
                  <a:pt x="0" y="3869777"/>
                </a:lnTo>
                <a:close/>
              </a:path>
            </a:pathLst>
          </a:custGeom>
        </p:spPr>
        <p:txBody>
          <a:bodyPr rtlCol="0">
            <a:noAutofit/>
          </a:bodyPr>
          <a:lstStyle/>
          <a:p>
            <a:pPr lvl="0"/>
            <a:endParaRPr lang="en-US" noProof="0" dirty="0"/>
          </a:p>
        </p:txBody>
      </p:sp>
      <p:sp>
        <p:nvSpPr>
          <p:cNvPr id="13" name="Text Placeholder 11"/>
          <p:cNvSpPr>
            <a:spLocks noGrp="1"/>
          </p:cNvSpPr>
          <p:nvPr>
            <p:ph type="body" sz="quarter" idx="14"/>
          </p:nvPr>
        </p:nvSpPr>
        <p:spPr>
          <a:xfrm>
            <a:off x="296334" y="593867"/>
            <a:ext cx="11065935" cy="635000"/>
          </a:xfrm>
        </p:spPr>
        <p:txBody>
          <a:bodyPr/>
          <a:lstStyle>
            <a:lvl1pPr marL="0" indent="0" algn="l">
              <a:buNone/>
              <a:defRPr sz="4400" b="1" cap="all" baseline="0">
                <a:solidFill>
                  <a:srgbClr val="01B0E3"/>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a:t>Click to edit Master text styles</a:t>
            </a:r>
          </a:p>
        </p:txBody>
      </p:sp>
      <p:sp>
        <p:nvSpPr>
          <p:cNvPr id="3" name="Subtitle 2"/>
          <p:cNvSpPr>
            <a:spLocks noGrp="1"/>
          </p:cNvSpPr>
          <p:nvPr>
            <p:ph type="subTitle" idx="1"/>
          </p:nvPr>
        </p:nvSpPr>
        <p:spPr>
          <a:xfrm>
            <a:off x="296334" y="1338933"/>
            <a:ext cx="11065935" cy="465667"/>
          </a:xfrm>
        </p:spPr>
        <p:txBody>
          <a:bodyPr/>
          <a:lstStyle>
            <a:lvl1pPr marL="0" indent="0" algn="l">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5" name="Slide Number Placeholder 5">
            <a:extLst>
              <a:ext uri="{FF2B5EF4-FFF2-40B4-BE49-F238E27FC236}">
                <a16:creationId xmlns:a16="http://schemas.microsoft.com/office/drawing/2014/main" id="{56F6FD76-E7AC-1E79-52F3-73F3AD84DF95}"/>
              </a:ext>
            </a:extLst>
          </p:cNvPr>
          <p:cNvSpPr>
            <a:spLocks noGrp="1"/>
          </p:cNvSpPr>
          <p:nvPr>
            <p:ph type="sldNum" sz="quarter" idx="15"/>
          </p:nvPr>
        </p:nvSpPr>
        <p:spPr>
          <a:xfrm>
            <a:off x="11650134" y="116417"/>
            <a:ext cx="423333" cy="364067"/>
          </a:xfrm>
        </p:spPr>
        <p:txBody>
          <a:bodyPr/>
          <a:lstStyle>
            <a:lvl1pPr>
              <a:defRPr lang="en-US">
                <a:solidFill>
                  <a:prstClr val="white"/>
                </a:solidFill>
              </a:defRPr>
            </a:lvl1pPr>
          </a:lstStyle>
          <a:p>
            <a:pPr>
              <a:defRPr/>
            </a:pPr>
            <a:fld id="{8D37F3ED-A84C-41B2-AC96-658D1F97A570}" type="slidenum">
              <a:rPr/>
              <a:pPr>
                <a:defRPr/>
              </a:pPr>
              <a:t>‹#›</a:t>
            </a:fld>
            <a:endParaRPr dirty="0"/>
          </a:p>
        </p:txBody>
      </p:sp>
    </p:spTree>
    <p:extLst>
      <p:ext uri="{BB962C8B-B14F-4D97-AF65-F5344CB8AC3E}">
        <p14:creationId xmlns:p14="http://schemas.microsoft.com/office/powerpoint/2010/main" val="21113910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4C18C69-7376-9B49-EBF0-8817D95BB10F}"/>
              </a:ext>
            </a:extLst>
          </p:cNvPr>
          <p:cNvSpPr/>
          <p:nvPr userDrawn="1"/>
        </p:nvSpPr>
        <p:spPr>
          <a:xfrm>
            <a:off x="0" y="1"/>
            <a:ext cx="12192000" cy="2402417"/>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1" fontAlgn="auto" hangingPunct="1">
              <a:spcBef>
                <a:spcPts val="0"/>
              </a:spcBef>
              <a:spcAft>
                <a:spcPts val="0"/>
              </a:spcAft>
              <a:defRPr/>
            </a:pPr>
            <a:endParaRPr lang="en-US" sz="1800" dirty="0">
              <a:solidFill>
                <a:prstClr val="white"/>
              </a:solidFill>
            </a:endParaRPr>
          </a:p>
        </p:txBody>
      </p:sp>
      <p:sp>
        <p:nvSpPr>
          <p:cNvPr id="4" name="Freeform: Shape 3">
            <a:extLst>
              <a:ext uri="{FF2B5EF4-FFF2-40B4-BE49-F238E27FC236}">
                <a16:creationId xmlns:a16="http://schemas.microsoft.com/office/drawing/2014/main" id="{9A5A3F84-53BD-C059-E499-30FF586E9354}"/>
              </a:ext>
            </a:extLst>
          </p:cNvPr>
          <p:cNvSpPr/>
          <p:nvPr userDrawn="1"/>
        </p:nvSpPr>
        <p:spPr>
          <a:xfrm>
            <a:off x="0" y="2403337"/>
            <a:ext cx="12192000" cy="4454665"/>
          </a:xfrm>
          <a:custGeom>
            <a:avLst/>
            <a:gdLst>
              <a:gd name="connsiteX0" fmla="*/ 11603402 w 12192000"/>
              <a:gd name="connsiteY0" fmla="*/ 4036670 h 4454665"/>
              <a:gd name="connsiteX1" fmla="*/ 11613605 w 12192000"/>
              <a:gd name="connsiteY1" fmla="*/ 4036670 h 4454665"/>
              <a:gd name="connsiteX2" fmla="*/ 11617686 w 12192000"/>
              <a:gd name="connsiteY2" fmla="*/ 4045008 h 4454665"/>
              <a:gd name="connsiteX3" fmla="*/ 11623808 w 12192000"/>
              <a:gd name="connsiteY3" fmla="*/ 4147152 h 4454665"/>
              <a:gd name="connsiteX4" fmla="*/ 11621767 w 12192000"/>
              <a:gd name="connsiteY4" fmla="*/ 4157574 h 4454665"/>
              <a:gd name="connsiteX5" fmla="*/ 11615645 w 12192000"/>
              <a:gd name="connsiteY5" fmla="*/ 4157574 h 4454665"/>
              <a:gd name="connsiteX6" fmla="*/ 11509533 w 12192000"/>
              <a:gd name="connsiteY6" fmla="*/ 4095038 h 4454665"/>
              <a:gd name="connsiteX7" fmla="*/ 11505451 w 12192000"/>
              <a:gd name="connsiteY7" fmla="*/ 4088785 h 4454665"/>
              <a:gd name="connsiteX8" fmla="*/ 11505451 w 12192000"/>
              <a:gd name="connsiteY8" fmla="*/ 4086699 h 4454665"/>
              <a:gd name="connsiteX9" fmla="*/ 11511573 w 12192000"/>
              <a:gd name="connsiteY9" fmla="*/ 4082530 h 4454665"/>
              <a:gd name="connsiteX10" fmla="*/ 11603402 w 12192000"/>
              <a:gd name="connsiteY10" fmla="*/ 4036670 h 4454665"/>
              <a:gd name="connsiteX11" fmla="*/ 11686136 w 12192000"/>
              <a:gd name="connsiteY11" fmla="*/ 4034586 h 4454665"/>
              <a:gd name="connsiteX12" fmla="*/ 11696438 w 12192000"/>
              <a:gd name="connsiteY12" fmla="*/ 4034586 h 4454665"/>
              <a:gd name="connsiteX13" fmla="*/ 11787097 w 12192000"/>
              <a:gd name="connsiteY13" fmla="*/ 4080352 h 4454665"/>
              <a:gd name="connsiteX14" fmla="*/ 11795339 w 12192000"/>
              <a:gd name="connsiteY14" fmla="*/ 4086593 h 4454665"/>
              <a:gd name="connsiteX15" fmla="*/ 11791218 w 12192000"/>
              <a:gd name="connsiteY15" fmla="*/ 4092833 h 4454665"/>
              <a:gd name="connsiteX16" fmla="*/ 11684076 w 12192000"/>
              <a:gd name="connsiteY16" fmla="*/ 4155241 h 4454665"/>
              <a:gd name="connsiteX17" fmla="*/ 11675833 w 12192000"/>
              <a:gd name="connsiteY17" fmla="*/ 4155241 h 4454665"/>
              <a:gd name="connsiteX18" fmla="*/ 11673773 w 12192000"/>
              <a:gd name="connsiteY18" fmla="*/ 4146920 h 4454665"/>
              <a:gd name="connsiteX19" fmla="*/ 11682015 w 12192000"/>
              <a:gd name="connsiteY19" fmla="*/ 4042907 h 4454665"/>
              <a:gd name="connsiteX20" fmla="*/ 11686136 w 12192000"/>
              <a:gd name="connsiteY20" fmla="*/ 4034586 h 4454665"/>
              <a:gd name="connsiteX21" fmla="*/ 10868401 w 12192000"/>
              <a:gd name="connsiteY21" fmla="*/ 3994843 h 4454665"/>
              <a:gd name="connsiteX22" fmla="*/ 10868401 w 12192000"/>
              <a:gd name="connsiteY22" fmla="*/ 4038046 h 4454665"/>
              <a:gd name="connsiteX23" fmla="*/ 10820512 w 12192000"/>
              <a:gd name="connsiteY23" fmla="*/ 4046275 h 4454665"/>
              <a:gd name="connsiteX24" fmla="*/ 10801773 w 12192000"/>
              <a:gd name="connsiteY24" fmla="*/ 4021588 h 4454665"/>
              <a:gd name="connsiteX25" fmla="*/ 10826759 w 12192000"/>
              <a:gd name="connsiteY25" fmla="*/ 3996901 h 4454665"/>
              <a:gd name="connsiteX26" fmla="*/ 10518900 w 12192000"/>
              <a:gd name="connsiteY26" fmla="*/ 3924709 h 4454665"/>
              <a:gd name="connsiteX27" fmla="*/ 10559811 w 12192000"/>
              <a:gd name="connsiteY27" fmla="*/ 3984908 h 4454665"/>
              <a:gd name="connsiteX28" fmla="*/ 10518900 w 12192000"/>
              <a:gd name="connsiteY28" fmla="*/ 4045106 h 4454665"/>
              <a:gd name="connsiteX29" fmla="*/ 10477988 w 12192000"/>
              <a:gd name="connsiteY29" fmla="*/ 3984908 h 4454665"/>
              <a:gd name="connsiteX30" fmla="*/ 10518900 w 12192000"/>
              <a:gd name="connsiteY30" fmla="*/ 3924709 h 4454665"/>
              <a:gd name="connsiteX31" fmla="*/ 11673123 w 12192000"/>
              <a:gd name="connsiteY31" fmla="*/ 3916397 h 4454665"/>
              <a:gd name="connsiteX32" fmla="*/ 11682116 w 12192000"/>
              <a:gd name="connsiteY32" fmla="*/ 3917436 h 4454665"/>
              <a:gd name="connsiteX33" fmla="*/ 11708840 w 12192000"/>
              <a:gd name="connsiteY33" fmla="*/ 3969387 h 4454665"/>
              <a:gd name="connsiteX34" fmla="*/ 11649226 w 12192000"/>
              <a:gd name="connsiteY34" fmla="*/ 4027572 h 4454665"/>
              <a:gd name="connsiteX35" fmla="*/ 11589612 w 12192000"/>
              <a:gd name="connsiteY35" fmla="*/ 3969387 h 4454665"/>
              <a:gd name="connsiteX36" fmla="*/ 11616336 w 12192000"/>
              <a:gd name="connsiteY36" fmla="*/ 3919515 h 4454665"/>
              <a:gd name="connsiteX37" fmla="*/ 11632781 w 12192000"/>
              <a:gd name="connsiteY37" fmla="*/ 3921592 h 4454665"/>
              <a:gd name="connsiteX38" fmla="*/ 11630725 w 12192000"/>
              <a:gd name="connsiteY38" fmla="*/ 3938217 h 4454665"/>
              <a:gd name="connsiteX39" fmla="*/ 11614280 w 12192000"/>
              <a:gd name="connsiteY39" fmla="*/ 3969387 h 4454665"/>
              <a:gd name="connsiteX40" fmla="*/ 11649226 w 12192000"/>
              <a:gd name="connsiteY40" fmla="*/ 4004714 h 4454665"/>
              <a:gd name="connsiteX41" fmla="*/ 11684172 w 12192000"/>
              <a:gd name="connsiteY41" fmla="*/ 3969387 h 4454665"/>
              <a:gd name="connsiteX42" fmla="*/ 11667727 w 12192000"/>
              <a:gd name="connsiteY42" fmla="*/ 3938217 h 4454665"/>
              <a:gd name="connsiteX43" fmla="*/ 11665671 w 12192000"/>
              <a:gd name="connsiteY43" fmla="*/ 3921592 h 4454665"/>
              <a:gd name="connsiteX44" fmla="*/ 11673123 w 12192000"/>
              <a:gd name="connsiteY44" fmla="*/ 3916397 h 4454665"/>
              <a:gd name="connsiteX45" fmla="*/ 11822057 w 12192000"/>
              <a:gd name="connsiteY45" fmla="*/ 3901331 h 4454665"/>
              <a:gd name="connsiteX46" fmla="*/ 11826190 w 12192000"/>
              <a:gd name="connsiteY46" fmla="*/ 3907560 h 4454665"/>
              <a:gd name="connsiteX47" fmla="*/ 11826190 w 12192000"/>
              <a:gd name="connsiteY47" fmla="*/ 4032127 h 4454665"/>
              <a:gd name="connsiteX48" fmla="*/ 11822057 w 12192000"/>
              <a:gd name="connsiteY48" fmla="*/ 4038355 h 4454665"/>
              <a:gd name="connsiteX49" fmla="*/ 11813791 w 12192000"/>
              <a:gd name="connsiteY49" fmla="*/ 4036279 h 4454665"/>
              <a:gd name="connsiteX50" fmla="*/ 11729066 w 12192000"/>
              <a:gd name="connsiteY50" fmla="*/ 3978147 h 4454665"/>
              <a:gd name="connsiteX51" fmla="*/ 11722867 w 12192000"/>
              <a:gd name="connsiteY51" fmla="*/ 3969843 h 4454665"/>
              <a:gd name="connsiteX52" fmla="*/ 11729066 w 12192000"/>
              <a:gd name="connsiteY52" fmla="*/ 3961539 h 4454665"/>
              <a:gd name="connsiteX53" fmla="*/ 11813791 w 12192000"/>
              <a:gd name="connsiteY53" fmla="*/ 3903408 h 4454665"/>
              <a:gd name="connsiteX54" fmla="*/ 11822057 w 12192000"/>
              <a:gd name="connsiteY54" fmla="*/ 3901331 h 4454665"/>
              <a:gd name="connsiteX55" fmla="*/ 11476229 w 12192000"/>
              <a:gd name="connsiteY55" fmla="*/ 3901331 h 4454665"/>
              <a:gd name="connsiteX56" fmla="*/ 11484412 w 12192000"/>
              <a:gd name="connsiteY56" fmla="*/ 3905483 h 4454665"/>
              <a:gd name="connsiteX57" fmla="*/ 11568280 w 12192000"/>
              <a:gd name="connsiteY57" fmla="*/ 3961539 h 4454665"/>
              <a:gd name="connsiteX58" fmla="*/ 11574417 w 12192000"/>
              <a:gd name="connsiteY58" fmla="*/ 3969843 h 4454665"/>
              <a:gd name="connsiteX59" fmla="*/ 11568280 w 12192000"/>
              <a:gd name="connsiteY59" fmla="*/ 3978147 h 4454665"/>
              <a:gd name="connsiteX60" fmla="*/ 11484412 w 12192000"/>
              <a:gd name="connsiteY60" fmla="*/ 4036279 h 4454665"/>
              <a:gd name="connsiteX61" fmla="*/ 11476229 w 12192000"/>
              <a:gd name="connsiteY61" fmla="*/ 4038355 h 4454665"/>
              <a:gd name="connsiteX62" fmla="*/ 11472138 w 12192000"/>
              <a:gd name="connsiteY62" fmla="*/ 4032127 h 4454665"/>
              <a:gd name="connsiteX63" fmla="*/ 11472138 w 12192000"/>
              <a:gd name="connsiteY63" fmla="*/ 3907560 h 4454665"/>
              <a:gd name="connsiteX64" fmla="*/ 11476229 w 12192000"/>
              <a:gd name="connsiteY64" fmla="*/ 3901331 h 4454665"/>
              <a:gd name="connsiteX65" fmla="*/ 11088184 w 12192000"/>
              <a:gd name="connsiteY65" fmla="*/ 3890811 h 4454665"/>
              <a:gd name="connsiteX66" fmla="*/ 11082024 w 12192000"/>
              <a:gd name="connsiteY66" fmla="*/ 3892889 h 4454665"/>
              <a:gd name="connsiteX67" fmla="*/ 11079972 w 12192000"/>
              <a:gd name="connsiteY67" fmla="*/ 3899119 h 4454665"/>
              <a:gd name="connsiteX68" fmla="*/ 11121033 w 12192000"/>
              <a:gd name="connsiteY68" fmla="*/ 4056970 h 4454665"/>
              <a:gd name="connsiteX69" fmla="*/ 11145670 w 12192000"/>
              <a:gd name="connsiteY69" fmla="*/ 4077739 h 4454665"/>
              <a:gd name="connsiteX70" fmla="*/ 11153882 w 12192000"/>
              <a:gd name="connsiteY70" fmla="*/ 4077739 h 4454665"/>
              <a:gd name="connsiteX71" fmla="*/ 11149776 w 12192000"/>
              <a:gd name="connsiteY71" fmla="*/ 4086047 h 4454665"/>
              <a:gd name="connsiteX72" fmla="*/ 11149776 w 12192000"/>
              <a:gd name="connsiteY72" fmla="*/ 4088124 h 4454665"/>
              <a:gd name="connsiteX73" fmla="*/ 11125139 w 12192000"/>
              <a:gd name="connsiteY73" fmla="*/ 4106817 h 4454665"/>
              <a:gd name="connsiteX74" fmla="*/ 11090237 w 12192000"/>
              <a:gd name="connsiteY74" fmla="*/ 4104740 h 4454665"/>
              <a:gd name="connsiteX75" fmla="*/ 11084078 w 12192000"/>
              <a:gd name="connsiteY75" fmla="*/ 4106817 h 4454665"/>
              <a:gd name="connsiteX76" fmla="*/ 11082024 w 12192000"/>
              <a:gd name="connsiteY76" fmla="*/ 4110971 h 4454665"/>
              <a:gd name="connsiteX77" fmla="*/ 11082024 w 12192000"/>
              <a:gd name="connsiteY77" fmla="*/ 4129664 h 4454665"/>
              <a:gd name="connsiteX78" fmla="*/ 11088184 w 12192000"/>
              <a:gd name="connsiteY78" fmla="*/ 4135895 h 4454665"/>
              <a:gd name="connsiteX79" fmla="*/ 11135404 w 12192000"/>
              <a:gd name="connsiteY79" fmla="*/ 4142125 h 4454665"/>
              <a:gd name="connsiteX80" fmla="*/ 11137458 w 12192000"/>
              <a:gd name="connsiteY80" fmla="*/ 4142125 h 4454665"/>
              <a:gd name="connsiteX81" fmla="*/ 11190838 w 12192000"/>
              <a:gd name="connsiteY81" fmla="*/ 4090201 h 4454665"/>
              <a:gd name="connsiteX82" fmla="*/ 11223687 w 12192000"/>
              <a:gd name="connsiteY82" fmla="*/ 3961429 h 4454665"/>
              <a:gd name="connsiteX83" fmla="*/ 11236005 w 12192000"/>
              <a:gd name="connsiteY83" fmla="*/ 3919889 h 4454665"/>
              <a:gd name="connsiteX84" fmla="*/ 11240111 w 12192000"/>
              <a:gd name="connsiteY84" fmla="*/ 3899119 h 4454665"/>
              <a:gd name="connsiteX85" fmla="*/ 11238058 w 12192000"/>
              <a:gd name="connsiteY85" fmla="*/ 3892889 h 4454665"/>
              <a:gd name="connsiteX86" fmla="*/ 11233952 w 12192000"/>
              <a:gd name="connsiteY86" fmla="*/ 3890811 h 4454665"/>
              <a:gd name="connsiteX87" fmla="*/ 11205209 w 12192000"/>
              <a:gd name="connsiteY87" fmla="*/ 3890811 h 4454665"/>
              <a:gd name="connsiteX88" fmla="*/ 11199050 w 12192000"/>
              <a:gd name="connsiteY88" fmla="*/ 3894966 h 4454665"/>
              <a:gd name="connsiteX89" fmla="*/ 11162094 w 12192000"/>
              <a:gd name="connsiteY89" fmla="*/ 4036200 h 4454665"/>
              <a:gd name="connsiteX90" fmla="*/ 11160041 w 12192000"/>
              <a:gd name="connsiteY90" fmla="*/ 4036200 h 4454665"/>
              <a:gd name="connsiteX91" fmla="*/ 11121033 w 12192000"/>
              <a:gd name="connsiteY91" fmla="*/ 3894966 h 4454665"/>
              <a:gd name="connsiteX92" fmla="*/ 11114874 w 12192000"/>
              <a:gd name="connsiteY92" fmla="*/ 3890811 h 4454665"/>
              <a:gd name="connsiteX93" fmla="*/ 11088184 w 12192000"/>
              <a:gd name="connsiteY93" fmla="*/ 3890811 h 4454665"/>
              <a:gd name="connsiteX94" fmla="*/ 11048412 w 12192000"/>
              <a:gd name="connsiteY94" fmla="*/ 3888474 h 4454665"/>
              <a:gd name="connsiteX95" fmla="*/ 10999317 w 12192000"/>
              <a:gd name="connsiteY95" fmla="*/ 3909283 h 4454665"/>
              <a:gd name="connsiteX96" fmla="*/ 10999317 w 12192000"/>
              <a:gd name="connsiteY96" fmla="*/ 3896798 h 4454665"/>
              <a:gd name="connsiteX97" fmla="*/ 10993181 w 12192000"/>
              <a:gd name="connsiteY97" fmla="*/ 3890555 h 4454665"/>
              <a:gd name="connsiteX98" fmla="*/ 10964542 w 12192000"/>
              <a:gd name="connsiteY98" fmla="*/ 3890555 h 4454665"/>
              <a:gd name="connsiteX99" fmla="*/ 10958406 w 12192000"/>
              <a:gd name="connsiteY99" fmla="*/ 3896798 h 4454665"/>
              <a:gd name="connsiteX100" fmla="*/ 10958406 w 12192000"/>
              <a:gd name="connsiteY100" fmla="*/ 4071593 h 4454665"/>
              <a:gd name="connsiteX101" fmla="*/ 10964542 w 12192000"/>
              <a:gd name="connsiteY101" fmla="*/ 4077836 h 4454665"/>
              <a:gd name="connsiteX102" fmla="*/ 10993181 w 12192000"/>
              <a:gd name="connsiteY102" fmla="*/ 4077836 h 4454665"/>
              <a:gd name="connsiteX103" fmla="*/ 10999317 w 12192000"/>
              <a:gd name="connsiteY103" fmla="*/ 4071593 h 4454665"/>
              <a:gd name="connsiteX104" fmla="*/ 10999317 w 12192000"/>
              <a:gd name="connsiteY104" fmla="*/ 3950901 h 4454665"/>
              <a:gd name="connsiteX105" fmla="*/ 11050457 w 12192000"/>
              <a:gd name="connsiteY105" fmla="*/ 3928011 h 4454665"/>
              <a:gd name="connsiteX106" fmla="*/ 11056594 w 12192000"/>
              <a:gd name="connsiteY106" fmla="*/ 3921768 h 4454665"/>
              <a:gd name="connsiteX107" fmla="*/ 11056594 w 12192000"/>
              <a:gd name="connsiteY107" fmla="*/ 3894717 h 4454665"/>
              <a:gd name="connsiteX108" fmla="*/ 11054548 w 12192000"/>
              <a:gd name="connsiteY108" fmla="*/ 3890555 h 4454665"/>
              <a:gd name="connsiteX109" fmla="*/ 11048412 w 12192000"/>
              <a:gd name="connsiteY109" fmla="*/ 3888474 h 4454665"/>
              <a:gd name="connsiteX110" fmla="*/ 10847504 w 12192000"/>
              <a:gd name="connsiteY110" fmla="*/ 3884967 h 4454665"/>
              <a:gd name="connsiteX111" fmla="*/ 10777148 w 12192000"/>
              <a:gd name="connsiteY111" fmla="*/ 3893285 h 4454665"/>
              <a:gd name="connsiteX112" fmla="*/ 10770940 w 12192000"/>
              <a:gd name="connsiteY112" fmla="*/ 3899523 h 4454665"/>
              <a:gd name="connsiteX113" fmla="*/ 10773009 w 12192000"/>
              <a:gd name="connsiteY113" fmla="*/ 3924476 h 4454665"/>
              <a:gd name="connsiteX114" fmla="*/ 10775079 w 12192000"/>
              <a:gd name="connsiteY114" fmla="*/ 3928635 h 4454665"/>
              <a:gd name="connsiteX115" fmla="*/ 10779217 w 12192000"/>
              <a:gd name="connsiteY115" fmla="*/ 3930714 h 4454665"/>
              <a:gd name="connsiteX116" fmla="*/ 10845434 w 12192000"/>
              <a:gd name="connsiteY116" fmla="*/ 3926555 h 4454665"/>
              <a:gd name="connsiteX117" fmla="*/ 10868196 w 12192000"/>
              <a:gd name="connsiteY117" fmla="*/ 3949429 h 4454665"/>
              <a:gd name="connsiteX118" fmla="*/ 10868196 w 12192000"/>
              <a:gd name="connsiteY118" fmla="*/ 3961905 h 4454665"/>
              <a:gd name="connsiteX119" fmla="*/ 10822672 w 12192000"/>
              <a:gd name="connsiteY119" fmla="*/ 3966064 h 4454665"/>
              <a:gd name="connsiteX120" fmla="*/ 10758524 w 12192000"/>
              <a:gd name="connsiteY120" fmla="*/ 4022208 h 4454665"/>
              <a:gd name="connsiteX121" fmla="*/ 10814395 w 12192000"/>
              <a:gd name="connsiteY121" fmla="*/ 4082511 h 4454665"/>
              <a:gd name="connsiteX122" fmla="*/ 10874404 w 12192000"/>
              <a:gd name="connsiteY122" fmla="*/ 4070035 h 4454665"/>
              <a:gd name="connsiteX123" fmla="*/ 10903374 w 12192000"/>
              <a:gd name="connsiteY123" fmla="*/ 4082511 h 4454665"/>
              <a:gd name="connsiteX124" fmla="*/ 10909582 w 12192000"/>
              <a:gd name="connsiteY124" fmla="*/ 4080432 h 4454665"/>
              <a:gd name="connsiteX125" fmla="*/ 10911651 w 12192000"/>
              <a:gd name="connsiteY125" fmla="*/ 4074194 h 4454665"/>
              <a:gd name="connsiteX126" fmla="*/ 10911651 w 12192000"/>
              <a:gd name="connsiteY126" fmla="*/ 3949429 h 4454665"/>
              <a:gd name="connsiteX127" fmla="*/ 10847504 w 12192000"/>
              <a:gd name="connsiteY127" fmla="*/ 3884967 h 4454665"/>
              <a:gd name="connsiteX128" fmla="*/ 10518899 w 12192000"/>
              <a:gd name="connsiteY128" fmla="*/ 3884967 h 4454665"/>
              <a:gd name="connsiteX129" fmla="*/ 10434738 w 12192000"/>
              <a:gd name="connsiteY129" fmla="*/ 3983739 h 4454665"/>
              <a:gd name="connsiteX130" fmla="*/ 10518899 w 12192000"/>
              <a:gd name="connsiteY130" fmla="*/ 4082511 h 4454665"/>
              <a:gd name="connsiteX131" fmla="*/ 10603060 w 12192000"/>
              <a:gd name="connsiteY131" fmla="*/ 3983739 h 4454665"/>
              <a:gd name="connsiteX132" fmla="*/ 10518899 w 12192000"/>
              <a:gd name="connsiteY132" fmla="*/ 3884967 h 4454665"/>
              <a:gd name="connsiteX133" fmla="*/ 10302945 w 12192000"/>
              <a:gd name="connsiteY133" fmla="*/ 3859251 h 4454665"/>
              <a:gd name="connsiteX134" fmla="*/ 10319310 w 12192000"/>
              <a:gd name="connsiteY134" fmla="*/ 3859251 h 4454665"/>
              <a:gd name="connsiteX135" fmla="*/ 10362267 w 12192000"/>
              <a:gd name="connsiteY135" fmla="*/ 3898993 h 4454665"/>
              <a:gd name="connsiteX136" fmla="*/ 10317264 w 12192000"/>
              <a:gd name="connsiteY136" fmla="*/ 3936644 h 4454665"/>
              <a:gd name="connsiteX137" fmla="*/ 10272261 w 12192000"/>
              <a:gd name="connsiteY137" fmla="*/ 3936644 h 4454665"/>
              <a:gd name="connsiteX138" fmla="*/ 10272261 w 12192000"/>
              <a:gd name="connsiteY138" fmla="*/ 3861343 h 4454665"/>
              <a:gd name="connsiteX139" fmla="*/ 10302945 w 12192000"/>
              <a:gd name="connsiteY139" fmla="*/ 3859251 h 4454665"/>
              <a:gd name="connsiteX140" fmla="*/ 10679182 w 12192000"/>
              <a:gd name="connsiteY140" fmla="*/ 3847562 h 4454665"/>
              <a:gd name="connsiteX141" fmla="*/ 10650472 w 12192000"/>
              <a:gd name="connsiteY141" fmla="*/ 3853806 h 4454665"/>
              <a:gd name="connsiteX142" fmla="*/ 10644320 w 12192000"/>
              <a:gd name="connsiteY142" fmla="*/ 3860050 h 4454665"/>
              <a:gd name="connsiteX143" fmla="*/ 10644320 w 12192000"/>
              <a:gd name="connsiteY143" fmla="*/ 3891272 h 4454665"/>
              <a:gd name="connsiteX144" fmla="*/ 10627914 w 12192000"/>
              <a:gd name="connsiteY144" fmla="*/ 3891272 h 4454665"/>
              <a:gd name="connsiteX145" fmla="*/ 10621762 w 12192000"/>
              <a:gd name="connsiteY145" fmla="*/ 3897517 h 4454665"/>
              <a:gd name="connsiteX146" fmla="*/ 10621762 w 12192000"/>
              <a:gd name="connsiteY146" fmla="*/ 3922495 h 4454665"/>
              <a:gd name="connsiteX147" fmla="*/ 10627914 w 12192000"/>
              <a:gd name="connsiteY147" fmla="*/ 3928739 h 4454665"/>
              <a:gd name="connsiteX148" fmla="*/ 10644320 w 12192000"/>
              <a:gd name="connsiteY148" fmla="*/ 3928739 h 4454665"/>
              <a:gd name="connsiteX149" fmla="*/ 10644320 w 12192000"/>
              <a:gd name="connsiteY149" fmla="*/ 4011998 h 4454665"/>
              <a:gd name="connsiteX150" fmla="*/ 10699689 w 12192000"/>
              <a:gd name="connsiteY150" fmla="*/ 4084849 h 4454665"/>
              <a:gd name="connsiteX151" fmla="*/ 10732500 w 12192000"/>
              <a:gd name="connsiteY151" fmla="*/ 4080686 h 4454665"/>
              <a:gd name="connsiteX152" fmla="*/ 10738652 w 12192000"/>
              <a:gd name="connsiteY152" fmla="*/ 4072360 h 4454665"/>
              <a:gd name="connsiteX153" fmla="*/ 10736602 w 12192000"/>
              <a:gd name="connsiteY153" fmla="*/ 4049464 h 4454665"/>
              <a:gd name="connsiteX154" fmla="*/ 10730449 w 12192000"/>
              <a:gd name="connsiteY154" fmla="*/ 4041138 h 4454665"/>
              <a:gd name="connsiteX155" fmla="*/ 10705841 w 12192000"/>
              <a:gd name="connsiteY155" fmla="*/ 4043220 h 4454665"/>
              <a:gd name="connsiteX156" fmla="*/ 10687385 w 12192000"/>
              <a:gd name="connsiteY156" fmla="*/ 4005753 h 4454665"/>
              <a:gd name="connsiteX157" fmla="*/ 10687385 w 12192000"/>
              <a:gd name="connsiteY157" fmla="*/ 3928739 h 4454665"/>
              <a:gd name="connsiteX158" fmla="*/ 10730449 w 12192000"/>
              <a:gd name="connsiteY158" fmla="*/ 3928739 h 4454665"/>
              <a:gd name="connsiteX159" fmla="*/ 10736602 w 12192000"/>
              <a:gd name="connsiteY159" fmla="*/ 3922495 h 4454665"/>
              <a:gd name="connsiteX160" fmla="*/ 10736602 w 12192000"/>
              <a:gd name="connsiteY160" fmla="*/ 3897517 h 4454665"/>
              <a:gd name="connsiteX161" fmla="*/ 10730449 w 12192000"/>
              <a:gd name="connsiteY161" fmla="*/ 3891272 h 4454665"/>
              <a:gd name="connsiteX162" fmla="*/ 10687385 w 12192000"/>
              <a:gd name="connsiteY162" fmla="*/ 3891272 h 4454665"/>
              <a:gd name="connsiteX163" fmla="*/ 10687385 w 12192000"/>
              <a:gd name="connsiteY163" fmla="*/ 3853806 h 4454665"/>
              <a:gd name="connsiteX164" fmla="*/ 10685334 w 12192000"/>
              <a:gd name="connsiteY164" fmla="*/ 3847562 h 4454665"/>
              <a:gd name="connsiteX165" fmla="*/ 10679182 w 12192000"/>
              <a:gd name="connsiteY165" fmla="*/ 3847562 h 4454665"/>
              <a:gd name="connsiteX166" fmla="*/ 10313278 w 12192000"/>
              <a:gd name="connsiteY166" fmla="*/ 3818340 h 4454665"/>
              <a:gd name="connsiteX167" fmla="*/ 10232861 w 12192000"/>
              <a:gd name="connsiteY167" fmla="*/ 3822492 h 4454665"/>
              <a:gd name="connsiteX168" fmla="*/ 10226674 w 12192000"/>
              <a:gd name="connsiteY168" fmla="*/ 3830796 h 4454665"/>
              <a:gd name="connsiteX169" fmla="*/ 10226674 w 12192000"/>
              <a:gd name="connsiteY169" fmla="*/ 4071608 h 4454665"/>
              <a:gd name="connsiteX170" fmla="*/ 10234922 w 12192000"/>
              <a:gd name="connsiteY170" fmla="*/ 4077836 h 4454665"/>
              <a:gd name="connsiteX171" fmla="*/ 10263790 w 12192000"/>
              <a:gd name="connsiteY171" fmla="*/ 4077836 h 4454665"/>
              <a:gd name="connsiteX172" fmla="*/ 10272038 w 12192000"/>
              <a:gd name="connsiteY172" fmla="*/ 4071608 h 4454665"/>
              <a:gd name="connsiteX173" fmla="*/ 10272038 w 12192000"/>
              <a:gd name="connsiteY173" fmla="*/ 3976114 h 4454665"/>
              <a:gd name="connsiteX174" fmla="*/ 10321526 w 12192000"/>
              <a:gd name="connsiteY174" fmla="*/ 3978189 h 4454665"/>
              <a:gd name="connsiteX175" fmla="*/ 10362766 w 12192000"/>
              <a:gd name="connsiteY175" fmla="*/ 4073683 h 4454665"/>
              <a:gd name="connsiteX176" fmla="*/ 10368952 w 12192000"/>
              <a:gd name="connsiteY176" fmla="*/ 4077836 h 4454665"/>
              <a:gd name="connsiteX177" fmla="*/ 10401944 w 12192000"/>
              <a:gd name="connsiteY177" fmla="*/ 4077836 h 4454665"/>
              <a:gd name="connsiteX178" fmla="*/ 10408130 w 12192000"/>
              <a:gd name="connsiteY178" fmla="*/ 4075760 h 4454665"/>
              <a:gd name="connsiteX179" fmla="*/ 10410192 w 12192000"/>
              <a:gd name="connsiteY179" fmla="*/ 4069532 h 4454665"/>
              <a:gd name="connsiteX180" fmla="*/ 10362766 w 12192000"/>
              <a:gd name="connsiteY180" fmla="*/ 3965734 h 4454665"/>
              <a:gd name="connsiteX181" fmla="*/ 10408130 w 12192000"/>
              <a:gd name="connsiteY181" fmla="*/ 3897226 h 4454665"/>
              <a:gd name="connsiteX182" fmla="*/ 10319464 w 12192000"/>
              <a:gd name="connsiteY182" fmla="*/ 3818340 h 4454665"/>
              <a:gd name="connsiteX183" fmla="*/ 10313278 w 12192000"/>
              <a:gd name="connsiteY183" fmla="*/ 3818340 h 4454665"/>
              <a:gd name="connsiteX184" fmla="*/ 11675833 w 12192000"/>
              <a:gd name="connsiteY184" fmla="*/ 3785334 h 4454665"/>
              <a:gd name="connsiteX185" fmla="*/ 11684076 w 12192000"/>
              <a:gd name="connsiteY185" fmla="*/ 3785334 h 4454665"/>
              <a:gd name="connsiteX186" fmla="*/ 11791218 w 12192000"/>
              <a:gd name="connsiteY186" fmla="*/ 3847147 h 4454665"/>
              <a:gd name="connsiteX187" fmla="*/ 11795339 w 12192000"/>
              <a:gd name="connsiteY187" fmla="*/ 3853328 h 4454665"/>
              <a:gd name="connsiteX188" fmla="*/ 11787097 w 12192000"/>
              <a:gd name="connsiteY188" fmla="*/ 3859509 h 4454665"/>
              <a:gd name="connsiteX189" fmla="*/ 11696438 w 12192000"/>
              <a:gd name="connsiteY189" fmla="*/ 3902778 h 4454665"/>
              <a:gd name="connsiteX190" fmla="*/ 11686136 w 12192000"/>
              <a:gd name="connsiteY190" fmla="*/ 3904838 h 4454665"/>
              <a:gd name="connsiteX191" fmla="*/ 11682015 w 12192000"/>
              <a:gd name="connsiteY191" fmla="*/ 3894536 h 4454665"/>
              <a:gd name="connsiteX192" fmla="*/ 11673773 w 12192000"/>
              <a:gd name="connsiteY192" fmla="*/ 3793575 h 4454665"/>
              <a:gd name="connsiteX193" fmla="*/ 11675833 w 12192000"/>
              <a:gd name="connsiteY193" fmla="*/ 3785334 h 4454665"/>
              <a:gd name="connsiteX194" fmla="*/ 11618498 w 12192000"/>
              <a:gd name="connsiteY194" fmla="*/ 3784563 h 4454665"/>
              <a:gd name="connsiteX195" fmla="*/ 11622619 w 12192000"/>
              <a:gd name="connsiteY195" fmla="*/ 3785338 h 4454665"/>
              <a:gd name="connsiteX196" fmla="*/ 11624679 w 12192000"/>
              <a:gd name="connsiteY196" fmla="*/ 3795663 h 4454665"/>
              <a:gd name="connsiteX197" fmla="*/ 11616438 w 12192000"/>
              <a:gd name="connsiteY197" fmla="*/ 3896851 h 4454665"/>
              <a:gd name="connsiteX198" fmla="*/ 11612316 w 12192000"/>
              <a:gd name="connsiteY198" fmla="*/ 3905111 h 4454665"/>
              <a:gd name="connsiteX199" fmla="*/ 11602015 w 12192000"/>
              <a:gd name="connsiteY199" fmla="*/ 3905111 h 4454665"/>
              <a:gd name="connsiteX200" fmla="*/ 11511355 w 12192000"/>
              <a:gd name="connsiteY200" fmla="*/ 3859680 h 4454665"/>
              <a:gd name="connsiteX201" fmla="*/ 11503114 w 12192000"/>
              <a:gd name="connsiteY201" fmla="*/ 3853485 h 4454665"/>
              <a:gd name="connsiteX202" fmla="*/ 11507235 w 12192000"/>
              <a:gd name="connsiteY202" fmla="*/ 3847289 h 4454665"/>
              <a:gd name="connsiteX203" fmla="*/ 11614377 w 12192000"/>
              <a:gd name="connsiteY203" fmla="*/ 3785338 h 4454665"/>
              <a:gd name="connsiteX204" fmla="*/ 11618498 w 12192000"/>
              <a:gd name="connsiteY204" fmla="*/ 3784563 h 4454665"/>
              <a:gd name="connsiteX205" fmla="*/ 11649811 w 12192000"/>
              <a:gd name="connsiteY205" fmla="*/ 3749374 h 4454665"/>
              <a:gd name="connsiteX206" fmla="*/ 11432980 w 12192000"/>
              <a:gd name="connsiteY206" fmla="*/ 3968544 h 4454665"/>
              <a:gd name="connsiteX207" fmla="*/ 11649811 w 12192000"/>
              <a:gd name="connsiteY207" fmla="*/ 4187713 h 4454665"/>
              <a:gd name="connsiteX208" fmla="*/ 11866643 w 12192000"/>
              <a:gd name="connsiteY208" fmla="*/ 3968544 h 4454665"/>
              <a:gd name="connsiteX209" fmla="*/ 11649811 w 12192000"/>
              <a:gd name="connsiteY209" fmla="*/ 3749374 h 4454665"/>
              <a:gd name="connsiteX210" fmla="*/ 11649226 w 12192000"/>
              <a:gd name="connsiteY210" fmla="*/ 3717815 h 4454665"/>
              <a:gd name="connsiteX211" fmla="*/ 11895865 w 12192000"/>
              <a:gd name="connsiteY211" fmla="*/ 3967376 h 4454665"/>
              <a:gd name="connsiteX212" fmla="*/ 11649226 w 12192000"/>
              <a:gd name="connsiteY212" fmla="*/ 4216937 h 4454665"/>
              <a:gd name="connsiteX213" fmla="*/ 11402588 w 12192000"/>
              <a:gd name="connsiteY213" fmla="*/ 3967376 h 4454665"/>
              <a:gd name="connsiteX214" fmla="*/ 11649226 w 12192000"/>
              <a:gd name="connsiteY214" fmla="*/ 3717815 h 4454665"/>
              <a:gd name="connsiteX215" fmla="*/ 11636303 w 12192000"/>
              <a:gd name="connsiteY215" fmla="*/ 3639239 h 4454665"/>
              <a:gd name="connsiteX216" fmla="*/ 11623964 w 12192000"/>
              <a:gd name="connsiteY216" fmla="*/ 3689122 h 4454665"/>
              <a:gd name="connsiteX217" fmla="*/ 11601342 w 12192000"/>
              <a:gd name="connsiteY217" fmla="*/ 3693279 h 4454665"/>
              <a:gd name="connsiteX218" fmla="*/ 11574607 w 12192000"/>
              <a:gd name="connsiteY218" fmla="*/ 3647553 h 4454665"/>
              <a:gd name="connsiteX219" fmla="*/ 11574607 w 12192000"/>
              <a:gd name="connsiteY219" fmla="*/ 3645474 h 4454665"/>
              <a:gd name="connsiteX220" fmla="*/ 11572550 w 12192000"/>
              <a:gd name="connsiteY220" fmla="*/ 3647553 h 4454665"/>
              <a:gd name="connsiteX221" fmla="*/ 11551985 w 12192000"/>
              <a:gd name="connsiteY221" fmla="*/ 3651710 h 4454665"/>
              <a:gd name="connsiteX222" fmla="*/ 11551985 w 12192000"/>
              <a:gd name="connsiteY222" fmla="*/ 3653788 h 4454665"/>
              <a:gd name="connsiteX223" fmla="*/ 11547872 w 12192000"/>
              <a:gd name="connsiteY223" fmla="*/ 3678730 h 4454665"/>
              <a:gd name="connsiteX224" fmla="*/ 11551985 w 12192000"/>
              <a:gd name="connsiteY224" fmla="*/ 3705750 h 4454665"/>
              <a:gd name="connsiteX225" fmla="*/ 11531420 w 12192000"/>
              <a:gd name="connsiteY225" fmla="*/ 3714063 h 4454665"/>
              <a:gd name="connsiteX226" fmla="*/ 11494402 w 12192000"/>
              <a:gd name="connsiteY226" fmla="*/ 3678730 h 4454665"/>
              <a:gd name="connsiteX227" fmla="*/ 11494402 w 12192000"/>
              <a:gd name="connsiteY227" fmla="*/ 3676651 h 4454665"/>
              <a:gd name="connsiteX228" fmla="*/ 11492346 w 12192000"/>
              <a:gd name="connsiteY228" fmla="*/ 3676651 h 4454665"/>
              <a:gd name="connsiteX229" fmla="*/ 11473837 w 12192000"/>
              <a:gd name="connsiteY229" fmla="*/ 3689122 h 4454665"/>
              <a:gd name="connsiteX230" fmla="*/ 11473837 w 12192000"/>
              <a:gd name="connsiteY230" fmla="*/ 3691200 h 4454665"/>
              <a:gd name="connsiteX231" fmla="*/ 11486176 w 12192000"/>
              <a:gd name="connsiteY231" fmla="*/ 3741083 h 4454665"/>
              <a:gd name="connsiteX232" fmla="*/ 11469724 w 12192000"/>
              <a:gd name="connsiteY232" fmla="*/ 3753554 h 4454665"/>
              <a:gd name="connsiteX233" fmla="*/ 11426536 w 12192000"/>
              <a:gd name="connsiteY233" fmla="*/ 3726534 h 4454665"/>
              <a:gd name="connsiteX234" fmla="*/ 11424480 w 12192000"/>
              <a:gd name="connsiteY234" fmla="*/ 3726534 h 4454665"/>
              <a:gd name="connsiteX235" fmla="*/ 11424480 w 12192000"/>
              <a:gd name="connsiteY235" fmla="*/ 3728612 h 4454665"/>
              <a:gd name="connsiteX236" fmla="*/ 11408027 w 12192000"/>
              <a:gd name="connsiteY236" fmla="*/ 3743162 h 4454665"/>
              <a:gd name="connsiteX237" fmla="*/ 11408027 w 12192000"/>
              <a:gd name="connsiteY237" fmla="*/ 3745240 h 4454665"/>
              <a:gd name="connsiteX238" fmla="*/ 11434763 w 12192000"/>
              <a:gd name="connsiteY238" fmla="*/ 3790966 h 4454665"/>
              <a:gd name="connsiteX239" fmla="*/ 11420366 w 12192000"/>
              <a:gd name="connsiteY239" fmla="*/ 3807594 h 4454665"/>
              <a:gd name="connsiteX240" fmla="*/ 11371010 w 12192000"/>
              <a:gd name="connsiteY240" fmla="*/ 3795123 h 4454665"/>
              <a:gd name="connsiteX241" fmla="*/ 11368953 w 12192000"/>
              <a:gd name="connsiteY241" fmla="*/ 3795123 h 4454665"/>
              <a:gd name="connsiteX242" fmla="*/ 11358671 w 12192000"/>
              <a:gd name="connsiteY242" fmla="*/ 3813829 h 4454665"/>
              <a:gd name="connsiteX243" fmla="*/ 11358671 w 12192000"/>
              <a:gd name="connsiteY243" fmla="*/ 3815908 h 4454665"/>
              <a:gd name="connsiteX244" fmla="*/ 11395688 w 12192000"/>
              <a:gd name="connsiteY244" fmla="*/ 3853320 h 4454665"/>
              <a:gd name="connsiteX245" fmla="*/ 11387462 w 12192000"/>
              <a:gd name="connsiteY245" fmla="*/ 3872026 h 4454665"/>
              <a:gd name="connsiteX246" fmla="*/ 11336049 w 12192000"/>
              <a:gd name="connsiteY246" fmla="*/ 3872026 h 4454665"/>
              <a:gd name="connsiteX247" fmla="*/ 11333992 w 12192000"/>
              <a:gd name="connsiteY247" fmla="*/ 3872026 h 4454665"/>
              <a:gd name="connsiteX248" fmla="*/ 11333992 w 12192000"/>
              <a:gd name="connsiteY248" fmla="*/ 3874104 h 4454665"/>
              <a:gd name="connsiteX249" fmla="*/ 11327823 w 12192000"/>
              <a:gd name="connsiteY249" fmla="*/ 3894888 h 4454665"/>
              <a:gd name="connsiteX250" fmla="*/ 11329879 w 12192000"/>
              <a:gd name="connsiteY250" fmla="*/ 3896967 h 4454665"/>
              <a:gd name="connsiteX251" fmla="*/ 11373066 w 12192000"/>
              <a:gd name="connsiteY251" fmla="*/ 3921908 h 4454665"/>
              <a:gd name="connsiteX252" fmla="*/ 11371010 w 12192000"/>
              <a:gd name="connsiteY252" fmla="*/ 3944772 h 4454665"/>
              <a:gd name="connsiteX253" fmla="*/ 11321653 w 12192000"/>
              <a:gd name="connsiteY253" fmla="*/ 3957243 h 4454665"/>
              <a:gd name="connsiteX254" fmla="*/ 11319596 w 12192000"/>
              <a:gd name="connsiteY254" fmla="*/ 3957243 h 4454665"/>
              <a:gd name="connsiteX255" fmla="*/ 11319596 w 12192000"/>
              <a:gd name="connsiteY255" fmla="*/ 3959320 h 4454665"/>
              <a:gd name="connsiteX256" fmla="*/ 11319596 w 12192000"/>
              <a:gd name="connsiteY256" fmla="*/ 3969713 h 4454665"/>
              <a:gd name="connsiteX257" fmla="*/ 11319596 w 12192000"/>
              <a:gd name="connsiteY257" fmla="*/ 3980105 h 4454665"/>
              <a:gd name="connsiteX258" fmla="*/ 11319596 w 12192000"/>
              <a:gd name="connsiteY258" fmla="*/ 3982184 h 4454665"/>
              <a:gd name="connsiteX259" fmla="*/ 11321653 w 12192000"/>
              <a:gd name="connsiteY259" fmla="*/ 3982184 h 4454665"/>
              <a:gd name="connsiteX260" fmla="*/ 11371010 w 12192000"/>
              <a:gd name="connsiteY260" fmla="*/ 3994655 h 4454665"/>
              <a:gd name="connsiteX261" fmla="*/ 11375123 w 12192000"/>
              <a:gd name="connsiteY261" fmla="*/ 4017517 h 4454665"/>
              <a:gd name="connsiteX262" fmla="*/ 11329879 w 12192000"/>
              <a:gd name="connsiteY262" fmla="*/ 4044537 h 4454665"/>
              <a:gd name="connsiteX263" fmla="*/ 11327823 w 12192000"/>
              <a:gd name="connsiteY263" fmla="*/ 4044537 h 4454665"/>
              <a:gd name="connsiteX264" fmla="*/ 11327823 w 12192000"/>
              <a:gd name="connsiteY264" fmla="*/ 4046616 h 4454665"/>
              <a:gd name="connsiteX265" fmla="*/ 11333992 w 12192000"/>
              <a:gd name="connsiteY265" fmla="*/ 4067401 h 4454665"/>
              <a:gd name="connsiteX266" fmla="*/ 11336049 w 12192000"/>
              <a:gd name="connsiteY266" fmla="*/ 4067401 h 4454665"/>
              <a:gd name="connsiteX267" fmla="*/ 11387462 w 12192000"/>
              <a:gd name="connsiteY267" fmla="*/ 4067401 h 4454665"/>
              <a:gd name="connsiteX268" fmla="*/ 11395688 w 12192000"/>
              <a:gd name="connsiteY268" fmla="*/ 4088184 h 4454665"/>
              <a:gd name="connsiteX269" fmla="*/ 11358671 w 12192000"/>
              <a:gd name="connsiteY269" fmla="*/ 4125597 h 4454665"/>
              <a:gd name="connsiteX270" fmla="*/ 11358671 w 12192000"/>
              <a:gd name="connsiteY270" fmla="*/ 4127675 h 4454665"/>
              <a:gd name="connsiteX271" fmla="*/ 11371010 w 12192000"/>
              <a:gd name="connsiteY271" fmla="*/ 4146381 h 4454665"/>
              <a:gd name="connsiteX272" fmla="*/ 11422423 w 12192000"/>
              <a:gd name="connsiteY272" fmla="*/ 4131833 h 4454665"/>
              <a:gd name="connsiteX273" fmla="*/ 11434763 w 12192000"/>
              <a:gd name="connsiteY273" fmla="*/ 4150539 h 4454665"/>
              <a:gd name="connsiteX274" fmla="*/ 11408027 w 12192000"/>
              <a:gd name="connsiteY274" fmla="*/ 4196265 h 4454665"/>
              <a:gd name="connsiteX275" fmla="*/ 11410084 w 12192000"/>
              <a:gd name="connsiteY275" fmla="*/ 4198342 h 4454665"/>
              <a:gd name="connsiteX276" fmla="*/ 11424480 w 12192000"/>
              <a:gd name="connsiteY276" fmla="*/ 4212892 h 4454665"/>
              <a:gd name="connsiteX277" fmla="*/ 11426536 w 12192000"/>
              <a:gd name="connsiteY277" fmla="*/ 4212892 h 4454665"/>
              <a:gd name="connsiteX278" fmla="*/ 11471780 w 12192000"/>
              <a:gd name="connsiteY278" fmla="*/ 4185872 h 4454665"/>
              <a:gd name="connsiteX279" fmla="*/ 11488233 w 12192000"/>
              <a:gd name="connsiteY279" fmla="*/ 4200421 h 4454665"/>
              <a:gd name="connsiteX280" fmla="*/ 11475894 w 12192000"/>
              <a:gd name="connsiteY280" fmla="*/ 4250304 h 4454665"/>
              <a:gd name="connsiteX281" fmla="*/ 11475894 w 12192000"/>
              <a:gd name="connsiteY281" fmla="*/ 4252383 h 4454665"/>
              <a:gd name="connsiteX282" fmla="*/ 11494402 w 12192000"/>
              <a:gd name="connsiteY282" fmla="*/ 4262774 h 4454665"/>
              <a:gd name="connsiteX283" fmla="*/ 11494402 w 12192000"/>
              <a:gd name="connsiteY283" fmla="*/ 4264853 h 4454665"/>
              <a:gd name="connsiteX284" fmla="*/ 11496459 w 12192000"/>
              <a:gd name="connsiteY284" fmla="*/ 4262774 h 4454665"/>
              <a:gd name="connsiteX285" fmla="*/ 11533476 w 12192000"/>
              <a:gd name="connsiteY285" fmla="*/ 4225363 h 4454665"/>
              <a:gd name="connsiteX286" fmla="*/ 11551985 w 12192000"/>
              <a:gd name="connsiteY286" fmla="*/ 4233677 h 4454665"/>
              <a:gd name="connsiteX287" fmla="*/ 11549928 w 12192000"/>
              <a:gd name="connsiteY287" fmla="*/ 4260697 h 4454665"/>
              <a:gd name="connsiteX288" fmla="*/ 11551985 w 12192000"/>
              <a:gd name="connsiteY288" fmla="*/ 4285638 h 4454665"/>
              <a:gd name="connsiteX289" fmla="*/ 11551985 w 12192000"/>
              <a:gd name="connsiteY289" fmla="*/ 4287716 h 4454665"/>
              <a:gd name="connsiteX290" fmla="*/ 11554042 w 12192000"/>
              <a:gd name="connsiteY290" fmla="*/ 4287716 h 4454665"/>
              <a:gd name="connsiteX291" fmla="*/ 11574607 w 12192000"/>
              <a:gd name="connsiteY291" fmla="*/ 4293951 h 4454665"/>
              <a:gd name="connsiteX292" fmla="*/ 11576663 w 12192000"/>
              <a:gd name="connsiteY292" fmla="*/ 4293951 h 4454665"/>
              <a:gd name="connsiteX293" fmla="*/ 11601342 w 12192000"/>
              <a:gd name="connsiteY293" fmla="*/ 4248226 h 4454665"/>
              <a:gd name="connsiteX294" fmla="*/ 11623964 w 12192000"/>
              <a:gd name="connsiteY294" fmla="*/ 4250304 h 4454665"/>
              <a:gd name="connsiteX295" fmla="*/ 11636303 w 12192000"/>
              <a:gd name="connsiteY295" fmla="*/ 4302265 h 4454665"/>
              <a:gd name="connsiteX296" fmla="*/ 11638359 w 12192000"/>
              <a:gd name="connsiteY296" fmla="*/ 4302265 h 4454665"/>
              <a:gd name="connsiteX297" fmla="*/ 11658925 w 12192000"/>
              <a:gd name="connsiteY297" fmla="*/ 4302265 h 4454665"/>
              <a:gd name="connsiteX298" fmla="*/ 11660982 w 12192000"/>
              <a:gd name="connsiteY298" fmla="*/ 4302265 h 4454665"/>
              <a:gd name="connsiteX299" fmla="*/ 11675378 w 12192000"/>
              <a:gd name="connsiteY299" fmla="*/ 4250304 h 4454665"/>
              <a:gd name="connsiteX300" fmla="*/ 11695943 w 12192000"/>
              <a:gd name="connsiteY300" fmla="*/ 4248226 h 4454665"/>
              <a:gd name="connsiteX301" fmla="*/ 11722678 w 12192000"/>
              <a:gd name="connsiteY301" fmla="*/ 4293951 h 4454665"/>
              <a:gd name="connsiteX302" fmla="*/ 11743243 w 12192000"/>
              <a:gd name="connsiteY302" fmla="*/ 4287716 h 4454665"/>
              <a:gd name="connsiteX303" fmla="*/ 11745300 w 12192000"/>
              <a:gd name="connsiteY303" fmla="*/ 4287716 h 4454665"/>
              <a:gd name="connsiteX304" fmla="*/ 11747356 w 12192000"/>
              <a:gd name="connsiteY304" fmla="*/ 4260697 h 4454665"/>
              <a:gd name="connsiteX305" fmla="*/ 11745300 w 12192000"/>
              <a:gd name="connsiteY305" fmla="*/ 4233677 h 4454665"/>
              <a:gd name="connsiteX306" fmla="*/ 11765865 w 12192000"/>
              <a:gd name="connsiteY306" fmla="*/ 4225363 h 4454665"/>
              <a:gd name="connsiteX307" fmla="*/ 11802882 w 12192000"/>
              <a:gd name="connsiteY307" fmla="*/ 4262774 h 4454665"/>
              <a:gd name="connsiteX308" fmla="*/ 11821391 w 12192000"/>
              <a:gd name="connsiteY308" fmla="*/ 4252383 h 4454665"/>
              <a:gd name="connsiteX309" fmla="*/ 11823448 w 12192000"/>
              <a:gd name="connsiteY309" fmla="*/ 4250304 h 4454665"/>
              <a:gd name="connsiteX310" fmla="*/ 11823448 w 12192000"/>
              <a:gd name="connsiteY310" fmla="*/ 4248226 h 4454665"/>
              <a:gd name="connsiteX311" fmla="*/ 11809052 w 12192000"/>
              <a:gd name="connsiteY311" fmla="*/ 4200421 h 4454665"/>
              <a:gd name="connsiteX312" fmla="*/ 11825504 w 12192000"/>
              <a:gd name="connsiteY312" fmla="*/ 4185872 h 4454665"/>
              <a:gd name="connsiteX313" fmla="*/ 11870748 w 12192000"/>
              <a:gd name="connsiteY313" fmla="*/ 4212892 h 4454665"/>
              <a:gd name="connsiteX314" fmla="*/ 11872805 w 12192000"/>
              <a:gd name="connsiteY314" fmla="*/ 4212892 h 4454665"/>
              <a:gd name="connsiteX315" fmla="*/ 11887201 w 12192000"/>
              <a:gd name="connsiteY315" fmla="*/ 4196265 h 4454665"/>
              <a:gd name="connsiteX316" fmla="*/ 11889257 w 12192000"/>
              <a:gd name="connsiteY316" fmla="*/ 4196265 h 4454665"/>
              <a:gd name="connsiteX317" fmla="*/ 11862522 w 12192000"/>
              <a:gd name="connsiteY317" fmla="*/ 4150539 h 4454665"/>
              <a:gd name="connsiteX318" fmla="*/ 11874861 w 12192000"/>
              <a:gd name="connsiteY318" fmla="*/ 4131833 h 4454665"/>
              <a:gd name="connsiteX319" fmla="*/ 11926275 w 12192000"/>
              <a:gd name="connsiteY319" fmla="*/ 4146381 h 4454665"/>
              <a:gd name="connsiteX320" fmla="*/ 11928331 w 12192000"/>
              <a:gd name="connsiteY320" fmla="*/ 4144303 h 4454665"/>
              <a:gd name="connsiteX321" fmla="*/ 11938614 w 12192000"/>
              <a:gd name="connsiteY321" fmla="*/ 4125597 h 4454665"/>
              <a:gd name="connsiteX322" fmla="*/ 11938614 w 12192000"/>
              <a:gd name="connsiteY322" fmla="*/ 4123519 h 4454665"/>
              <a:gd name="connsiteX323" fmla="*/ 11901596 w 12192000"/>
              <a:gd name="connsiteY323" fmla="*/ 4088184 h 4454665"/>
              <a:gd name="connsiteX324" fmla="*/ 11909822 w 12192000"/>
              <a:gd name="connsiteY324" fmla="*/ 4067401 h 4454665"/>
              <a:gd name="connsiteX325" fmla="*/ 11961236 w 12192000"/>
              <a:gd name="connsiteY325" fmla="*/ 4067401 h 4454665"/>
              <a:gd name="connsiteX326" fmla="*/ 11963292 w 12192000"/>
              <a:gd name="connsiteY326" fmla="*/ 4067401 h 4454665"/>
              <a:gd name="connsiteX327" fmla="*/ 11967405 w 12192000"/>
              <a:gd name="connsiteY327" fmla="*/ 4046616 h 4454665"/>
              <a:gd name="connsiteX328" fmla="*/ 11967405 w 12192000"/>
              <a:gd name="connsiteY328" fmla="*/ 4044537 h 4454665"/>
              <a:gd name="connsiteX329" fmla="*/ 11922162 w 12192000"/>
              <a:gd name="connsiteY329" fmla="*/ 4017517 h 4454665"/>
              <a:gd name="connsiteX330" fmla="*/ 11926275 w 12192000"/>
              <a:gd name="connsiteY330" fmla="*/ 3996733 h 4454665"/>
              <a:gd name="connsiteX331" fmla="*/ 11975632 w 12192000"/>
              <a:gd name="connsiteY331" fmla="*/ 3982184 h 4454665"/>
              <a:gd name="connsiteX332" fmla="*/ 11977688 w 12192000"/>
              <a:gd name="connsiteY332" fmla="*/ 3982184 h 4454665"/>
              <a:gd name="connsiteX333" fmla="*/ 11977688 w 12192000"/>
              <a:gd name="connsiteY333" fmla="*/ 3969713 h 4454665"/>
              <a:gd name="connsiteX334" fmla="*/ 11977688 w 12192000"/>
              <a:gd name="connsiteY334" fmla="*/ 3959320 h 4454665"/>
              <a:gd name="connsiteX335" fmla="*/ 11975632 w 12192000"/>
              <a:gd name="connsiteY335" fmla="*/ 3959320 h 4454665"/>
              <a:gd name="connsiteX336" fmla="*/ 11926275 w 12192000"/>
              <a:gd name="connsiteY336" fmla="*/ 3944772 h 4454665"/>
              <a:gd name="connsiteX337" fmla="*/ 11924218 w 12192000"/>
              <a:gd name="connsiteY337" fmla="*/ 3923987 h 4454665"/>
              <a:gd name="connsiteX338" fmla="*/ 11967405 w 12192000"/>
              <a:gd name="connsiteY338" fmla="*/ 3896967 h 4454665"/>
              <a:gd name="connsiteX339" fmla="*/ 11969462 w 12192000"/>
              <a:gd name="connsiteY339" fmla="*/ 3896967 h 4454665"/>
              <a:gd name="connsiteX340" fmla="*/ 11969462 w 12192000"/>
              <a:gd name="connsiteY340" fmla="*/ 3894888 h 4454665"/>
              <a:gd name="connsiteX341" fmla="*/ 11963292 w 12192000"/>
              <a:gd name="connsiteY341" fmla="*/ 3874104 h 4454665"/>
              <a:gd name="connsiteX342" fmla="*/ 11961236 w 12192000"/>
              <a:gd name="connsiteY342" fmla="*/ 3874104 h 4454665"/>
              <a:gd name="connsiteX343" fmla="*/ 11909822 w 12192000"/>
              <a:gd name="connsiteY343" fmla="*/ 3874104 h 4454665"/>
              <a:gd name="connsiteX344" fmla="*/ 11901596 w 12192000"/>
              <a:gd name="connsiteY344" fmla="*/ 3853320 h 4454665"/>
              <a:gd name="connsiteX345" fmla="*/ 11938614 w 12192000"/>
              <a:gd name="connsiteY345" fmla="*/ 3815908 h 4454665"/>
              <a:gd name="connsiteX346" fmla="*/ 11938614 w 12192000"/>
              <a:gd name="connsiteY346" fmla="*/ 3813829 h 4454665"/>
              <a:gd name="connsiteX347" fmla="*/ 11928331 w 12192000"/>
              <a:gd name="connsiteY347" fmla="*/ 3795123 h 4454665"/>
              <a:gd name="connsiteX348" fmla="*/ 11926275 w 12192000"/>
              <a:gd name="connsiteY348" fmla="*/ 3795123 h 4454665"/>
              <a:gd name="connsiteX349" fmla="*/ 11876918 w 12192000"/>
              <a:gd name="connsiteY349" fmla="*/ 3807594 h 4454665"/>
              <a:gd name="connsiteX350" fmla="*/ 11862522 w 12192000"/>
              <a:gd name="connsiteY350" fmla="*/ 3790966 h 4454665"/>
              <a:gd name="connsiteX351" fmla="*/ 11889257 w 12192000"/>
              <a:gd name="connsiteY351" fmla="*/ 3745240 h 4454665"/>
              <a:gd name="connsiteX352" fmla="*/ 11889257 w 12192000"/>
              <a:gd name="connsiteY352" fmla="*/ 3743162 h 4454665"/>
              <a:gd name="connsiteX353" fmla="*/ 11872805 w 12192000"/>
              <a:gd name="connsiteY353" fmla="*/ 3728612 h 4454665"/>
              <a:gd name="connsiteX354" fmla="*/ 11827561 w 12192000"/>
              <a:gd name="connsiteY354" fmla="*/ 3753554 h 4454665"/>
              <a:gd name="connsiteX355" fmla="*/ 11809052 w 12192000"/>
              <a:gd name="connsiteY355" fmla="*/ 3741083 h 4454665"/>
              <a:gd name="connsiteX356" fmla="*/ 11823448 w 12192000"/>
              <a:gd name="connsiteY356" fmla="*/ 3691200 h 4454665"/>
              <a:gd name="connsiteX357" fmla="*/ 11823448 w 12192000"/>
              <a:gd name="connsiteY357" fmla="*/ 3689122 h 4454665"/>
              <a:gd name="connsiteX358" fmla="*/ 11804939 w 12192000"/>
              <a:gd name="connsiteY358" fmla="*/ 3678730 h 4454665"/>
              <a:gd name="connsiteX359" fmla="*/ 11802882 w 12192000"/>
              <a:gd name="connsiteY359" fmla="*/ 3676651 h 4454665"/>
              <a:gd name="connsiteX360" fmla="*/ 11802882 w 12192000"/>
              <a:gd name="connsiteY360" fmla="*/ 3678730 h 4454665"/>
              <a:gd name="connsiteX361" fmla="*/ 11765865 w 12192000"/>
              <a:gd name="connsiteY361" fmla="*/ 3714063 h 4454665"/>
              <a:gd name="connsiteX362" fmla="*/ 11745300 w 12192000"/>
              <a:gd name="connsiteY362" fmla="*/ 3705750 h 4454665"/>
              <a:gd name="connsiteX363" fmla="*/ 11749412 w 12192000"/>
              <a:gd name="connsiteY363" fmla="*/ 3678730 h 4454665"/>
              <a:gd name="connsiteX364" fmla="*/ 11745300 w 12192000"/>
              <a:gd name="connsiteY364" fmla="*/ 3653788 h 4454665"/>
              <a:gd name="connsiteX365" fmla="*/ 11745300 w 12192000"/>
              <a:gd name="connsiteY365" fmla="*/ 3651710 h 4454665"/>
              <a:gd name="connsiteX366" fmla="*/ 11743243 w 12192000"/>
              <a:gd name="connsiteY366" fmla="*/ 3651710 h 4454665"/>
              <a:gd name="connsiteX367" fmla="*/ 11722678 w 12192000"/>
              <a:gd name="connsiteY367" fmla="*/ 3647553 h 4454665"/>
              <a:gd name="connsiteX368" fmla="*/ 11695943 w 12192000"/>
              <a:gd name="connsiteY368" fmla="*/ 3693279 h 4454665"/>
              <a:gd name="connsiteX369" fmla="*/ 11673321 w 12192000"/>
              <a:gd name="connsiteY369" fmla="*/ 3689122 h 4454665"/>
              <a:gd name="connsiteX370" fmla="*/ 11660982 w 12192000"/>
              <a:gd name="connsiteY370" fmla="*/ 3639239 h 4454665"/>
              <a:gd name="connsiteX371" fmla="*/ 11658925 w 12192000"/>
              <a:gd name="connsiteY371" fmla="*/ 3639239 h 4454665"/>
              <a:gd name="connsiteX372" fmla="*/ 11638359 w 12192000"/>
              <a:gd name="connsiteY372" fmla="*/ 3639239 h 4454665"/>
              <a:gd name="connsiteX373" fmla="*/ 11636303 w 12192000"/>
              <a:gd name="connsiteY373" fmla="*/ 3639239 h 4454665"/>
              <a:gd name="connsiteX374" fmla="*/ 0 w 12192000"/>
              <a:gd name="connsiteY374" fmla="*/ 0 h 4454665"/>
              <a:gd name="connsiteX375" fmla="*/ 12192000 w 12192000"/>
              <a:gd name="connsiteY375" fmla="*/ 0 h 4454665"/>
              <a:gd name="connsiteX376" fmla="*/ 12192000 w 12192000"/>
              <a:gd name="connsiteY376" fmla="*/ 4454665 h 4454665"/>
              <a:gd name="connsiteX377" fmla="*/ 4539049 w 12192000"/>
              <a:gd name="connsiteY377" fmla="*/ 4454665 h 4454665"/>
              <a:gd name="connsiteX378" fmla="*/ 0 w 12192000"/>
              <a:gd name="connsiteY378" fmla="*/ 4454665 h 4454665"/>
              <a:gd name="connsiteX379" fmla="*/ 0 w 12192000"/>
              <a:gd name="connsiteY379" fmla="*/ 3869778 h 4454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4454665">
                <a:moveTo>
                  <a:pt x="11603402" y="4036670"/>
                </a:moveTo>
                <a:cubicBezTo>
                  <a:pt x="11607483" y="4034586"/>
                  <a:pt x="11609524" y="4034586"/>
                  <a:pt x="11613605" y="4036670"/>
                </a:cubicBezTo>
                <a:cubicBezTo>
                  <a:pt x="11615645" y="4038755"/>
                  <a:pt x="11617686" y="4040839"/>
                  <a:pt x="11617686" y="4045008"/>
                </a:cubicBezTo>
                <a:cubicBezTo>
                  <a:pt x="11623808" y="4147152"/>
                  <a:pt x="11623808" y="4147152"/>
                  <a:pt x="11623808" y="4147152"/>
                </a:cubicBezTo>
                <a:cubicBezTo>
                  <a:pt x="11625848" y="4153405"/>
                  <a:pt x="11623808" y="4155490"/>
                  <a:pt x="11621767" y="4157574"/>
                </a:cubicBezTo>
                <a:cubicBezTo>
                  <a:pt x="11619727" y="4159659"/>
                  <a:pt x="11617686" y="4157574"/>
                  <a:pt x="11615645" y="4157574"/>
                </a:cubicBezTo>
                <a:cubicBezTo>
                  <a:pt x="11570752" y="4147152"/>
                  <a:pt x="11540142" y="4128390"/>
                  <a:pt x="11509533" y="4095038"/>
                </a:cubicBezTo>
                <a:cubicBezTo>
                  <a:pt x="11507492" y="4092954"/>
                  <a:pt x="11505451" y="4090869"/>
                  <a:pt x="11505451" y="4088785"/>
                </a:cubicBezTo>
                <a:cubicBezTo>
                  <a:pt x="11505451" y="4088785"/>
                  <a:pt x="11505451" y="4088785"/>
                  <a:pt x="11505451" y="4086699"/>
                </a:cubicBezTo>
                <a:cubicBezTo>
                  <a:pt x="11505451" y="4084615"/>
                  <a:pt x="11509533" y="4082530"/>
                  <a:pt x="11511573" y="4082530"/>
                </a:cubicBezTo>
                <a:cubicBezTo>
                  <a:pt x="11603402" y="4036670"/>
                  <a:pt x="11603402" y="4036670"/>
                  <a:pt x="11603402" y="4036670"/>
                </a:cubicBezTo>
                <a:close/>
                <a:moveTo>
                  <a:pt x="11686136" y="4034586"/>
                </a:moveTo>
                <a:cubicBezTo>
                  <a:pt x="11690256" y="4034586"/>
                  <a:pt x="11692317" y="4034586"/>
                  <a:pt x="11696438" y="4034586"/>
                </a:cubicBezTo>
                <a:cubicBezTo>
                  <a:pt x="11787097" y="4080352"/>
                  <a:pt x="11787097" y="4080352"/>
                  <a:pt x="11787097" y="4080352"/>
                </a:cubicBezTo>
                <a:cubicBezTo>
                  <a:pt x="11791218" y="4082432"/>
                  <a:pt x="11793278" y="4084512"/>
                  <a:pt x="11795339" y="4086593"/>
                </a:cubicBezTo>
                <a:cubicBezTo>
                  <a:pt x="11795339" y="4088673"/>
                  <a:pt x="11793278" y="4090753"/>
                  <a:pt x="11791218" y="4092833"/>
                </a:cubicBezTo>
                <a:cubicBezTo>
                  <a:pt x="11760312" y="4126117"/>
                  <a:pt x="11727344" y="4144840"/>
                  <a:pt x="11684076" y="4155241"/>
                </a:cubicBezTo>
                <a:cubicBezTo>
                  <a:pt x="11679954" y="4157321"/>
                  <a:pt x="11677894" y="4157321"/>
                  <a:pt x="11675833" y="4155241"/>
                </a:cubicBezTo>
                <a:cubicBezTo>
                  <a:pt x="11673773" y="4153161"/>
                  <a:pt x="11673773" y="4149000"/>
                  <a:pt x="11673773" y="4146920"/>
                </a:cubicBezTo>
                <a:cubicBezTo>
                  <a:pt x="11682015" y="4042907"/>
                  <a:pt x="11682015" y="4042907"/>
                  <a:pt x="11682015" y="4042907"/>
                </a:cubicBezTo>
                <a:cubicBezTo>
                  <a:pt x="11682015" y="4040827"/>
                  <a:pt x="11684076" y="4036666"/>
                  <a:pt x="11686136" y="4034586"/>
                </a:cubicBezTo>
                <a:close/>
                <a:moveTo>
                  <a:pt x="10868401" y="3994843"/>
                </a:moveTo>
                <a:cubicBezTo>
                  <a:pt x="10868401" y="3994843"/>
                  <a:pt x="10868401" y="3994843"/>
                  <a:pt x="10868401" y="4038046"/>
                </a:cubicBezTo>
                <a:cubicBezTo>
                  <a:pt x="10868401" y="4038046"/>
                  <a:pt x="10841333" y="4046275"/>
                  <a:pt x="10820512" y="4046275"/>
                </a:cubicBezTo>
                <a:cubicBezTo>
                  <a:pt x="10803855" y="4046275"/>
                  <a:pt x="10801773" y="4029817"/>
                  <a:pt x="10801773" y="4021588"/>
                </a:cubicBezTo>
                <a:cubicBezTo>
                  <a:pt x="10801773" y="4007187"/>
                  <a:pt x="10810102" y="3998958"/>
                  <a:pt x="10826759" y="3996901"/>
                </a:cubicBezTo>
                <a:close/>
                <a:moveTo>
                  <a:pt x="10518900" y="3924709"/>
                </a:moveTo>
                <a:cubicBezTo>
                  <a:pt x="10547537" y="3924709"/>
                  <a:pt x="10559811" y="3941316"/>
                  <a:pt x="10559811" y="3984908"/>
                </a:cubicBezTo>
                <a:cubicBezTo>
                  <a:pt x="10559811" y="4022272"/>
                  <a:pt x="10553675" y="4045106"/>
                  <a:pt x="10518900" y="4045106"/>
                </a:cubicBezTo>
                <a:cubicBezTo>
                  <a:pt x="10484125" y="4045106"/>
                  <a:pt x="10477988" y="4022272"/>
                  <a:pt x="10477988" y="3984908"/>
                </a:cubicBezTo>
                <a:cubicBezTo>
                  <a:pt x="10477988" y="3941316"/>
                  <a:pt x="10488216" y="3924709"/>
                  <a:pt x="10518900" y="3924709"/>
                </a:cubicBezTo>
                <a:close/>
                <a:moveTo>
                  <a:pt x="11673123" y="3916397"/>
                </a:moveTo>
                <a:cubicBezTo>
                  <a:pt x="11675950" y="3915878"/>
                  <a:pt x="11679033" y="3916397"/>
                  <a:pt x="11682116" y="3917436"/>
                </a:cubicBezTo>
                <a:cubicBezTo>
                  <a:pt x="11698562" y="3929905"/>
                  <a:pt x="11708840" y="3948607"/>
                  <a:pt x="11708840" y="3969387"/>
                </a:cubicBezTo>
                <a:cubicBezTo>
                  <a:pt x="11708840" y="4000558"/>
                  <a:pt x="11682116" y="4027572"/>
                  <a:pt x="11649226" y="4027572"/>
                </a:cubicBezTo>
                <a:cubicBezTo>
                  <a:pt x="11616336" y="4027572"/>
                  <a:pt x="11589612" y="4000558"/>
                  <a:pt x="11589612" y="3969387"/>
                </a:cubicBezTo>
                <a:cubicBezTo>
                  <a:pt x="11589612" y="3948607"/>
                  <a:pt x="11599890" y="3929905"/>
                  <a:pt x="11616336" y="3919515"/>
                </a:cubicBezTo>
                <a:cubicBezTo>
                  <a:pt x="11622503" y="3915358"/>
                  <a:pt x="11628669" y="3915358"/>
                  <a:pt x="11632781" y="3921592"/>
                </a:cubicBezTo>
                <a:cubicBezTo>
                  <a:pt x="11636892" y="3927827"/>
                  <a:pt x="11634837" y="3934060"/>
                  <a:pt x="11630725" y="3938217"/>
                </a:cubicBezTo>
                <a:cubicBezTo>
                  <a:pt x="11620447" y="3944451"/>
                  <a:pt x="11614280" y="3956919"/>
                  <a:pt x="11614280" y="3969387"/>
                </a:cubicBezTo>
                <a:cubicBezTo>
                  <a:pt x="11614280" y="3988090"/>
                  <a:pt x="11630725" y="4004714"/>
                  <a:pt x="11649226" y="4004714"/>
                </a:cubicBezTo>
                <a:cubicBezTo>
                  <a:pt x="11667727" y="4004714"/>
                  <a:pt x="11684172" y="3988090"/>
                  <a:pt x="11684172" y="3969387"/>
                </a:cubicBezTo>
                <a:cubicBezTo>
                  <a:pt x="11684172" y="3956919"/>
                  <a:pt x="11678005" y="3944451"/>
                  <a:pt x="11667727" y="3938217"/>
                </a:cubicBezTo>
                <a:cubicBezTo>
                  <a:pt x="11663616" y="3934060"/>
                  <a:pt x="11661560" y="3927827"/>
                  <a:pt x="11665671" y="3921592"/>
                </a:cubicBezTo>
                <a:cubicBezTo>
                  <a:pt x="11667727" y="3918476"/>
                  <a:pt x="11670297" y="3916917"/>
                  <a:pt x="11673123" y="3916397"/>
                </a:cubicBezTo>
                <a:close/>
                <a:moveTo>
                  <a:pt x="11822057" y="3901331"/>
                </a:moveTo>
                <a:cubicBezTo>
                  <a:pt x="11824124" y="3901331"/>
                  <a:pt x="11826190" y="3905483"/>
                  <a:pt x="11826190" y="3907560"/>
                </a:cubicBezTo>
                <a:cubicBezTo>
                  <a:pt x="11838588" y="3951158"/>
                  <a:pt x="11838588" y="3988528"/>
                  <a:pt x="11826190" y="4032127"/>
                </a:cubicBezTo>
                <a:cubicBezTo>
                  <a:pt x="11824124" y="4036279"/>
                  <a:pt x="11824124" y="4038355"/>
                  <a:pt x="11822057" y="4038355"/>
                </a:cubicBezTo>
                <a:cubicBezTo>
                  <a:pt x="11817924" y="4040431"/>
                  <a:pt x="11815858" y="4038355"/>
                  <a:pt x="11813791" y="4036279"/>
                </a:cubicBezTo>
                <a:cubicBezTo>
                  <a:pt x="11729066" y="3978147"/>
                  <a:pt x="11729066" y="3978147"/>
                  <a:pt x="11729066" y="3978147"/>
                </a:cubicBezTo>
                <a:cubicBezTo>
                  <a:pt x="11724933" y="3976072"/>
                  <a:pt x="11722867" y="3973995"/>
                  <a:pt x="11722867" y="3969843"/>
                </a:cubicBezTo>
                <a:cubicBezTo>
                  <a:pt x="11722867" y="3967767"/>
                  <a:pt x="11724933" y="3963615"/>
                  <a:pt x="11729066" y="3961539"/>
                </a:cubicBezTo>
                <a:cubicBezTo>
                  <a:pt x="11813791" y="3903408"/>
                  <a:pt x="11813791" y="3903408"/>
                  <a:pt x="11813791" y="3903408"/>
                </a:cubicBezTo>
                <a:cubicBezTo>
                  <a:pt x="11815858" y="3901331"/>
                  <a:pt x="11819991" y="3901331"/>
                  <a:pt x="11822057" y="3901331"/>
                </a:cubicBezTo>
                <a:close/>
                <a:moveTo>
                  <a:pt x="11476229" y="3901331"/>
                </a:moveTo>
                <a:cubicBezTo>
                  <a:pt x="11480320" y="3901331"/>
                  <a:pt x="11482366" y="3903408"/>
                  <a:pt x="11484412" y="3905483"/>
                </a:cubicBezTo>
                <a:cubicBezTo>
                  <a:pt x="11568280" y="3961539"/>
                  <a:pt x="11568280" y="3961539"/>
                  <a:pt x="11568280" y="3961539"/>
                </a:cubicBezTo>
                <a:cubicBezTo>
                  <a:pt x="11572371" y="3963615"/>
                  <a:pt x="11574417" y="3967767"/>
                  <a:pt x="11574417" y="3969843"/>
                </a:cubicBezTo>
                <a:cubicBezTo>
                  <a:pt x="11574417" y="3973995"/>
                  <a:pt x="11572371" y="3976072"/>
                  <a:pt x="11568280" y="3978147"/>
                </a:cubicBezTo>
                <a:lnTo>
                  <a:pt x="11484412" y="4036279"/>
                </a:lnTo>
                <a:cubicBezTo>
                  <a:pt x="11480320" y="4038355"/>
                  <a:pt x="11478275" y="4040431"/>
                  <a:pt x="11476229" y="4038355"/>
                </a:cubicBezTo>
                <a:cubicBezTo>
                  <a:pt x="11474184" y="4038355"/>
                  <a:pt x="11472138" y="4036279"/>
                  <a:pt x="11472138" y="4032127"/>
                </a:cubicBezTo>
                <a:cubicBezTo>
                  <a:pt x="11459865" y="3988528"/>
                  <a:pt x="11459865" y="3953234"/>
                  <a:pt x="11472138" y="3907560"/>
                </a:cubicBezTo>
                <a:cubicBezTo>
                  <a:pt x="11472138" y="3905483"/>
                  <a:pt x="11474184" y="3903408"/>
                  <a:pt x="11476229" y="3901331"/>
                </a:cubicBezTo>
                <a:close/>
                <a:moveTo>
                  <a:pt x="11088184" y="3890811"/>
                </a:moveTo>
                <a:cubicBezTo>
                  <a:pt x="11086131" y="3890811"/>
                  <a:pt x="11084078" y="3890811"/>
                  <a:pt x="11082024" y="3892889"/>
                </a:cubicBezTo>
                <a:cubicBezTo>
                  <a:pt x="11079972" y="3894966"/>
                  <a:pt x="11079972" y="3897043"/>
                  <a:pt x="11079972" y="3899119"/>
                </a:cubicBezTo>
                <a:cubicBezTo>
                  <a:pt x="11121033" y="4056970"/>
                  <a:pt x="11121033" y="4056970"/>
                  <a:pt x="11121033" y="4056970"/>
                </a:cubicBezTo>
                <a:cubicBezTo>
                  <a:pt x="11123086" y="4065278"/>
                  <a:pt x="11131299" y="4077739"/>
                  <a:pt x="11145670" y="4077739"/>
                </a:cubicBezTo>
                <a:cubicBezTo>
                  <a:pt x="11153882" y="4077739"/>
                  <a:pt x="11153882" y="4077739"/>
                  <a:pt x="11153882" y="4077739"/>
                </a:cubicBezTo>
                <a:cubicBezTo>
                  <a:pt x="11151829" y="4081893"/>
                  <a:pt x="11151829" y="4083971"/>
                  <a:pt x="11149776" y="4086047"/>
                </a:cubicBezTo>
                <a:cubicBezTo>
                  <a:pt x="11149776" y="4088124"/>
                  <a:pt x="11149776" y="4088124"/>
                  <a:pt x="11149776" y="4088124"/>
                </a:cubicBezTo>
                <a:cubicBezTo>
                  <a:pt x="11147723" y="4094356"/>
                  <a:pt x="11145670" y="4106817"/>
                  <a:pt x="11125139" y="4106817"/>
                </a:cubicBezTo>
                <a:cubicBezTo>
                  <a:pt x="11090237" y="4104740"/>
                  <a:pt x="11090237" y="4104740"/>
                  <a:pt x="11090237" y="4104740"/>
                </a:cubicBezTo>
                <a:cubicBezTo>
                  <a:pt x="11088184" y="4102663"/>
                  <a:pt x="11086131" y="4104740"/>
                  <a:pt x="11084078" y="4106817"/>
                </a:cubicBezTo>
                <a:cubicBezTo>
                  <a:pt x="11082024" y="4106817"/>
                  <a:pt x="11082024" y="4108894"/>
                  <a:pt x="11082024" y="4110971"/>
                </a:cubicBezTo>
                <a:cubicBezTo>
                  <a:pt x="11082024" y="4129664"/>
                  <a:pt x="11082024" y="4129664"/>
                  <a:pt x="11082024" y="4129664"/>
                </a:cubicBezTo>
                <a:cubicBezTo>
                  <a:pt x="11082024" y="4133818"/>
                  <a:pt x="11084078" y="4135895"/>
                  <a:pt x="11088184" y="4135895"/>
                </a:cubicBezTo>
                <a:cubicBezTo>
                  <a:pt x="11098449" y="4140048"/>
                  <a:pt x="11118980" y="4142125"/>
                  <a:pt x="11135404" y="4142125"/>
                </a:cubicBezTo>
                <a:cubicBezTo>
                  <a:pt x="11135404" y="4142125"/>
                  <a:pt x="11135404" y="4142125"/>
                  <a:pt x="11137458" y="4142125"/>
                </a:cubicBezTo>
                <a:cubicBezTo>
                  <a:pt x="11164148" y="4142125"/>
                  <a:pt x="11182625" y="4125510"/>
                  <a:pt x="11190838" y="4090201"/>
                </a:cubicBezTo>
                <a:cubicBezTo>
                  <a:pt x="11201103" y="4050738"/>
                  <a:pt x="11215474" y="3998814"/>
                  <a:pt x="11223687" y="3961429"/>
                </a:cubicBezTo>
                <a:cubicBezTo>
                  <a:pt x="11227793" y="3944813"/>
                  <a:pt x="11231899" y="3930274"/>
                  <a:pt x="11236005" y="3919889"/>
                </a:cubicBezTo>
                <a:cubicBezTo>
                  <a:pt x="11240111" y="3899119"/>
                  <a:pt x="11240111" y="3899119"/>
                  <a:pt x="11240111" y="3899119"/>
                </a:cubicBezTo>
                <a:cubicBezTo>
                  <a:pt x="11240111" y="3897043"/>
                  <a:pt x="11240111" y="3894966"/>
                  <a:pt x="11238058" y="3892889"/>
                </a:cubicBezTo>
                <a:cubicBezTo>
                  <a:pt x="11238058" y="3890811"/>
                  <a:pt x="11236005" y="3890811"/>
                  <a:pt x="11233952" y="3890811"/>
                </a:cubicBezTo>
                <a:cubicBezTo>
                  <a:pt x="11205209" y="3890811"/>
                  <a:pt x="11205209" y="3890811"/>
                  <a:pt x="11205209" y="3890811"/>
                </a:cubicBezTo>
                <a:cubicBezTo>
                  <a:pt x="11203156" y="3890811"/>
                  <a:pt x="11199050" y="3892889"/>
                  <a:pt x="11199050" y="3894966"/>
                </a:cubicBezTo>
                <a:cubicBezTo>
                  <a:pt x="11162094" y="4036200"/>
                  <a:pt x="11162094" y="4036200"/>
                  <a:pt x="11162094" y="4036200"/>
                </a:cubicBezTo>
                <a:cubicBezTo>
                  <a:pt x="11160041" y="4036200"/>
                  <a:pt x="11160041" y="4036200"/>
                  <a:pt x="11160041" y="4036200"/>
                </a:cubicBezTo>
                <a:cubicBezTo>
                  <a:pt x="11121033" y="3894966"/>
                  <a:pt x="11121033" y="3894966"/>
                  <a:pt x="11121033" y="3894966"/>
                </a:cubicBezTo>
                <a:cubicBezTo>
                  <a:pt x="11121033" y="3892889"/>
                  <a:pt x="11118980" y="3890811"/>
                  <a:pt x="11114874" y="3890811"/>
                </a:cubicBezTo>
                <a:cubicBezTo>
                  <a:pt x="11088184" y="3890811"/>
                  <a:pt x="11088184" y="3890811"/>
                  <a:pt x="11088184" y="3890811"/>
                </a:cubicBezTo>
                <a:close/>
                <a:moveTo>
                  <a:pt x="11048412" y="3888474"/>
                </a:moveTo>
                <a:cubicBezTo>
                  <a:pt x="11030001" y="3888474"/>
                  <a:pt x="11011591" y="3900959"/>
                  <a:pt x="10999317" y="3909283"/>
                </a:cubicBezTo>
                <a:cubicBezTo>
                  <a:pt x="10999317" y="3896798"/>
                  <a:pt x="10999317" y="3896798"/>
                  <a:pt x="10999317" y="3896798"/>
                </a:cubicBezTo>
                <a:cubicBezTo>
                  <a:pt x="10999317" y="3892635"/>
                  <a:pt x="10997272" y="3890555"/>
                  <a:pt x="10993181" y="3890555"/>
                </a:cubicBezTo>
                <a:cubicBezTo>
                  <a:pt x="10964542" y="3890555"/>
                  <a:pt x="10964542" y="3890555"/>
                  <a:pt x="10964542" y="3890555"/>
                </a:cubicBezTo>
                <a:cubicBezTo>
                  <a:pt x="10960451" y="3890555"/>
                  <a:pt x="10958406" y="3892635"/>
                  <a:pt x="10958406" y="3896798"/>
                </a:cubicBezTo>
                <a:cubicBezTo>
                  <a:pt x="10958406" y="4071593"/>
                  <a:pt x="10958406" y="4071593"/>
                  <a:pt x="10958406" y="4071593"/>
                </a:cubicBezTo>
                <a:cubicBezTo>
                  <a:pt x="10958406" y="4075755"/>
                  <a:pt x="10960451" y="4077836"/>
                  <a:pt x="10964542" y="4077836"/>
                </a:cubicBezTo>
                <a:cubicBezTo>
                  <a:pt x="10993181" y="4077836"/>
                  <a:pt x="10993181" y="4077836"/>
                  <a:pt x="10993181" y="4077836"/>
                </a:cubicBezTo>
                <a:cubicBezTo>
                  <a:pt x="10997272" y="4077836"/>
                  <a:pt x="10999317" y="4075755"/>
                  <a:pt x="10999317" y="4071593"/>
                </a:cubicBezTo>
                <a:cubicBezTo>
                  <a:pt x="10999317" y="3950901"/>
                  <a:pt x="10999317" y="3950901"/>
                  <a:pt x="10999317" y="3950901"/>
                </a:cubicBezTo>
                <a:cubicBezTo>
                  <a:pt x="11007500" y="3944658"/>
                  <a:pt x="11025910" y="3930092"/>
                  <a:pt x="11050457" y="3928011"/>
                </a:cubicBezTo>
                <a:cubicBezTo>
                  <a:pt x="11054548" y="3928011"/>
                  <a:pt x="11056594" y="3923849"/>
                  <a:pt x="11056594" y="3921768"/>
                </a:cubicBezTo>
                <a:cubicBezTo>
                  <a:pt x="11056594" y="3894717"/>
                  <a:pt x="11056594" y="3894717"/>
                  <a:pt x="11056594" y="3894717"/>
                </a:cubicBezTo>
                <a:cubicBezTo>
                  <a:pt x="11056594" y="3892635"/>
                  <a:pt x="11056594" y="3890555"/>
                  <a:pt x="11054548" y="3890555"/>
                </a:cubicBezTo>
                <a:cubicBezTo>
                  <a:pt x="11052503" y="3888474"/>
                  <a:pt x="11050457" y="3888474"/>
                  <a:pt x="11048412" y="3888474"/>
                </a:cubicBezTo>
                <a:close/>
                <a:moveTo>
                  <a:pt x="10847504" y="3884967"/>
                </a:moveTo>
                <a:cubicBezTo>
                  <a:pt x="10826811" y="3884967"/>
                  <a:pt x="10791633" y="3891205"/>
                  <a:pt x="10777148" y="3893285"/>
                </a:cubicBezTo>
                <a:cubicBezTo>
                  <a:pt x="10773009" y="3893285"/>
                  <a:pt x="10770940" y="3897443"/>
                  <a:pt x="10770940" y="3899523"/>
                </a:cubicBezTo>
                <a:cubicBezTo>
                  <a:pt x="10770940" y="3899523"/>
                  <a:pt x="10770940" y="3899523"/>
                  <a:pt x="10773009" y="3924476"/>
                </a:cubicBezTo>
                <a:cubicBezTo>
                  <a:pt x="10773009" y="3926555"/>
                  <a:pt x="10773009" y="3928635"/>
                  <a:pt x="10775079" y="3928635"/>
                </a:cubicBezTo>
                <a:cubicBezTo>
                  <a:pt x="10777148" y="3930714"/>
                  <a:pt x="10777148" y="3930714"/>
                  <a:pt x="10779217" y="3930714"/>
                </a:cubicBezTo>
                <a:cubicBezTo>
                  <a:pt x="10795771" y="3930714"/>
                  <a:pt x="10824741" y="3926555"/>
                  <a:pt x="10845434" y="3926555"/>
                </a:cubicBezTo>
                <a:cubicBezTo>
                  <a:pt x="10859918" y="3926555"/>
                  <a:pt x="10868196" y="3934873"/>
                  <a:pt x="10868196" y="3949429"/>
                </a:cubicBezTo>
                <a:cubicBezTo>
                  <a:pt x="10868196" y="3949429"/>
                  <a:pt x="10868196" y="3949429"/>
                  <a:pt x="10868196" y="3961905"/>
                </a:cubicBezTo>
                <a:cubicBezTo>
                  <a:pt x="10868196" y="3961905"/>
                  <a:pt x="10868196" y="3961905"/>
                  <a:pt x="10822672" y="3966064"/>
                </a:cubicBezTo>
                <a:cubicBezTo>
                  <a:pt x="10777148" y="3968144"/>
                  <a:pt x="10758524" y="3984779"/>
                  <a:pt x="10758524" y="4022208"/>
                </a:cubicBezTo>
                <a:cubicBezTo>
                  <a:pt x="10758524" y="4061717"/>
                  <a:pt x="10779217" y="4082511"/>
                  <a:pt x="10814395" y="4082511"/>
                </a:cubicBezTo>
                <a:cubicBezTo>
                  <a:pt x="10843365" y="4082511"/>
                  <a:pt x="10874404" y="4070035"/>
                  <a:pt x="10874404" y="4070035"/>
                </a:cubicBezTo>
                <a:cubicBezTo>
                  <a:pt x="10882681" y="4076273"/>
                  <a:pt x="10888889" y="4080432"/>
                  <a:pt x="10903374" y="4082511"/>
                </a:cubicBezTo>
                <a:cubicBezTo>
                  <a:pt x="10905443" y="4082511"/>
                  <a:pt x="10907512" y="4082511"/>
                  <a:pt x="10909582" y="4080432"/>
                </a:cubicBezTo>
                <a:cubicBezTo>
                  <a:pt x="10909582" y="4078352"/>
                  <a:pt x="10911651" y="4076273"/>
                  <a:pt x="10911651" y="4074194"/>
                </a:cubicBezTo>
                <a:cubicBezTo>
                  <a:pt x="10911651" y="4074194"/>
                  <a:pt x="10911651" y="4074194"/>
                  <a:pt x="10911651" y="3949429"/>
                </a:cubicBezTo>
                <a:cubicBezTo>
                  <a:pt x="10911651" y="3905761"/>
                  <a:pt x="10890958" y="3884967"/>
                  <a:pt x="10847504" y="3884967"/>
                </a:cubicBezTo>
                <a:close/>
                <a:moveTo>
                  <a:pt x="10518899" y="3884967"/>
                </a:moveTo>
                <a:cubicBezTo>
                  <a:pt x="10472419" y="3884967"/>
                  <a:pt x="10434738" y="3929188"/>
                  <a:pt x="10434738" y="3983739"/>
                </a:cubicBezTo>
                <a:cubicBezTo>
                  <a:pt x="10434738" y="4038290"/>
                  <a:pt x="10472419" y="4082511"/>
                  <a:pt x="10518899" y="4082511"/>
                </a:cubicBezTo>
                <a:cubicBezTo>
                  <a:pt x="10565380" y="4082511"/>
                  <a:pt x="10603060" y="4038290"/>
                  <a:pt x="10603060" y="3983739"/>
                </a:cubicBezTo>
                <a:cubicBezTo>
                  <a:pt x="10603060" y="3929188"/>
                  <a:pt x="10565380" y="3884967"/>
                  <a:pt x="10518899" y="3884967"/>
                </a:cubicBezTo>
                <a:close/>
                <a:moveTo>
                  <a:pt x="10302945" y="3859251"/>
                </a:moveTo>
                <a:cubicBezTo>
                  <a:pt x="10302945" y="3859251"/>
                  <a:pt x="10302945" y="3859251"/>
                  <a:pt x="10319310" y="3859251"/>
                </a:cubicBezTo>
                <a:cubicBezTo>
                  <a:pt x="10349994" y="3859251"/>
                  <a:pt x="10362267" y="3880168"/>
                  <a:pt x="10362267" y="3898993"/>
                </a:cubicBezTo>
                <a:cubicBezTo>
                  <a:pt x="10362267" y="3922003"/>
                  <a:pt x="10343857" y="3936644"/>
                  <a:pt x="10317264" y="3936644"/>
                </a:cubicBezTo>
                <a:cubicBezTo>
                  <a:pt x="10294763" y="3938736"/>
                  <a:pt x="10280444" y="3936644"/>
                  <a:pt x="10272261" y="3936644"/>
                </a:cubicBezTo>
                <a:cubicBezTo>
                  <a:pt x="10272261" y="3936644"/>
                  <a:pt x="10272261" y="3936644"/>
                  <a:pt x="10272261" y="3861343"/>
                </a:cubicBezTo>
                <a:cubicBezTo>
                  <a:pt x="10276353" y="3859251"/>
                  <a:pt x="10286581" y="3859251"/>
                  <a:pt x="10302945" y="3859251"/>
                </a:cubicBezTo>
                <a:close/>
                <a:moveTo>
                  <a:pt x="10679182" y="3847562"/>
                </a:moveTo>
                <a:cubicBezTo>
                  <a:pt x="10679182" y="3847562"/>
                  <a:pt x="10679182" y="3847562"/>
                  <a:pt x="10650472" y="3853806"/>
                </a:cubicBezTo>
                <a:cubicBezTo>
                  <a:pt x="10646371" y="3855888"/>
                  <a:pt x="10644320" y="3857970"/>
                  <a:pt x="10644320" y="3860050"/>
                </a:cubicBezTo>
                <a:cubicBezTo>
                  <a:pt x="10644320" y="3860050"/>
                  <a:pt x="10644320" y="3860050"/>
                  <a:pt x="10644320" y="3891272"/>
                </a:cubicBezTo>
                <a:cubicBezTo>
                  <a:pt x="10644320" y="3891272"/>
                  <a:pt x="10644320" y="3891272"/>
                  <a:pt x="10627914" y="3891272"/>
                </a:cubicBezTo>
                <a:cubicBezTo>
                  <a:pt x="10623813" y="3891272"/>
                  <a:pt x="10621762" y="3893354"/>
                  <a:pt x="10621762" y="3897517"/>
                </a:cubicBezTo>
                <a:cubicBezTo>
                  <a:pt x="10621762" y="3897517"/>
                  <a:pt x="10621762" y="3897517"/>
                  <a:pt x="10621762" y="3922495"/>
                </a:cubicBezTo>
                <a:cubicBezTo>
                  <a:pt x="10621762" y="3926658"/>
                  <a:pt x="10623813" y="3928739"/>
                  <a:pt x="10627914" y="3928739"/>
                </a:cubicBezTo>
                <a:cubicBezTo>
                  <a:pt x="10627914" y="3928739"/>
                  <a:pt x="10627914" y="3928739"/>
                  <a:pt x="10644320" y="3928739"/>
                </a:cubicBezTo>
                <a:cubicBezTo>
                  <a:pt x="10644320" y="3928739"/>
                  <a:pt x="10644320" y="3928739"/>
                  <a:pt x="10644320" y="4011998"/>
                </a:cubicBezTo>
                <a:cubicBezTo>
                  <a:pt x="10644320" y="4068197"/>
                  <a:pt x="10658675" y="4084849"/>
                  <a:pt x="10699689" y="4084849"/>
                </a:cubicBezTo>
                <a:cubicBezTo>
                  <a:pt x="10709943" y="4084849"/>
                  <a:pt x="10722247" y="4080686"/>
                  <a:pt x="10732500" y="4080686"/>
                </a:cubicBezTo>
                <a:cubicBezTo>
                  <a:pt x="10736602" y="4078605"/>
                  <a:pt x="10738652" y="4076523"/>
                  <a:pt x="10738652" y="4072360"/>
                </a:cubicBezTo>
                <a:cubicBezTo>
                  <a:pt x="10738652" y="4072360"/>
                  <a:pt x="10738652" y="4072360"/>
                  <a:pt x="10736602" y="4049464"/>
                </a:cubicBezTo>
                <a:cubicBezTo>
                  <a:pt x="10736602" y="4045301"/>
                  <a:pt x="10734551" y="4041138"/>
                  <a:pt x="10730449" y="4041138"/>
                </a:cubicBezTo>
                <a:cubicBezTo>
                  <a:pt x="10724297" y="4041138"/>
                  <a:pt x="10714044" y="4043220"/>
                  <a:pt x="10705841" y="4043220"/>
                </a:cubicBezTo>
                <a:cubicBezTo>
                  <a:pt x="10687385" y="4043220"/>
                  <a:pt x="10687385" y="4032813"/>
                  <a:pt x="10687385" y="4005753"/>
                </a:cubicBezTo>
                <a:cubicBezTo>
                  <a:pt x="10687385" y="4005753"/>
                  <a:pt x="10687385" y="4005753"/>
                  <a:pt x="10687385" y="3928739"/>
                </a:cubicBezTo>
                <a:cubicBezTo>
                  <a:pt x="10687385" y="3928739"/>
                  <a:pt x="10687385" y="3928739"/>
                  <a:pt x="10730449" y="3928739"/>
                </a:cubicBezTo>
                <a:cubicBezTo>
                  <a:pt x="10734551" y="3928739"/>
                  <a:pt x="10736602" y="3926658"/>
                  <a:pt x="10736602" y="3922495"/>
                </a:cubicBezTo>
                <a:cubicBezTo>
                  <a:pt x="10736602" y="3922495"/>
                  <a:pt x="10736602" y="3922495"/>
                  <a:pt x="10736602" y="3897517"/>
                </a:cubicBezTo>
                <a:cubicBezTo>
                  <a:pt x="10736602" y="3893354"/>
                  <a:pt x="10734551" y="3891272"/>
                  <a:pt x="10730449" y="3891272"/>
                </a:cubicBezTo>
                <a:cubicBezTo>
                  <a:pt x="10730449" y="3891272"/>
                  <a:pt x="10730449" y="3891272"/>
                  <a:pt x="10687385" y="3891272"/>
                </a:cubicBezTo>
                <a:cubicBezTo>
                  <a:pt x="10687385" y="3891272"/>
                  <a:pt x="10687385" y="3891272"/>
                  <a:pt x="10687385" y="3853806"/>
                </a:cubicBezTo>
                <a:cubicBezTo>
                  <a:pt x="10687385" y="3851725"/>
                  <a:pt x="10685334" y="3849643"/>
                  <a:pt x="10685334" y="3847562"/>
                </a:cubicBezTo>
                <a:cubicBezTo>
                  <a:pt x="10683283" y="3847562"/>
                  <a:pt x="10681232" y="3847562"/>
                  <a:pt x="10679182" y="3847562"/>
                </a:cubicBezTo>
                <a:close/>
                <a:moveTo>
                  <a:pt x="10313278" y="3818340"/>
                </a:moveTo>
                <a:cubicBezTo>
                  <a:pt x="10302968" y="3818340"/>
                  <a:pt x="10272038" y="3818340"/>
                  <a:pt x="10232861" y="3822492"/>
                </a:cubicBezTo>
                <a:cubicBezTo>
                  <a:pt x="10230798" y="3822492"/>
                  <a:pt x="10226674" y="3826644"/>
                  <a:pt x="10226674" y="3830796"/>
                </a:cubicBezTo>
                <a:cubicBezTo>
                  <a:pt x="10226674" y="3830796"/>
                  <a:pt x="10226674" y="3830796"/>
                  <a:pt x="10226674" y="4071608"/>
                </a:cubicBezTo>
                <a:cubicBezTo>
                  <a:pt x="10226674" y="4075760"/>
                  <a:pt x="10230798" y="4077836"/>
                  <a:pt x="10234922" y="4077836"/>
                </a:cubicBezTo>
                <a:cubicBezTo>
                  <a:pt x="10234922" y="4077836"/>
                  <a:pt x="10234922" y="4077836"/>
                  <a:pt x="10263790" y="4077836"/>
                </a:cubicBezTo>
                <a:cubicBezTo>
                  <a:pt x="10267914" y="4077836"/>
                  <a:pt x="10272038" y="4075760"/>
                  <a:pt x="10272038" y="4071608"/>
                </a:cubicBezTo>
                <a:cubicBezTo>
                  <a:pt x="10272038" y="4071608"/>
                  <a:pt x="10272038" y="4071608"/>
                  <a:pt x="10272038" y="3976114"/>
                </a:cubicBezTo>
                <a:cubicBezTo>
                  <a:pt x="10280286" y="3976114"/>
                  <a:pt x="10298844" y="3978189"/>
                  <a:pt x="10321526" y="3978189"/>
                </a:cubicBezTo>
                <a:cubicBezTo>
                  <a:pt x="10321526" y="3978189"/>
                  <a:pt x="10321526" y="3978189"/>
                  <a:pt x="10362766" y="4073683"/>
                </a:cubicBezTo>
                <a:cubicBezTo>
                  <a:pt x="10364828" y="4077836"/>
                  <a:pt x="10366890" y="4077836"/>
                  <a:pt x="10368952" y="4077836"/>
                </a:cubicBezTo>
                <a:cubicBezTo>
                  <a:pt x="10368952" y="4077836"/>
                  <a:pt x="10368952" y="4077836"/>
                  <a:pt x="10401944" y="4077836"/>
                </a:cubicBezTo>
                <a:cubicBezTo>
                  <a:pt x="10406068" y="4077836"/>
                  <a:pt x="10408130" y="4077836"/>
                  <a:pt x="10408130" y="4075760"/>
                </a:cubicBezTo>
                <a:cubicBezTo>
                  <a:pt x="10410192" y="4073683"/>
                  <a:pt x="10410192" y="4071608"/>
                  <a:pt x="10410192" y="4069532"/>
                </a:cubicBezTo>
                <a:lnTo>
                  <a:pt x="10362766" y="3965734"/>
                </a:lnTo>
                <a:cubicBezTo>
                  <a:pt x="10393696" y="3951202"/>
                  <a:pt x="10408130" y="3928366"/>
                  <a:pt x="10408130" y="3897226"/>
                </a:cubicBezTo>
                <a:cubicBezTo>
                  <a:pt x="10408130" y="3861935"/>
                  <a:pt x="10391634" y="3818340"/>
                  <a:pt x="10319464" y="3818340"/>
                </a:cubicBezTo>
                <a:cubicBezTo>
                  <a:pt x="10319464" y="3818340"/>
                  <a:pt x="10317402" y="3818340"/>
                  <a:pt x="10313278" y="3818340"/>
                </a:cubicBezTo>
                <a:close/>
                <a:moveTo>
                  <a:pt x="11675833" y="3785334"/>
                </a:moveTo>
                <a:cubicBezTo>
                  <a:pt x="11677894" y="3783273"/>
                  <a:pt x="11682015" y="3783273"/>
                  <a:pt x="11684076" y="3785334"/>
                </a:cubicBezTo>
                <a:cubicBezTo>
                  <a:pt x="11727344" y="3795635"/>
                  <a:pt x="11760312" y="3814179"/>
                  <a:pt x="11791218" y="3847147"/>
                </a:cubicBezTo>
                <a:cubicBezTo>
                  <a:pt x="11793278" y="3849207"/>
                  <a:pt x="11795339" y="3851267"/>
                  <a:pt x="11795339" y="3853328"/>
                </a:cubicBezTo>
                <a:cubicBezTo>
                  <a:pt x="11793278" y="3857448"/>
                  <a:pt x="11791218" y="3857448"/>
                  <a:pt x="11787097" y="3859509"/>
                </a:cubicBezTo>
                <a:cubicBezTo>
                  <a:pt x="11696438" y="3902778"/>
                  <a:pt x="11696438" y="3902778"/>
                  <a:pt x="11696438" y="3902778"/>
                </a:cubicBezTo>
                <a:cubicBezTo>
                  <a:pt x="11692317" y="3904838"/>
                  <a:pt x="11688196" y="3904838"/>
                  <a:pt x="11686136" y="3904838"/>
                </a:cubicBezTo>
                <a:cubicBezTo>
                  <a:pt x="11684076" y="3902778"/>
                  <a:pt x="11682015" y="3898657"/>
                  <a:pt x="11682015" y="3894536"/>
                </a:cubicBezTo>
                <a:cubicBezTo>
                  <a:pt x="11673773" y="3793575"/>
                  <a:pt x="11673773" y="3793575"/>
                  <a:pt x="11673773" y="3793575"/>
                </a:cubicBezTo>
                <a:cubicBezTo>
                  <a:pt x="11673773" y="3789454"/>
                  <a:pt x="11673773" y="3787394"/>
                  <a:pt x="11675833" y="3785334"/>
                </a:cubicBezTo>
                <a:close/>
                <a:moveTo>
                  <a:pt x="11618498" y="3784563"/>
                </a:moveTo>
                <a:cubicBezTo>
                  <a:pt x="11620043" y="3784306"/>
                  <a:pt x="11621589" y="3784306"/>
                  <a:pt x="11622619" y="3785338"/>
                </a:cubicBezTo>
                <a:cubicBezTo>
                  <a:pt x="11622619" y="3787403"/>
                  <a:pt x="11624679" y="3789468"/>
                  <a:pt x="11624679" y="3795663"/>
                </a:cubicBezTo>
                <a:cubicBezTo>
                  <a:pt x="11616438" y="3896851"/>
                  <a:pt x="11616438" y="3896851"/>
                  <a:pt x="11616438" y="3896851"/>
                </a:cubicBezTo>
                <a:cubicBezTo>
                  <a:pt x="11616438" y="3900981"/>
                  <a:pt x="11614377" y="3903046"/>
                  <a:pt x="11612316" y="3905111"/>
                </a:cubicBezTo>
                <a:cubicBezTo>
                  <a:pt x="11608196" y="3907176"/>
                  <a:pt x="11606135" y="3907176"/>
                  <a:pt x="11602015" y="3905111"/>
                </a:cubicBezTo>
                <a:cubicBezTo>
                  <a:pt x="11511355" y="3859680"/>
                  <a:pt x="11511355" y="3859680"/>
                  <a:pt x="11511355" y="3859680"/>
                </a:cubicBezTo>
                <a:cubicBezTo>
                  <a:pt x="11507235" y="3859680"/>
                  <a:pt x="11505174" y="3857615"/>
                  <a:pt x="11503114" y="3853485"/>
                </a:cubicBezTo>
                <a:cubicBezTo>
                  <a:pt x="11503114" y="3851419"/>
                  <a:pt x="11505174" y="3849355"/>
                  <a:pt x="11507235" y="3847289"/>
                </a:cubicBezTo>
                <a:cubicBezTo>
                  <a:pt x="11538141" y="3814249"/>
                  <a:pt x="11571108" y="3795663"/>
                  <a:pt x="11614377" y="3785338"/>
                </a:cubicBezTo>
                <a:cubicBezTo>
                  <a:pt x="11615407" y="3785338"/>
                  <a:pt x="11616952" y="3784822"/>
                  <a:pt x="11618498" y="3784563"/>
                </a:cubicBezTo>
                <a:close/>
                <a:moveTo>
                  <a:pt x="11649811" y="3749374"/>
                </a:moveTo>
                <a:cubicBezTo>
                  <a:pt x="11530058" y="3749374"/>
                  <a:pt x="11432980" y="3847500"/>
                  <a:pt x="11432980" y="3968544"/>
                </a:cubicBezTo>
                <a:cubicBezTo>
                  <a:pt x="11432980" y="4089587"/>
                  <a:pt x="11530058" y="4187713"/>
                  <a:pt x="11649811" y="4187713"/>
                </a:cubicBezTo>
                <a:cubicBezTo>
                  <a:pt x="11769564" y="4187713"/>
                  <a:pt x="11866643" y="4089587"/>
                  <a:pt x="11866643" y="3968544"/>
                </a:cubicBezTo>
                <a:cubicBezTo>
                  <a:pt x="11866643" y="3847500"/>
                  <a:pt x="11769564" y="3749374"/>
                  <a:pt x="11649811" y="3749374"/>
                </a:cubicBezTo>
                <a:close/>
                <a:moveTo>
                  <a:pt x="11649226" y="3717815"/>
                </a:moveTo>
                <a:cubicBezTo>
                  <a:pt x="11785441" y="3717815"/>
                  <a:pt x="11895865" y="3829547"/>
                  <a:pt x="11895865" y="3967376"/>
                </a:cubicBezTo>
                <a:cubicBezTo>
                  <a:pt x="11895865" y="4105204"/>
                  <a:pt x="11785441" y="4216937"/>
                  <a:pt x="11649226" y="4216937"/>
                </a:cubicBezTo>
                <a:cubicBezTo>
                  <a:pt x="11513012" y="4216937"/>
                  <a:pt x="11402588" y="4105204"/>
                  <a:pt x="11402588" y="3967376"/>
                </a:cubicBezTo>
                <a:cubicBezTo>
                  <a:pt x="11402588" y="3829547"/>
                  <a:pt x="11513012" y="3717815"/>
                  <a:pt x="11649226" y="3717815"/>
                </a:cubicBezTo>
                <a:close/>
                <a:moveTo>
                  <a:pt x="11636303" y="3639239"/>
                </a:moveTo>
                <a:cubicBezTo>
                  <a:pt x="11628077" y="3653788"/>
                  <a:pt x="11623964" y="3672494"/>
                  <a:pt x="11623964" y="3689122"/>
                </a:cubicBezTo>
                <a:cubicBezTo>
                  <a:pt x="11619850" y="3689122"/>
                  <a:pt x="11603398" y="3691200"/>
                  <a:pt x="11601342" y="3693279"/>
                </a:cubicBezTo>
                <a:cubicBezTo>
                  <a:pt x="11595172" y="3674573"/>
                  <a:pt x="11586946" y="3657945"/>
                  <a:pt x="11574607" y="3647553"/>
                </a:cubicBezTo>
                <a:cubicBezTo>
                  <a:pt x="11574607" y="3645474"/>
                  <a:pt x="11574607" y="3645474"/>
                  <a:pt x="11574607" y="3645474"/>
                </a:cubicBezTo>
                <a:cubicBezTo>
                  <a:pt x="11572550" y="3647553"/>
                  <a:pt x="11572550" y="3647553"/>
                  <a:pt x="11572550" y="3647553"/>
                </a:cubicBezTo>
                <a:cubicBezTo>
                  <a:pt x="11566381" y="3647553"/>
                  <a:pt x="11558155" y="3649631"/>
                  <a:pt x="11551985" y="3651710"/>
                </a:cubicBezTo>
                <a:cubicBezTo>
                  <a:pt x="11551985" y="3653788"/>
                  <a:pt x="11551985" y="3653788"/>
                  <a:pt x="11551985" y="3653788"/>
                </a:cubicBezTo>
                <a:cubicBezTo>
                  <a:pt x="11549928" y="3662102"/>
                  <a:pt x="11547872" y="3670416"/>
                  <a:pt x="11547872" y="3678730"/>
                </a:cubicBezTo>
                <a:cubicBezTo>
                  <a:pt x="11547872" y="3689122"/>
                  <a:pt x="11549928" y="3697436"/>
                  <a:pt x="11551985" y="3705750"/>
                </a:cubicBezTo>
                <a:cubicBezTo>
                  <a:pt x="11549928" y="3705750"/>
                  <a:pt x="11533476" y="3714063"/>
                  <a:pt x="11531420" y="3714063"/>
                </a:cubicBezTo>
                <a:cubicBezTo>
                  <a:pt x="11521137" y="3699514"/>
                  <a:pt x="11508798" y="3684965"/>
                  <a:pt x="11494402" y="3678730"/>
                </a:cubicBezTo>
                <a:cubicBezTo>
                  <a:pt x="11494402" y="3676651"/>
                  <a:pt x="11494402" y="3676651"/>
                  <a:pt x="11494402" y="3676651"/>
                </a:cubicBezTo>
                <a:cubicBezTo>
                  <a:pt x="11492346" y="3676651"/>
                  <a:pt x="11492346" y="3676651"/>
                  <a:pt x="11492346" y="3676651"/>
                </a:cubicBezTo>
                <a:cubicBezTo>
                  <a:pt x="11486176" y="3680808"/>
                  <a:pt x="11480006" y="3684965"/>
                  <a:pt x="11473837" y="3689122"/>
                </a:cubicBezTo>
                <a:cubicBezTo>
                  <a:pt x="11473837" y="3689122"/>
                  <a:pt x="11473837" y="3691200"/>
                  <a:pt x="11473837" y="3691200"/>
                </a:cubicBezTo>
                <a:cubicBezTo>
                  <a:pt x="11473837" y="3707828"/>
                  <a:pt x="11477950" y="3724456"/>
                  <a:pt x="11486176" y="3741083"/>
                </a:cubicBezTo>
                <a:cubicBezTo>
                  <a:pt x="11484120" y="3743162"/>
                  <a:pt x="11471780" y="3751476"/>
                  <a:pt x="11469724" y="3753554"/>
                </a:cubicBezTo>
                <a:cubicBezTo>
                  <a:pt x="11457385" y="3741083"/>
                  <a:pt x="11440932" y="3730691"/>
                  <a:pt x="11426536" y="3726534"/>
                </a:cubicBezTo>
                <a:cubicBezTo>
                  <a:pt x="11424480" y="3726534"/>
                  <a:pt x="11424480" y="3726534"/>
                  <a:pt x="11424480" y="3726534"/>
                </a:cubicBezTo>
                <a:cubicBezTo>
                  <a:pt x="11424480" y="3728612"/>
                  <a:pt x="11424480" y="3728612"/>
                  <a:pt x="11424480" y="3728612"/>
                </a:cubicBezTo>
                <a:cubicBezTo>
                  <a:pt x="11418310" y="3730691"/>
                  <a:pt x="11412140" y="3736926"/>
                  <a:pt x="11408027" y="3743162"/>
                </a:cubicBezTo>
                <a:cubicBezTo>
                  <a:pt x="11408027" y="3745240"/>
                  <a:pt x="11408027" y="3745240"/>
                  <a:pt x="11408027" y="3745240"/>
                </a:cubicBezTo>
                <a:cubicBezTo>
                  <a:pt x="11412140" y="3759789"/>
                  <a:pt x="11422423" y="3776417"/>
                  <a:pt x="11434763" y="3790966"/>
                </a:cubicBezTo>
                <a:cubicBezTo>
                  <a:pt x="11432706" y="3790966"/>
                  <a:pt x="11422423" y="3805515"/>
                  <a:pt x="11420366" y="3807594"/>
                </a:cubicBezTo>
                <a:cubicBezTo>
                  <a:pt x="11405971" y="3799280"/>
                  <a:pt x="11387462" y="3795123"/>
                  <a:pt x="11371010" y="3795123"/>
                </a:cubicBezTo>
                <a:cubicBezTo>
                  <a:pt x="11368953" y="3795123"/>
                  <a:pt x="11368953" y="3795123"/>
                  <a:pt x="11368953" y="3795123"/>
                </a:cubicBezTo>
                <a:cubicBezTo>
                  <a:pt x="11364840" y="3799280"/>
                  <a:pt x="11360727" y="3807594"/>
                  <a:pt x="11358671" y="3813829"/>
                </a:cubicBezTo>
                <a:cubicBezTo>
                  <a:pt x="11358671" y="3815908"/>
                  <a:pt x="11358671" y="3815908"/>
                  <a:pt x="11358671" y="3815908"/>
                </a:cubicBezTo>
                <a:cubicBezTo>
                  <a:pt x="11366897" y="3830456"/>
                  <a:pt x="11379236" y="3842927"/>
                  <a:pt x="11395688" y="3853320"/>
                </a:cubicBezTo>
                <a:cubicBezTo>
                  <a:pt x="11393632" y="3855398"/>
                  <a:pt x="11387462" y="3869947"/>
                  <a:pt x="11387462" y="3872026"/>
                </a:cubicBezTo>
                <a:cubicBezTo>
                  <a:pt x="11368953" y="3867869"/>
                  <a:pt x="11350444" y="3867869"/>
                  <a:pt x="11336049" y="3872026"/>
                </a:cubicBezTo>
                <a:cubicBezTo>
                  <a:pt x="11333992" y="3872026"/>
                  <a:pt x="11333992" y="3872026"/>
                  <a:pt x="11333992" y="3872026"/>
                </a:cubicBezTo>
                <a:cubicBezTo>
                  <a:pt x="11333992" y="3874104"/>
                  <a:pt x="11333992" y="3874104"/>
                  <a:pt x="11333992" y="3874104"/>
                </a:cubicBezTo>
                <a:cubicBezTo>
                  <a:pt x="11331936" y="3880340"/>
                  <a:pt x="11329879" y="3888653"/>
                  <a:pt x="11327823" y="3894888"/>
                </a:cubicBezTo>
                <a:cubicBezTo>
                  <a:pt x="11329879" y="3896967"/>
                  <a:pt x="11329879" y="3896967"/>
                  <a:pt x="11329879" y="3896967"/>
                </a:cubicBezTo>
                <a:cubicBezTo>
                  <a:pt x="11340162" y="3907359"/>
                  <a:pt x="11356614" y="3917752"/>
                  <a:pt x="11373066" y="3921908"/>
                </a:cubicBezTo>
                <a:cubicBezTo>
                  <a:pt x="11373066" y="3923987"/>
                  <a:pt x="11371010" y="3942693"/>
                  <a:pt x="11371010" y="3944772"/>
                </a:cubicBezTo>
                <a:cubicBezTo>
                  <a:pt x="11352501" y="3944772"/>
                  <a:pt x="11333992" y="3948928"/>
                  <a:pt x="11321653" y="3957243"/>
                </a:cubicBezTo>
                <a:cubicBezTo>
                  <a:pt x="11319596" y="3957243"/>
                  <a:pt x="11319596" y="3957243"/>
                  <a:pt x="11319596" y="3957243"/>
                </a:cubicBezTo>
                <a:cubicBezTo>
                  <a:pt x="11319596" y="3959320"/>
                  <a:pt x="11319596" y="3959320"/>
                  <a:pt x="11319596" y="3959320"/>
                </a:cubicBezTo>
                <a:cubicBezTo>
                  <a:pt x="11319596" y="3961399"/>
                  <a:pt x="11319596" y="3965556"/>
                  <a:pt x="11319596" y="3969713"/>
                </a:cubicBezTo>
                <a:cubicBezTo>
                  <a:pt x="11319596" y="3973870"/>
                  <a:pt x="11319596" y="3978027"/>
                  <a:pt x="11319596" y="3980105"/>
                </a:cubicBezTo>
                <a:cubicBezTo>
                  <a:pt x="11319596" y="3982184"/>
                  <a:pt x="11319596" y="3982184"/>
                  <a:pt x="11319596" y="3982184"/>
                </a:cubicBezTo>
                <a:cubicBezTo>
                  <a:pt x="11321653" y="3982184"/>
                  <a:pt x="11321653" y="3982184"/>
                  <a:pt x="11321653" y="3982184"/>
                </a:cubicBezTo>
                <a:cubicBezTo>
                  <a:pt x="11333992" y="3990498"/>
                  <a:pt x="11352501" y="3994655"/>
                  <a:pt x="11371010" y="3994655"/>
                </a:cubicBezTo>
                <a:cubicBezTo>
                  <a:pt x="11371010" y="3998811"/>
                  <a:pt x="11373066" y="4015439"/>
                  <a:pt x="11375123" y="4017517"/>
                </a:cubicBezTo>
                <a:cubicBezTo>
                  <a:pt x="11356614" y="4023752"/>
                  <a:pt x="11340162" y="4032066"/>
                  <a:pt x="11329879" y="4044537"/>
                </a:cubicBezTo>
                <a:cubicBezTo>
                  <a:pt x="11327823" y="4044537"/>
                  <a:pt x="11327823" y="4044537"/>
                  <a:pt x="11327823" y="4044537"/>
                </a:cubicBezTo>
                <a:cubicBezTo>
                  <a:pt x="11327823" y="4046616"/>
                  <a:pt x="11327823" y="4046616"/>
                  <a:pt x="11327823" y="4046616"/>
                </a:cubicBezTo>
                <a:cubicBezTo>
                  <a:pt x="11329879" y="4052851"/>
                  <a:pt x="11331936" y="4061165"/>
                  <a:pt x="11333992" y="4067401"/>
                </a:cubicBezTo>
                <a:cubicBezTo>
                  <a:pt x="11336049" y="4067401"/>
                  <a:pt x="11336049" y="4067401"/>
                  <a:pt x="11336049" y="4067401"/>
                </a:cubicBezTo>
                <a:cubicBezTo>
                  <a:pt x="11350444" y="4073636"/>
                  <a:pt x="11371010" y="4071557"/>
                  <a:pt x="11387462" y="4067401"/>
                </a:cubicBezTo>
                <a:cubicBezTo>
                  <a:pt x="11387462" y="4069478"/>
                  <a:pt x="11395688" y="4086107"/>
                  <a:pt x="11395688" y="4088184"/>
                </a:cubicBezTo>
                <a:cubicBezTo>
                  <a:pt x="11381292" y="4096498"/>
                  <a:pt x="11366897" y="4111048"/>
                  <a:pt x="11358671" y="4125597"/>
                </a:cubicBezTo>
                <a:cubicBezTo>
                  <a:pt x="11358671" y="4127675"/>
                  <a:pt x="11358671" y="4127675"/>
                  <a:pt x="11358671" y="4127675"/>
                </a:cubicBezTo>
                <a:cubicBezTo>
                  <a:pt x="11360727" y="4131833"/>
                  <a:pt x="11366897" y="4140146"/>
                  <a:pt x="11371010" y="4146381"/>
                </a:cubicBezTo>
                <a:cubicBezTo>
                  <a:pt x="11387462" y="4146381"/>
                  <a:pt x="11405971" y="4142225"/>
                  <a:pt x="11422423" y="4131833"/>
                </a:cubicBezTo>
                <a:cubicBezTo>
                  <a:pt x="11422423" y="4133910"/>
                  <a:pt x="11432706" y="4148460"/>
                  <a:pt x="11434763" y="4150539"/>
                </a:cubicBezTo>
                <a:cubicBezTo>
                  <a:pt x="11422423" y="4163009"/>
                  <a:pt x="11412140" y="4179636"/>
                  <a:pt x="11408027" y="4196265"/>
                </a:cubicBezTo>
                <a:cubicBezTo>
                  <a:pt x="11410084" y="4198342"/>
                  <a:pt x="11410084" y="4198342"/>
                  <a:pt x="11410084" y="4198342"/>
                </a:cubicBezTo>
                <a:cubicBezTo>
                  <a:pt x="11412140" y="4202500"/>
                  <a:pt x="11420366" y="4208735"/>
                  <a:pt x="11424480" y="4212892"/>
                </a:cubicBezTo>
                <a:cubicBezTo>
                  <a:pt x="11426536" y="4212892"/>
                  <a:pt x="11426536" y="4212892"/>
                  <a:pt x="11426536" y="4212892"/>
                </a:cubicBezTo>
                <a:cubicBezTo>
                  <a:pt x="11440932" y="4208735"/>
                  <a:pt x="11457385" y="4200421"/>
                  <a:pt x="11471780" y="4185872"/>
                </a:cubicBezTo>
                <a:cubicBezTo>
                  <a:pt x="11473837" y="4187951"/>
                  <a:pt x="11486176" y="4198342"/>
                  <a:pt x="11488233" y="4200421"/>
                </a:cubicBezTo>
                <a:cubicBezTo>
                  <a:pt x="11480006" y="4217048"/>
                  <a:pt x="11475894" y="4233677"/>
                  <a:pt x="11475894" y="4250304"/>
                </a:cubicBezTo>
                <a:cubicBezTo>
                  <a:pt x="11475894" y="4250304"/>
                  <a:pt x="11475894" y="4252383"/>
                  <a:pt x="11475894" y="4252383"/>
                </a:cubicBezTo>
                <a:cubicBezTo>
                  <a:pt x="11480006" y="4256539"/>
                  <a:pt x="11488233" y="4260697"/>
                  <a:pt x="11494402" y="4262774"/>
                </a:cubicBezTo>
                <a:cubicBezTo>
                  <a:pt x="11494402" y="4264853"/>
                  <a:pt x="11494402" y="4264853"/>
                  <a:pt x="11494402" y="4264853"/>
                </a:cubicBezTo>
                <a:cubicBezTo>
                  <a:pt x="11496459" y="4262774"/>
                  <a:pt x="11496459" y="4262774"/>
                  <a:pt x="11496459" y="4262774"/>
                </a:cubicBezTo>
                <a:cubicBezTo>
                  <a:pt x="11510854" y="4254461"/>
                  <a:pt x="11523194" y="4241990"/>
                  <a:pt x="11533476" y="4225363"/>
                </a:cubicBezTo>
                <a:cubicBezTo>
                  <a:pt x="11535533" y="4227441"/>
                  <a:pt x="11549928" y="4233677"/>
                  <a:pt x="11551985" y="4233677"/>
                </a:cubicBezTo>
                <a:cubicBezTo>
                  <a:pt x="11549928" y="4241990"/>
                  <a:pt x="11549928" y="4252383"/>
                  <a:pt x="11549928" y="4260697"/>
                </a:cubicBezTo>
                <a:cubicBezTo>
                  <a:pt x="11549928" y="4269010"/>
                  <a:pt x="11549928" y="4279403"/>
                  <a:pt x="11551985" y="4285638"/>
                </a:cubicBezTo>
                <a:cubicBezTo>
                  <a:pt x="11551985" y="4287716"/>
                  <a:pt x="11551985" y="4287716"/>
                  <a:pt x="11551985" y="4287716"/>
                </a:cubicBezTo>
                <a:cubicBezTo>
                  <a:pt x="11554042" y="4287716"/>
                  <a:pt x="11554042" y="4287716"/>
                  <a:pt x="11554042" y="4287716"/>
                </a:cubicBezTo>
                <a:cubicBezTo>
                  <a:pt x="11558155" y="4289795"/>
                  <a:pt x="11568437" y="4291873"/>
                  <a:pt x="11574607" y="4293951"/>
                </a:cubicBezTo>
                <a:cubicBezTo>
                  <a:pt x="11576663" y="4293951"/>
                  <a:pt x="11576663" y="4293951"/>
                  <a:pt x="11576663" y="4293951"/>
                </a:cubicBezTo>
                <a:cubicBezTo>
                  <a:pt x="11586946" y="4281481"/>
                  <a:pt x="11597229" y="4264853"/>
                  <a:pt x="11601342" y="4248226"/>
                </a:cubicBezTo>
                <a:cubicBezTo>
                  <a:pt x="11603398" y="4248226"/>
                  <a:pt x="11621907" y="4250304"/>
                  <a:pt x="11623964" y="4250304"/>
                </a:cubicBezTo>
                <a:cubicBezTo>
                  <a:pt x="11623964" y="4269010"/>
                  <a:pt x="11628077" y="4287716"/>
                  <a:pt x="11636303" y="4302265"/>
                </a:cubicBezTo>
                <a:cubicBezTo>
                  <a:pt x="11638359" y="4302265"/>
                  <a:pt x="11638359" y="4302265"/>
                  <a:pt x="11638359" y="4302265"/>
                </a:cubicBezTo>
                <a:cubicBezTo>
                  <a:pt x="11644529" y="4302265"/>
                  <a:pt x="11654812" y="4302265"/>
                  <a:pt x="11658925" y="4302265"/>
                </a:cubicBezTo>
                <a:cubicBezTo>
                  <a:pt x="11660982" y="4302265"/>
                  <a:pt x="11660982" y="4302265"/>
                  <a:pt x="11660982" y="4302265"/>
                </a:cubicBezTo>
                <a:cubicBezTo>
                  <a:pt x="11669208" y="4287716"/>
                  <a:pt x="11673321" y="4269010"/>
                  <a:pt x="11675378" y="4250304"/>
                </a:cubicBezTo>
                <a:cubicBezTo>
                  <a:pt x="11677434" y="4250304"/>
                  <a:pt x="11693886" y="4248226"/>
                  <a:pt x="11695943" y="4248226"/>
                </a:cubicBezTo>
                <a:cubicBezTo>
                  <a:pt x="11700056" y="4264853"/>
                  <a:pt x="11710338" y="4281481"/>
                  <a:pt x="11722678" y="4293951"/>
                </a:cubicBezTo>
                <a:cubicBezTo>
                  <a:pt x="11728847" y="4291873"/>
                  <a:pt x="11739130" y="4289795"/>
                  <a:pt x="11743243" y="4287716"/>
                </a:cubicBezTo>
                <a:cubicBezTo>
                  <a:pt x="11745300" y="4287716"/>
                  <a:pt x="11745300" y="4287716"/>
                  <a:pt x="11745300" y="4287716"/>
                </a:cubicBezTo>
                <a:cubicBezTo>
                  <a:pt x="11747356" y="4279403"/>
                  <a:pt x="11747356" y="4269010"/>
                  <a:pt x="11747356" y="4260697"/>
                </a:cubicBezTo>
                <a:cubicBezTo>
                  <a:pt x="11747356" y="4252383"/>
                  <a:pt x="11747356" y="4241990"/>
                  <a:pt x="11745300" y="4233677"/>
                </a:cubicBezTo>
                <a:cubicBezTo>
                  <a:pt x="11747356" y="4233677"/>
                  <a:pt x="11763808" y="4227441"/>
                  <a:pt x="11765865" y="4225363"/>
                </a:cubicBezTo>
                <a:cubicBezTo>
                  <a:pt x="11774091" y="4241990"/>
                  <a:pt x="11788487" y="4254461"/>
                  <a:pt x="11802882" y="4262774"/>
                </a:cubicBezTo>
                <a:cubicBezTo>
                  <a:pt x="11809052" y="4260697"/>
                  <a:pt x="11817278" y="4256539"/>
                  <a:pt x="11821391" y="4252383"/>
                </a:cubicBezTo>
                <a:cubicBezTo>
                  <a:pt x="11823448" y="4250304"/>
                  <a:pt x="11823448" y="4250304"/>
                  <a:pt x="11823448" y="4250304"/>
                </a:cubicBezTo>
                <a:cubicBezTo>
                  <a:pt x="11823448" y="4250304"/>
                  <a:pt x="11823448" y="4250304"/>
                  <a:pt x="11823448" y="4248226"/>
                </a:cubicBezTo>
                <a:cubicBezTo>
                  <a:pt x="11823448" y="4233677"/>
                  <a:pt x="11817278" y="4214971"/>
                  <a:pt x="11809052" y="4200421"/>
                </a:cubicBezTo>
                <a:cubicBezTo>
                  <a:pt x="11811108" y="4198342"/>
                  <a:pt x="11823448" y="4187951"/>
                  <a:pt x="11825504" y="4185872"/>
                </a:cubicBezTo>
                <a:cubicBezTo>
                  <a:pt x="11839900" y="4198342"/>
                  <a:pt x="11856352" y="4208735"/>
                  <a:pt x="11870748" y="4212892"/>
                </a:cubicBezTo>
                <a:cubicBezTo>
                  <a:pt x="11872805" y="4212892"/>
                  <a:pt x="11872805" y="4212892"/>
                  <a:pt x="11872805" y="4212892"/>
                </a:cubicBezTo>
                <a:cubicBezTo>
                  <a:pt x="11876918" y="4208735"/>
                  <a:pt x="11885144" y="4202500"/>
                  <a:pt x="11887201" y="4196265"/>
                </a:cubicBezTo>
                <a:cubicBezTo>
                  <a:pt x="11889257" y="4196265"/>
                  <a:pt x="11889257" y="4196265"/>
                  <a:pt x="11889257" y="4196265"/>
                </a:cubicBezTo>
                <a:cubicBezTo>
                  <a:pt x="11885144" y="4179636"/>
                  <a:pt x="11874861" y="4163009"/>
                  <a:pt x="11862522" y="4150539"/>
                </a:cubicBezTo>
                <a:cubicBezTo>
                  <a:pt x="11864579" y="4148460"/>
                  <a:pt x="11874861" y="4133910"/>
                  <a:pt x="11874861" y="4131833"/>
                </a:cubicBezTo>
                <a:cubicBezTo>
                  <a:pt x="11891314" y="4140146"/>
                  <a:pt x="11909822" y="4146381"/>
                  <a:pt x="11926275" y="4146381"/>
                </a:cubicBezTo>
                <a:cubicBezTo>
                  <a:pt x="11928331" y="4144303"/>
                  <a:pt x="11928331" y="4144303"/>
                  <a:pt x="11928331" y="4144303"/>
                </a:cubicBezTo>
                <a:cubicBezTo>
                  <a:pt x="11930388" y="4140146"/>
                  <a:pt x="11936557" y="4131833"/>
                  <a:pt x="11938614" y="4125597"/>
                </a:cubicBezTo>
                <a:cubicBezTo>
                  <a:pt x="11938614" y="4123519"/>
                  <a:pt x="11938614" y="4123519"/>
                  <a:pt x="11938614" y="4123519"/>
                </a:cubicBezTo>
                <a:cubicBezTo>
                  <a:pt x="11930388" y="4111048"/>
                  <a:pt x="11915992" y="4096498"/>
                  <a:pt x="11901596" y="4088184"/>
                </a:cubicBezTo>
                <a:cubicBezTo>
                  <a:pt x="11901596" y="4084028"/>
                  <a:pt x="11909822" y="4069478"/>
                  <a:pt x="11909822" y="4067401"/>
                </a:cubicBezTo>
                <a:cubicBezTo>
                  <a:pt x="11926275" y="4071557"/>
                  <a:pt x="11944784" y="4071557"/>
                  <a:pt x="11961236" y="4067401"/>
                </a:cubicBezTo>
                <a:cubicBezTo>
                  <a:pt x="11963292" y="4067401"/>
                  <a:pt x="11963292" y="4067401"/>
                  <a:pt x="11963292" y="4067401"/>
                </a:cubicBezTo>
                <a:cubicBezTo>
                  <a:pt x="11965349" y="4061165"/>
                  <a:pt x="11967405" y="4052851"/>
                  <a:pt x="11967405" y="4046616"/>
                </a:cubicBezTo>
                <a:cubicBezTo>
                  <a:pt x="11967405" y="4044537"/>
                  <a:pt x="11967405" y="4044537"/>
                  <a:pt x="11967405" y="4044537"/>
                </a:cubicBezTo>
                <a:cubicBezTo>
                  <a:pt x="11957123" y="4032066"/>
                  <a:pt x="11940670" y="4023752"/>
                  <a:pt x="11922162" y="4017517"/>
                </a:cubicBezTo>
                <a:cubicBezTo>
                  <a:pt x="11924218" y="4015439"/>
                  <a:pt x="11926275" y="3998811"/>
                  <a:pt x="11926275" y="3996733"/>
                </a:cubicBezTo>
                <a:cubicBezTo>
                  <a:pt x="11944784" y="3996733"/>
                  <a:pt x="11963292" y="3990498"/>
                  <a:pt x="11975632" y="3982184"/>
                </a:cubicBezTo>
                <a:cubicBezTo>
                  <a:pt x="11977688" y="3982184"/>
                  <a:pt x="11977688" y="3982184"/>
                  <a:pt x="11977688" y="3982184"/>
                </a:cubicBezTo>
                <a:cubicBezTo>
                  <a:pt x="11977688" y="3978027"/>
                  <a:pt x="11977688" y="3973870"/>
                  <a:pt x="11977688" y="3969713"/>
                </a:cubicBezTo>
                <a:cubicBezTo>
                  <a:pt x="11977688" y="3967634"/>
                  <a:pt x="11977688" y="3963478"/>
                  <a:pt x="11977688" y="3959320"/>
                </a:cubicBezTo>
                <a:cubicBezTo>
                  <a:pt x="11975632" y="3959320"/>
                  <a:pt x="11975632" y="3959320"/>
                  <a:pt x="11975632" y="3959320"/>
                </a:cubicBezTo>
                <a:cubicBezTo>
                  <a:pt x="11963292" y="3951007"/>
                  <a:pt x="11944784" y="3944772"/>
                  <a:pt x="11926275" y="3944772"/>
                </a:cubicBezTo>
                <a:cubicBezTo>
                  <a:pt x="11926275" y="3942693"/>
                  <a:pt x="11924218" y="3926066"/>
                  <a:pt x="11924218" y="3923987"/>
                </a:cubicBezTo>
                <a:cubicBezTo>
                  <a:pt x="11940670" y="3917752"/>
                  <a:pt x="11957123" y="3909438"/>
                  <a:pt x="11967405" y="3896967"/>
                </a:cubicBezTo>
                <a:cubicBezTo>
                  <a:pt x="11969462" y="3896967"/>
                  <a:pt x="11969462" y="3896967"/>
                  <a:pt x="11969462" y="3896967"/>
                </a:cubicBezTo>
                <a:cubicBezTo>
                  <a:pt x="11969462" y="3894888"/>
                  <a:pt x="11969462" y="3894888"/>
                  <a:pt x="11969462" y="3894888"/>
                </a:cubicBezTo>
                <a:cubicBezTo>
                  <a:pt x="11967405" y="3888653"/>
                  <a:pt x="11965349" y="3880340"/>
                  <a:pt x="11963292" y="3874104"/>
                </a:cubicBezTo>
                <a:cubicBezTo>
                  <a:pt x="11961236" y="3874104"/>
                  <a:pt x="11961236" y="3874104"/>
                  <a:pt x="11961236" y="3874104"/>
                </a:cubicBezTo>
                <a:cubicBezTo>
                  <a:pt x="11946840" y="3867869"/>
                  <a:pt x="11928331" y="3869947"/>
                  <a:pt x="11909822" y="3874104"/>
                </a:cubicBezTo>
                <a:cubicBezTo>
                  <a:pt x="11909822" y="3872026"/>
                  <a:pt x="11903653" y="3855398"/>
                  <a:pt x="11901596" y="3853320"/>
                </a:cubicBezTo>
                <a:cubicBezTo>
                  <a:pt x="11918049" y="3845006"/>
                  <a:pt x="11930388" y="3830456"/>
                  <a:pt x="11938614" y="3815908"/>
                </a:cubicBezTo>
                <a:cubicBezTo>
                  <a:pt x="11938614" y="3813829"/>
                  <a:pt x="11938614" y="3813829"/>
                  <a:pt x="11938614" y="3813829"/>
                </a:cubicBezTo>
                <a:cubicBezTo>
                  <a:pt x="11936557" y="3809672"/>
                  <a:pt x="11932444" y="3801358"/>
                  <a:pt x="11928331" y="3795123"/>
                </a:cubicBezTo>
                <a:cubicBezTo>
                  <a:pt x="11926275" y="3795123"/>
                  <a:pt x="11926275" y="3795123"/>
                  <a:pt x="11926275" y="3795123"/>
                </a:cubicBezTo>
                <a:cubicBezTo>
                  <a:pt x="11909822" y="3795123"/>
                  <a:pt x="11891314" y="3799280"/>
                  <a:pt x="11876918" y="3807594"/>
                </a:cubicBezTo>
                <a:cubicBezTo>
                  <a:pt x="11874861" y="3807594"/>
                  <a:pt x="11864579" y="3793044"/>
                  <a:pt x="11862522" y="3790966"/>
                </a:cubicBezTo>
                <a:cubicBezTo>
                  <a:pt x="11874861" y="3778495"/>
                  <a:pt x="11885144" y="3761868"/>
                  <a:pt x="11889257" y="3745240"/>
                </a:cubicBezTo>
                <a:cubicBezTo>
                  <a:pt x="11889257" y="3743162"/>
                  <a:pt x="11889257" y="3743162"/>
                  <a:pt x="11889257" y="3743162"/>
                </a:cubicBezTo>
                <a:cubicBezTo>
                  <a:pt x="11885144" y="3739005"/>
                  <a:pt x="11878975" y="3732769"/>
                  <a:pt x="11872805" y="3728612"/>
                </a:cubicBezTo>
                <a:cubicBezTo>
                  <a:pt x="11856352" y="3732769"/>
                  <a:pt x="11839900" y="3741083"/>
                  <a:pt x="11827561" y="3753554"/>
                </a:cubicBezTo>
                <a:cubicBezTo>
                  <a:pt x="11825504" y="3753554"/>
                  <a:pt x="11811108" y="3743162"/>
                  <a:pt x="11809052" y="3741083"/>
                </a:cubicBezTo>
                <a:cubicBezTo>
                  <a:pt x="11819334" y="3724456"/>
                  <a:pt x="11823448" y="3707828"/>
                  <a:pt x="11823448" y="3691200"/>
                </a:cubicBezTo>
                <a:cubicBezTo>
                  <a:pt x="11823448" y="3691200"/>
                  <a:pt x="11823448" y="3689122"/>
                  <a:pt x="11823448" y="3689122"/>
                </a:cubicBezTo>
                <a:cubicBezTo>
                  <a:pt x="11817278" y="3684965"/>
                  <a:pt x="11809052" y="3680808"/>
                  <a:pt x="11804939" y="3678730"/>
                </a:cubicBezTo>
                <a:cubicBezTo>
                  <a:pt x="11802882" y="3676651"/>
                  <a:pt x="11802882" y="3676651"/>
                  <a:pt x="11802882" y="3676651"/>
                </a:cubicBezTo>
                <a:cubicBezTo>
                  <a:pt x="11802882" y="3678730"/>
                  <a:pt x="11802882" y="3678730"/>
                  <a:pt x="11802882" y="3678730"/>
                </a:cubicBezTo>
                <a:cubicBezTo>
                  <a:pt x="11788487" y="3684965"/>
                  <a:pt x="11776147" y="3699514"/>
                  <a:pt x="11765865" y="3714063"/>
                </a:cubicBezTo>
                <a:cubicBezTo>
                  <a:pt x="11763808" y="3714063"/>
                  <a:pt x="11747356" y="3707828"/>
                  <a:pt x="11745300" y="3705750"/>
                </a:cubicBezTo>
                <a:cubicBezTo>
                  <a:pt x="11747356" y="3697436"/>
                  <a:pt x="11749412" y="3689122"/>
                  <a:pt x="11749412" y="3678730"/>
                </a:cubicBezTo>
                <a:cubicBezTo>
                  <a:pt x="11749412" y="3670416"/>
                  <a:pt x="11747356" y="3662102"/>
                  <a:pt x="11745300" y="3653788"/>
                </a:cubicBezTo>
                <a:cubicBezTo>
                  <a:pt x="11745300" y="3651710"/>
                  <a:pt x="11745300" y="3651710"/>
                  <a:pt x="11745300" y="3651710"/>
                </a:cubicBezTo>
                <a:cubicBezTo>
                  <a:pt x="11743243" y="3651710"/>
                  <a:pt x="11743243" y="3651710"/>
                  <a:pt x="11743243" y="3651710"/>
                </a:cubicBezTo>
                <a:cubicBezTo>
                  <a:pt x="11739130" y="3649631"/>
                  <a:pt x="11730904" y="3647553"/>
                  <a:pt x="11722678" y="3647553"/>
                </a:cubicBezTo>
                <a:cubicBezTo>
                  <a:pt x="11710338" y="3657945"/>
                  <a:pt x="11700056" y="3674573"/>
                  <a:pt x="11695943" y="3693279"/>
                </a:cubicBezTo>
                <a:cubicBezTo>
                  <a:pt x="11693886" y="3691200"/>
                  <a:pt x="11677434" y="3689122"/>
                  <a:pt x="11673321" y="3689122"/>
                </a:cubicBezTo>
                <a:cubicBezTo>
                  <a:pt x="11673321" y="3672494"/>
                  <a:pt x="11669208" y="3653788"/>
                  <a:pt x="11660982" y="3639239"/>
                </a:cubicBezTo>
                <a:cubicBezTo>
                  <a:pt x="11658925" y="3639239"/>
                  <a:pt x="11658925" y="3639239"/>
                  <a:pt x="11658925" y="3639239"/>
                </a:cubicBezTo>
                <a:cubicBezTo>
                  <a:pt x="11652756" y="3637160"/>
                  <a:pt x="11644529" y="3637160"/>
                  <a:pt x="11638359" y="3639239"/>
                </a:cubicBezTo>
                <a:cubicBezTo>
                  <a:pt x="11636303" y="3639239"/>
                  <a:pt x="11636303" y="3639239"/>
                  <a:pt x="11636303" y="3639239"/>
                </a:cubicBezTo>
                <a:close/>
                <a:moveTo>
                  <a:pt x="0" y="0"/>
                </a:moveTo>
                <a:lnTo>
                  <a:pt x="12192000" y="0"/>
                </a:lnTo>
                <a:lnTo>
                  <a:pt x="12192000" y="4454665"/>
                </a:lnTo>
                <a:lnTo>
                  <a:pt x="4539049" y="4454665"/>
                </a:lnTo>
                <a:lnTo>
                  <a:pt x="0" y="4454665"/>
                </a:lnTo>
                <a:lnTo>
                  <a:pt x="0" y="3869778"/>
                </a:lnTo>
                <a:close/>
              </a:path>
            </a:pathLst>
          </a:custGeom>
          <a:solidFill>
            <a:srgbClr val="01B0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b"/>
          <a:lstStyle/>
          <a:p>
            <a:pPr indent="-228594" defTabSz="914377" eaLnBrk="1" fontAlgn="auto" hangingPunct="1">
              <a:lnSpc>
                <a:spcPct val="90000"/>
              </a:lnSpc>
              <a:spcBef>
                <a:spcPts val="1000"/>
              </a:spcBef>
              <a:spcAft>
                <a:spcPts val="0"/>
              </a:spcAft>
              <a:buFont typeface="Arial" panose="020B0604020202020204" pitchFamily="34" charset="0"/>
              <a:buChar char="•"/>
              <a:defRPr/>
            </a:pPr>
            <a:r>
              <a:rPr lang="en-US" sz="1800" dirty="0">
                <a:solidFill>
                  <a:prstClr val="white">
                    <a:alpha val="0"/>
                  </a:prstClr>
                </a:solidFill>
              </a:rPr>
              <a:t>z</a:t>
            </a:r>
          </a:p>
        </p:txBody>
      </p:sp>
      <p:sp>
        <p:nvSpPr>
          <p:cNvPr id="10" name="Picture Placeholder 9"/>
          <p:cNvSpPr>
            <a:spLocks noGrp="1"/>
          </p:cNvSpPr>
          <p:nvPr>
            <p:ph type="pic" sz="quarter" idx="16"/>
          </p:nvPr>
        </p:nvSpPr>
        <p:spPr>
          <a:xfrm>
            <a:off x="0" y="2403337"/>
            <a:ext cx="12192000" cy="4454665"/>
          </a:xfrm>
          <a:custGeom>
            <a:avLst/>
            <a:gdLst>
              <a:gd name="connsiteX0" fmla="*/ 11603402 w 12192000"/>
              <a:gd name="connsiteY0" fmla="*/ 4036670 h 4454665"/>
              <a:gd name="connsiteX1" fmla="*/ 11613605 w 12192000"/>
              <a:gd name="connsiteY1" fmla="*/ 4036670 h 4454665"/>
              <a:gd name="connsiteX2" fmla="*/ 11617686 w 12192000"/>
              <a:gd name="connsiteY2" fmla="*/ 4045008 h 4454665"/>
              <a:gd name="connsiteX3" fmla="*/ 11623808 w 12192000"/>
              <a:gd name="connsiteY3" fmla="*/ 4147152 h 4454665"/>
              <a:gd name="connsiteX4" fmla="*/ 11621767 w 12192000"/>
              <a:gd name="connsiteY4" fmla="*/ 4157574 h 4454665"/>
              <a:gd name="connsiteX5" fmla="*/ 11615645 w 12192000"/>
              <a:gd name="connsiteY5" fmla="*/ 4157574 h 4454665"/>
              <a:gd name="connsiteX6" fmla="*/ 11509533 w 12192000"/>
              <a:gd name="connsiteY6" fmla="*/ 4095038 h 4454665"/>
              <a:gd name="connsiteX7" fmla="*/ 11505451 w 12192000"/>
              <a:gd name="connsiteY7" fmla="*/ 4088785 h 4454665"/>
              <a:gd name="connsiteX8" fmla="*/ 11505451 w 12192000"/>
              <a:gd name="connsiteY8" fmla="*/ 4086699 h 4454665"/>
              <a:gd name="connsiteX9" fmla="*/ 11511573 w 12192000"/>
              <a:gd name="connsiteY9" fmla="*/ 4082530 h 4454665"/>
              <a:gd name="connsiteX10" fmla="*/ 11603402 w 12192000"/>
              <a:gd name="connsiteY10" fmla="*/ 4036670 h 4454665"/>
              <a:gd name="connsiteX11" fmla="*/ 11686136 w 12192000"/>
              <a:gd name="connsiteY11" fmla="*/ 4034586 h 4454665"/>
              <a:gd name="connsiteX12" fmla="*/ 11696438 w 12192000"/>
              <a:gd name="connsiteY12" fmla="*/ 4034586 h 4454665"/>
              <a:gd name="connsiteX13" fmla="*/ 11787097 w 12192000"/>
              <a:gd name="connsiteY13" fmla="*/ 4080352 h 4454665"/>
              <a:gd name="connsiteX14" fmla="*/ 11795339 w 12192000"/>
              <a:gd name="connsiteY14" fmla="*/ 4086593 h 4454665"/>
              <a:gd name="connsiteX15" fmla="*/ 11791218 w 12192000"/>
              <a:gd name="connsiteY15" fmla="*/ 4092833 h 4454665"/>
              <a:gd name="connsiteX16" fmla="*/ 11684076 w 12192000"/>
              <a:gd name="connsiteY16" fmla="*/ 4155241 h 4454665"/>
              <a:gd name="connsiteX17" fmla="*/ 11675833 w 12192000"/>
              <a:gd name="connsiteY17" fmla="*/ 4155241 h 4454665"/>
              <a:gd name="connsiteX18" fmla="*/ 11673773 w 12192000"/>
              <a:gd name="connsiteY18" fmla="*/ 4146920 h 4454665"/>
              <a:gd name="connsiteX19" fmla="*/ 11682015 w 12192000"/>
              <a:gd name="connsiteY19" fmla="*/ 4042907 h 4454665"/>
              <a:gd name="connsiteX20" fmla="*/ 11686136 w 12192000"/>
              <a:gd name="connsiteY20" fmla="*/ 4034586 h 4454665"/>
              <a:gd name="connsiteX21" fmla="*/ 10868401 w 12192000"/>
              <a:gd name="connsiteY21" fmla="*/ 3994843 h 4454665"/>
              <a:gd name="connsiteX22" fmla="*/ 10868401 w 12192000"/>
              <a:gd name="connsiteY22" fmla="*/ 4038046 h 4454665"/>
              <a:gd name="connsiteX23" fmla="*/ 10820512 w 12192000"/>
              <a:gd name="connsiteY23" fmla="*/ 4046275 h 4454665"/>
              <a:gd name="connsiteX24" fmla="*/ 10801773 w 12192000"/>
              <a:gd name="connsiteY24" fmla="*/ 4021588 h 4454665"/>
              <a:gd name="connsiteX25" fmla="*/ 10826759 w 12192000"/>
              <a:gd name="connsiteY25" fmla="*/ 3996901 h 4454665"/>
              <a:gd name="connsiteX26" fmla="*/ 10518900 w 12192000"/>
              <a:gd name="connsiteY26" fmla="*/ 3924709 h 4454665"/>
              <a:gd name="connsiteX27" fmla="*/ 10559811 w 12192000"/>
              <a:gd name="connsiteY27" fmla="*/ 3984908 h 4454665"/>
              <a:gd name="connsiteX28" fmla="*/ 10518900 w 12192000"/>
              <a:gd name="connsiteY28" fmla="*/ 4045106 h 4454665"/>
              <a:gd name="connsiteX29" fmla="*/ 10477988 w 12192000"/>
              <a:gd name="connsiteY29" fmla="*/ 3984908 h 4454665"/>
              <a:gd name="connsiteX30" fmla="*/ 10518900 w 12192000"/>
              <a:gd name="connsiteY30" fmla="*/ 3924709 h 4454665"/>
              <a:gd name="connsiteX31" fmla="*/ 11673123 w 12192000"/>
              <a:gd name="connsiteY31" fmla="*/ 3916397 h 4454665"/>
              <a:gd name="connsiteX32" fmla="*/ 11682116 w 12192000"/>
              <a:gd name="connsiteY32" fmla="*/ 3917436 h 4454665"/>
              <a:gd name="connsiteX33" fmla="*/ 11708840 w 12192000"/>
              <a:gd name="connsiteY33" fmla="*/ 3969387 h 4454665"/>
              <a:gd name="connsiteX34" fmla="*/ 11649226 w 12192000"/>
              <a:gd name="connsiteY34" fmla="*/ 4027572 h 4454665"/>
              <a:gd name="connsiteX35" fmla="*/ 11589612 w 12192000"/>
              <a:gd name="connsiteY35" fmla="*/ 3969387 h 4454665"/>
              <a:gd name="connsiteX36" fmla="*/ 11616336 w 12192000"/>
              <a:gd name="connsiteY36" fmla="*/ 3919515 h 4454665"/>
              <a:gd name="connsiteX37" fmla="*/ 11632781 w 12192000"/>
              <a:gd name="connsiteY37" fmla="*/ 3921592 h 4454665"/>
              <a:gd name="connsiteX38" fmla="*/ 11630725 w 12192000"/>
              <a:gd name="connsiteY38" fmla="*/ 3938217 h 4454665"/>
              <a:gd name="connsiteX39" fmla="*/ 11614280 w 12192000"/>
              <a:gd name="connsiteY39" fmla="*/ 3969387 h 4454665"/>
              <a:gd name="connsiteX40" fmla="*/ 11649226 w 12192000"/>
              <a:gd name="connsiteY40" fmla="*/ 4004714 h 4454665"/>
              <a:gd name="connsiteX41" fmla="*/ 11684172 w 12192000"/>
              <a:gd name="connsiteY41" fmla="*/ 3969387 h 4454665"/>
              <a:gd name="connsiteX42" fmla="*/ 11667727 w 12192000"/>
              <a:gd name="connsiteY42" fmla="*/ 3938217 h 4454665"/>
              <a:gd name="connsiteX43" fmla="*/ 11665671 w 12192000"/>
              <a:gd name="connsiteY43" fmla="*/ 3921592 h 4454665"/>
              <a:gd name="connsiteX44" fmla="*/ 11673123 w 12192000"/>
              <a:gd name="connsiteY44" fmla="*/ 3916397 h 4454665"/>
              <a:gd name="connsiteX45" fmla="*/ 11822057 w 12192000"/>
              <a:gd name="connsiteY45" fmla="*/ 3901331 h 4454665"/>
              <a:gd name="connsiteX46" fmla="*/ 11826190 w 12192000"/>
              <a:gd name="connsiteY46" fmla="*/ 3907560 h 4454665"/>
              <a:gd name="connsiteX47" fmla="*/ 11826190 w 12192000"/>
              <a:gd name="connsiteY47" fmla="*/ 4032127 h 4454665"/>
              <a:gd name="connsiteX48" fmla="*/ 11822057 w 12192000"/>
              <a:gd name="connsiteY48" fmla="*/ 4038355 h 4454665"/>
              <a:gd name="connsiteX49" fmla="*/ 11813791 w 12192000"/>
              <a:gd name="connsiteY49" fmla="*/ 4036279 h 4454665"/>
              <a:gd name="connsiteX50" fmla="*/ 11729066 w 12192000"/>
              <a:gd name="connsiteY50" fmla="*/ 3978147 h 4454665"/>
              <a:gd name="connsiteX51" fmla="*/ 11722867 w 12192000"/>
              <a:gd name="connsiteY51" fmla="*/ 3969843 h 4454665"/>
              <a:gd name="connsiteX52" fmla="*/ 11729066 w 12192000"/>
              <a:gd name="connsiteY52" fmla="*/ 3961539 h 4454665"/>
              <a:gd name="connsiteX53" fmla="*/ 11813791 w 12192000"/>
              <a:gd name="connsiteY53" fmla="*/ 3903408 h 4454665"/>
              <a:gd name="connsiteX54" fmla="*/ 11822057 w 12192000"/>
              <a:gd name="connsiteY54" fmla="*/ 3901331 h 4454665"/>
              <a:gd name="connsiteX55" fmla="*/ 11476229 w 12192000"/>
              <a:gd name="connsiteY55" fmla="*/ 3901331 h 4454665"/>
              <a:gd name="connsiteX56" fmla="*/ 11484412 w 12192000"/>
              <a:gd name="connsiteY56" fmla="*/ 3905483 h 4454665"/>
              <a:gd name="connsiteX57" fmla="*/ 11568280 w 12192000"/>
              <a:gd name="connsiteY57" fmla="*/ 3961539 h 4454665"/>
              <a:gd name="connsiteX58" fmla="*/ 11574417 w 12192000"/>
              <a:gd name="connsiteY58" fmla="*/ 3969843 h 4454665"/>
              <a:gd name="connsiteX59" fmla="*/ 11568280 w 12192000"/>
              <a:gd name="connsiteY59" fmla="*/ 3978147 h 4454665"/>
              <a:gd name="connsiteX60" fmla="*/ 11484412 w 12192000"/>
              <a:gd name="connsiteY60" fmla="*/ 4036279 h 4454665"/>
              <a:gd name="connsiteX61" fmla="*/ 11476229 w 12192000"/>
              <a:gd name="connsiteY61" fmla="*/ 4038355 h 4454665"/>
              <a:gd name="connsiteX62" fmla="*/ 11472138 w 12192000"/>
              <a:gd name="connsiteY62" fmla="*/ 4032127 h 4454665"/>
              <a:gd name="connsiteX63" fmla="*/ 11472138 w 12192000"/>
              <a:gd name="connsiteY63" fmla="*/ 3907560 h 4454665"/>
              <a:gd name="connsiteX64" fmla="*/ 11476229 w 12192000"/>
              <a:gd name="connsiteY64" fmla="*/ 3901331 h 4454665"/>
              <a:gd name="connsiteX65" fmla="*/ 11088184 w 12192000"/>
              <a:gd name="connsiteY65" fmla="*/ 3890811 h 4454665"/>
              <a:gd name="connsiteX66" fmla="*/ 11082024 w 12192000"/>
              <a:gd name="connsiteY66" fmla="*/ 3892889 h 4454665"/>
              <a:gd name="connsiteX67" fmla="*/ 11079972 w 12192000"/>
              <a:gd name="connsiteY67" fmla="*/ 3899119 h 4454665"/>
              <a:gd name="connsiteX68" fmla="*/ 11121033 w 12192000"/>
              <a:gd name="connsiteY68" fmla="*/ 4056970 h 4454665"/>
              <a:gd name="connsiteX69" fmla="*/ 11145670 w 12192000"/>
              <a:gd name="connsiteY69" fmla="*/ 4077739 h 4454665"/>
              <a:gd name="connsiteX70" fmla="*/ 11153882 w 12192000"/>
              <a:gd name="connsiteY70" fmla="*/ 4077739 h 4454665"/>
              <a:gd name="connsiteX71" fmla="*/ 11149776 w 12192000"/>
              <a:gd name="connsiteY71" fmla="*/ 4086047 h 4454665"/>
              <a:gd name="connsiteX72" fmla="*/ 11149776 w 12192000"/>
              <a:gd name="connsiteY72" fmla="*/ 4088124 h 4454665"/>
              <a:gd name="connsiteX73" fmla="*/ 11125139 w 12192000"/>
              <a:gd name="connsiteY73" fmla="*/ 4106817 h 4454665"/>
              <a:gd name="connsiteX74" fmla="*/ 11090237 w 12192000"/>
              <a:gd name="connsiteY74" fmla="*/ 4104740 h 4454665"/>
              <a:gd name="connsiteX75" fmla="*/ 11084078 w 12192000"/>
              <a:gd name="connsiteY75" fmla="*/ 4106817 h 4454665"/>
              <a:gd name="connsiteX76" fmla="*/ 11082024 w 12192000"/>
              <a:gd name="connsiteY76" fmla="*/ 4110971 h 4454665"/>
              <a:gd name="connsiteX77" fmla="*/ 11082024 w 12192000"/>
              <a:gd name="connsiteY77" fmla="*/ 4129664 h 4454665"/>
              <a:gd name="connsiteX78" fmla="*/ 11088184 w 12192000"/>
              <a:gd name="connsiteY78" fmla="*/ 4135895 h 4454665"/>
              <a:gd name="connsiteX79" fmla="*/ 11135404 w 12192000"/>
              <a:gd name="connsiteY79" fmla="*/ 4142125 h 4454665"/>
              <a:gd name="connsiteX80" fmla="*/ 11137458 w 12192000"/>
              <a:gd name="connsiteY80" fmla="*/ 4142125 h 4454665"/>
              <a:gd name="connsiteX81" fmla="*/ 11190838 w 12192000"/>
              <a:gd name="connsiteY81" fmla="*/ 4090201 h 4454665"/>
              <a:gd name="connsiteX82" fmla="*/ 11223687 w 12192000"/>
              <a:gd name="connsiteY82" fmla="*/ 3961429 h 4454665"/>
              <a:gd name="connsiteX83" fmla="*/ 11236005 w 12192000"/>
              <a:gd name="connsiteY83" fmla="*/ 3919889 h 4454665"/>
              <a:gd name="connsiteX84" fmla="*/ 11240111 w 12192000"/>
              <a:gd name="connsiteY84" fmla="*/ 3899119 h 4454665"/>
              <a:gd name="connsiteX85" fmla="*/ 11238058 w 12192000"/>
              <a:gd name="connsiteY85" fmla="*/ 3892889 h 4454665"/>
              <a:gd name="connsiteX86" fmla="*/ 11233952 w 12192000"/>
              <a:gd name="connsiteY86" fmla="*/ 3890811 h 4454665"/>
              <a:gd name="connsiteX87" fmla="*/ 11205209 w 12192000"/>
              <a:gd name="connsiteY87" fmla="*/ 3890811 h 4454665"/>
              <a:gd name="connsiteX88" fmla="*/ 11199050 w 12192000"/>
              <a:gd name="connsiteY88" fmla="*/ 3894966 h 4454665"/>
              <a:gd name="connsiteX89" fmla="*/ 11162094 w 12192000"/>
              <a:gd name="connsiteY89" fmla="*/ 4036200 h 4454665"/>
              <a:gd name="connsiteX90" fmla="*/ 11160041 w 12192000"/>
              <a:gd name="connsiteY90" fmla="*/ 4036200 h 4454665"/>
              <a:gd name="connsiteX91" fmla="*/ 11121033 w 12192000"/>
              <a:gd name="connsiteY91" fmla="*/ 3894966 h 4454665"/>
              <a:gd name="connsiteX92" fmla="*/ 11114874 w 12192000"/>
              <a:gd name="connsiteY92" fmla="*/ 3890811 h 4454665"/>
              <a:gd name="connsiteX93" fmla="*/ 11088184 w 12192000"/>
              <a:gd name="connsiteY93" fmla="*/ 3890811 h 4454665"/>
              <a:gd name="connsiteX94" fmla="*/ 11048412 w 12192000"/>
              <a:gd name="connsiteY94" fmla="*/ 3888474 h 4454665"/>
              <a:gd name="connsiteX95" fmla="*/ 10999317 w 12192000"/>
              <a:gd name="connsiteY95" fmla="*/ 3909283 h 4454665"/>
              <a:gd name="connsiteX96" fmla="*/ 10999317 w 12192000"/>
              <a:gd name="connsiteY96" fmla="*/ 3896798 h 4454665"/>
              <a:gd name="connsiteX97" fmla="*/ 10993181 w 12192000"/>
              <a:gd name="connsiteY97" fmla="*/ 3890555 h 4454665"/>
              <a:gd name="connsiteX98" fmla="*/ 10964542 w 12192000"/>
              <a:gd name="connsiteY98" fmla="*/ 3890555 h 4454665"/>
              <a:gd name="connsiteX99" fmla="*/ 10958406 w 12192000"/>
              <a:gd name="connsiteY99" fmla="*/ 3896798 h 4454665"/>
              <a:gd name="connsiteX100" fmla="*/ 10958406 w 12192000"/>
              <a:gd name="connsiteY100" fmla="*/ 4071593 h 4454665"/>
              <a:gd name="connsiteX101" fmla="*/ 10964542 w 12192000"/>
              <a:gd name="connsiteY101" fmla="*/ 4077836 h 4454665"/>
              <a:gd name="connsiteX102" fmla="*/ 10993181 w 12192000"/>
              <a:gd name="connsiteY102" fmla="*/ 4077836 h 4454665"/>
              <a:gd name="connsiteX103" fmla="*/ 10999317 w 12192000"/>
              <a:gd name="connsiteY103" fmla="*/ 4071593 h 4454665"/>
              <a:gd name="connsiteX104" fmla="*/ 10999317 w 12192000"/>
              <a:gd name="connsiteY104" fmla="*/ 3950901 h 4454665"/>
              <a:gd name="connsiteX105" fmla="*/ 11050457 w 12192000"/>
              <a:gd name="connsiteY105" fmla="*/ 3928011 h 4454665"/>
              <a:gd name="connsiteX106" fmla="*/ 11056594 w 12192000"/>
              <a:gd name="connsiteY106" fmla="*/ 3921768 h 4454665"/>
              <a:gd name="connsiteX107" fmla="*/ 11056594 w 12192000"/>
              <a:gd name="connsiteY107" fmla="*/ 3894717 h 4454665"/>
              <a:gd name="connsiteX108" fmla="*/ 11054548 w 12192000"/>
              <a:gd name="connsiteY108" fmla="*/ 3890555 h 4454665"/>
              <a:gd name="connsiteX109" fmla="*/ 11048412 w 12192000"/>
              <a:gd name="connsiteY109" fmla="*/ 3888474 h 4454665"/>
              <a:gd name="connsiteX110" fmla="*/ 10847504 w 12192000"/>
              <a:gd name="connsiteY110" fmla="*/ 3884967 h 4454665"/>
              <a:gd name="connsiteX111" fmla="*/ 10777148 w 12192000"/>
              <a:gd name="connsiteY111" fmla="*/ 3893285 h 4454665"/>
              <a:gd name="connsiteX112" fmla="*/ 10770940 w 12192000"/>
              <a:gd name="connsiteY112" fmla="*/ 3899523 h 4454665"/>
              <a:gd name="connsiteX113" fmla="*/ 10773009 w 12192000"/>
              <a:gd name="connsiteY113" fmla="*/ 3924476 h 4454665"/>
              <a:gd name="connsiteX114" fmla="*/ 10775079 w 12192000"/>
              <a:gd name="connsiteY114" fmla="*/ 3928635 h 4454665"/>
              <a:gd name="connsiteX115" fmla="*/ 10779217 w 12192000"/>
              <a:gd name="connsiteY115" fmla="*/ 3930714 h 4454665"/>
              <a:gd name="connsiteX116" fmla="*/ 10845434 w 12192000"/>
              <a:gd name="connsiteY116" fmla="*/ 3926555 h 4454665"/>
              <a:gd name="connsiteX117" fmla="*/ 10868196 w 12192000"/>
              <a:gd name="connsiteY117" fmla="*/ 3949429 h 4454665"/>
              <a:gd name="connsiteX118" fmla="*/ 10868196 w 12192000"/>
              <a:gd name="connsiteY118" fmla="*/ 3961905 h 4454665"/>
              <a:gd name="connsiteX119" fmla="*/ 10822672 w 12192000"/>
              <a:gd name="connsiteY119" fmla="*/ 3966064 h 4454665"/>
              <a:gd name="connsiteX120" fmla="*/ 10758524 w 12192000"/>
              <a:gd name="connsiteY120" fmla="*/ 4022208 h 4454665"/>
              <a:gd name="connsiteX121" fmla="*/ 10814395 w 12192000"/>
              <a:gd name="connsiteY121" fmla="*/ 4082511 h 4454665"/>
              <a:gd name="connsiteX122" fmla="*/ 10874404 w 12192000"/>
              <a:gd name="connsiteY122" fmla="*/ 4070035 h 4454665"/>
              <a:gd name="connsiteX123" fmla="*/ 10903374 w 12192000"/>
              <a:gd name="connsiteY123" fmla="*/ 4082511 h 4454665"/>
              <a:gd name="connsiteX124" fmla="*/ 10909582 w 12192000"/>
              <a:gd name="connsiteY124" fmla="*/ 4080432 h 4454665"/>
              <a:gd name="connsiteX125" fmla="*/ 10911651 w 12192000"/>
              <a:gd name="connsiteY125" fmla="*/ 4074194 h 4454665"/>
              <a:gd name="connsiteX126" fmla="*/ 10911651 w 12192000"/>
              <a:gd name="connsiteY126" fmla="*/ 3949429 h 4454665"/>
              <a:gd name="connsiteX127" fmla="*/ 10847504 w 12192000"/>
              <a:gd name="connsiteY127" fmla="*/ 3884967 h 4454665"/>
              <a:gd name="connsiteX128" fmla="*/ 10518899 w 12192000"/>
              <a:gd name="connsiteY128" fmla="*/ 3884967 h 4454665"/>
              <a:gd name="connsiteX129" fmla="*/ 10434738 w 12192000"/>
              <a:gd name="connsiteY129" fmla="*/ 3983739 h 4454665"/>
              <a:gd name="connsiteX130" fmla="*/ 10518899 w 12192000"/>
              <a:gd name="connsiteY130" fmla="*/ 4082511 h 4454665"/>
              <a:gd name="connsiteX131" fmla="*/ 10603060 w 12192000"/>
              <a:gd name="connsiteY131" fmla="*/ 3983739 h 4454665"/>
              <a:gd name="connsiteX132" fmla="*/ 10518899 w 12192000"/>
              <a:gd name="connsiteY132" fmla="*/ 3884967 h 4454665"/>
              <a:gd name="connsiteX133" fmla="*/ 10302945 w 12192000"/>
              <a:gd name="connsiteY133" fmla="*/ 3859251 h 4454665"/>
              <a:gd name="connsiteX134" fmla="*/ 10319310 w 12192000"/>
              <a:gd name="connsiteY134" fmla="*/ 3859251 h 4454665"/>
              <a:gd name="connsiteX135" fmla="*/ 10362267 w 12192000"/>
              <a:gd name="connsiteY135" fmla="*/ 3898993 h 4454665"/>
              <a:gd name="connsiteX136" fmla="*/ 10317264 w 12192000"/>
              <a:gd name="connsiteY136" fmla="*/ 3936644 h 4454665"/>
              <a:gd name="connsiteX137" fmla="*/ 10272261 w 12192000"/>
              <a:gd name="connsiteY137" fmla="*/ 3936644 h 4454665"/>
              <a:gd name="connsiteX138" fmla="*/ 10272261 w 12192000"/>
              <a:gd name="connsiteY138" fmla="*/ 3861343 h 4454665"/>
              <a:gd name="connsiteX139" fmla="*/ 10302945 w 12192000"/>
              <a:gd name="connsiteY139" fmla="*/ 3859251 h 4454665"/>
              <a:gd name="connsiteX140" fmla="*/ 10679182 w 12192000"/>
              <a:gd name="connsiteY140" fmla="*/ 3847562 h 4454665"/>
              <a:gd name="connsiteX141" fmla="*/ 10650472 w 12192000"/>
              <a:gd name="connsiteY141" fmla="*/ 3853806 h 4454665"/>
              <a:gd name="connsiteX142" fmla="*/ 10644320 w 12192000"/>
              <a:gd name="connsiteY142" fmla="*/ 3860050 h 4454665"/>
              <a:gd name="connsiteX143" fmla="*/ 10644320 w 12192000"/>
              <a:gd name="connsiteY143" fmla="*/ 3891272 h 4454665"/>
              <a:gd name="connsiteX144" fmla="*/ 10627914 w 12192000"/>
              <a:gd name="connsiteY144" fmla="*/ 3891272 h 4454665"/>
              <a:gd name="connsiteX145" fmla="*/ 10621762 w 12192000"/>
              <a:gd name="connsiteY145" fmla="*/ 3897517 h 4454665"/>
              <a:gd name="connsiteX146" fmla="*/ 10621762 w 12192000"/>
              <a:gd name="connsiteY146" fmla="*/ 3922495 h 4454665"/>
              <a:gd name="connsiteX147" fmla="*/ 10627914 w 12192000"/>
              <a:gd name="connsiteY147" fmla="*/ 3928739 h 4454665"/>
              <a:gd name="connsiteX148" fmla="*/ 10644320 w 12192000"/>
              <a:gd name="connsiteY148" fmla="*/ 3928739 h 4454665"/>
              <a:gd name="connsiteX149" fmla="*/ 10644320 w 12192000"/>
              <a:gd name="connsiteY149" fmla="*/ 4011998 h 4454665"/>
              <a:gd name="connsiteX150" fmla="*/ 10699689 w 12192000"/>
              <a:gd name="connsiteY150" fmla="*/ 4084849 h 4454665"/>
              <a:gd name="connsiteX151" fmla="*/ 10732500 w 12192000"/>
              <a:gd name="connsiteY151" fmla="*/ 4080686 h 4454665"/>
              <a:gd name="connsiteX152" fmla="*/ 10738652 w 12192000"/>
              <a:gd name="connsiteY152" fmla="*/ 4072360 h 4454665"/>
              <a:gd name="connsiteX153" fmla="*/ 10736602 w 12192000"/>
              <a:gd name="connsiteY153" fmla="*/ 4049464 h 4454665"/>
              <a:gd name="connsiteX154" fmla="*/ 10730449 w 12192000"/>
              <a:gd name="connsiteY154" fmla="*/ 4041138 h 4454665"/>
              <a:gd name="connsiteX155" fmla="*/ 10705841 w 12192000"/>
              <a:gd name="connsiteY155" fmla="*/ 4043220 h 4454665"/>
              <a:gd name="connsiteX156" fmla="*/ 10687385 w 12192000"/>
              <a:gd name="connsiteY156" fmla="*/ 4005753 h 4454665"/>
              <a:gd name="connsiteX157" fmla="*/ 10687385 w 12192000"/>
              <a:gd name="connsiteY157" fmla="*/ 3928739 h 4454665"/>
              <a:gd name="connsiteX158" fmla="*/ 10730449 w 12192000"/>
              <a:gd name="connsiteY158" fmla="*/ 3928739 h 4454665"/>
              <a:gd name="connsiteX159" fmla="*/ 10736602 w 12192000"/>
              <a:gd name="connsiteY159" fmla="*/ 3922495 h 4454665"/>
              <a:gd name="connsiteX160" fmla="*/ 10736602 w 12192000"/>
              <a:gd name="connsiteY160" fmla="*/ 3897517 h 4454665"/>
              <a:gd name="connsiteX161" fmla="*/ 10730449 w 12192000"/>
              <a:gd name="connsiteY161" fmla="*/ 3891272 h 4454665"/>
              <a:gd name="connsiteX162" fmla="*/ 10687385 w 12192000"/>
              <a:gd name="connsiteY162" fmla="*/ 3891272 h 4454665"/>
              <a:gd name="connsiteX163" fmla="*/ 10687385 w 12192000"/>
              <a:gd name="connsiteY163" fmla="*/ 3853806 h 4454665"/>
              <a:gd name="connsiteX164" fmla="*/ 10685334 w 12192000"/>
              <a:gd name="connsiteY164" fmla="*/ 3847562 h 4454665"/>
              <a:gd name="connsiteX165" fmla="*/ 10679182 w 12192000"/>
              <a:gd name="connsiteY165" fmla="*/ 3847562 h 4454665"/>
              <a:gd name="connsiteX166" fmla="*/ 10313278 w 12192000"/>
              <a:gd name="connsiteY166" fmla="*/ 3818340 h 4454665"/>
              <a:gd name="connsiteX167" fmla="*/ 10232861 w 12192000"/>
              <a:gd name="connsiteY167" fmla="*/ 3822492 h 4454665"/>
              <a:gd name="connsiteX168" fmla="*/ 10226674 w 12192000"/>
              <a:gd name="connsiteY168" fmla="*/ 3830796 h 4454665"/>
              <a:gd name="connsiteX169" fmla="*/ 10226674 w 12192000"/>
              <a:gd name="connsiteY169" fmla="*/ 4071608 h 4454665"/>
              <a:gd name="connsiteX170" fmla="*/ 10234922 w 12192000"/>
              <a:gd name="connsiteY170" fmla="*/ 4077836 h 4454665"/>
              <a:gd name="connsiteX171" fmla="*/ 10263790 w 12192000"/>
              <a:gd name="connsiteY171" fmla="*/ 4077836 h 4454665"/>
              <a:gd name="connsiteX172" fmla="*/ 10272038 w 12192000"/>
              <a:gd name="connsiteY172" fmla="*/ 4071608 h 4454665"/>
              <a:gd name="connsiteX173" fmla="*/ 10272038 w 12192000"/>
              <a:gd name="connsiteY173" fmla="*/ 3976114 h 4454665"/>
              <a:gd name="connsiteX174" fmla="*/ 10321526 w 12192000"/>
              <a:gd name="connsiteY174" fmla="*/ 3978189 h 4454665"/>
              <a:gd name="connsiteX175" fmla="*/ 10362766 w 12192000"/>
              <a:gd name="connsiteY175" fmla="*/ 4073683 h 4454665"/>
              <a:gd name="connsiteX176" fmla="*/ 10368952 w 12192000"/>
              <a:gd name="connsiteY176" fmla="*/ 4077836 h 4454665"/>
              <a:gd name="connsiteX177" fmla="*/ 10401944 w 12192000"/>
              <a:gd name="connsiteY177" fmla="*/ 4077836 h 4454665"/>
              <a:gd name="connsiteX178" fmla="*/ 10408130 w 12192000"/>
              <a:gd name="connsiteY178" fmla="*/ 4075760 h 4454665"/>
              <a:gd name="connsiteX179" fmla="*/ 10410192 w 12192000"/>
              <a:gd name="connsiteY179" fmla="*/ 4069532 h 4454665"/>
              <a:gd name="connsiteX180" fmla="*/ 10362766 w 12192000"/>
              <a:gd name="connsiteY180" fmla="*/ 3965734 h 4454665"/>
              <a:gd name="connsiteX181" fmla="*/ 10408130 w 12192000"/>
              <a:gd name="connsiteY181" fmla="*/ 3897226 h 4454665"/>
              <a:gd name="connsiteX182" fmla="*/ 10319464 w 12192000"/>
              <a:gd name="connsiteY182" fmla="*/ 3818340 h 4454665"/>
              <a:gd name="connsiteX183" fmla="*/ 10313278 w 12192000"/>
              <a:gd name="connsiteY183" fmla="*/ 3818340 h 4454665"/>
              <a:gd name="connsiteX184" fmla="*/ 11675833 w 12192000"/>
              <a:gd name="connsiteY184" fmla="*/ 3785334 h 4454665"/>
              <a:gd name="connsiteX185" fmla="*/ 11684076 w 12192000"/>
              <a:gd name="connsiteY185" fmla="*/ 3785334 h 4454665"/>
              <a:gd name="connsiteX186" fmla="*/ 11791218 w 12192000"/>
              <a:gd name="connsiteY186" fmla="*/ 3847147 h 4454665"/>
              <a:gd name="connsiteX187" fmla="*/ 11795339 w 12192000"/>
              <a:gd name="connsiteY187" fmla="*/ 3853328 h 4454665"/>
              <a:gd name="connsiteX188" fmla="*/ 11787097 w 12192000"/>
              <a:gd name="connsiteY188" fmla="*/ 3859509 h 4454665"/>
              <a:gd name="connsiteX189" fmla="*/ 11696438 w 12192000"/>
              <a:gd name="connsiteY189" fmla="*/ 3902778 h 4454665"/>
              <a:gd name="connsiteX190" fmla="*/ 11686136 w 12192000"/>
              <a:gd name="connsiteY190" fmla="*/ 3904838 h 4454665"/>
              <a:gd name="connsiteX191" fmla="*/ 11682015 w 12192000"/>
              <a:gd name="connsiteY191" fmla="*/ 3894536 h 4454665"/>
              <a:gd name="connsiteX192" fmla="*/ 11673773 w 12192000"/>
              <a:gd name="connsiteY192" fmla="*/ 3793575 h 4454665"/>
              <a:gd name="connsiteX193" fmla="*/ 11675833 w 12192000"/>
              <a:gd name="connsiteY193" fmla="*/ 3785334 h 4454665"/>
              <a:gd name="connsiteX194" fmla="*/ 11618498 w 12192000"/>
              <a:gd name="connsiteY194" fmla="*/ 3784563 h 4454665"/>
              <a:gd name="connsiteX195" fmla="*/ 11622619 w 12192000"/>
              <a:gd name="connsiteY195" fmla="*/ 3785338 h 4454665"/>
              <a:gd name="connsiteX196" fmla="*/ 11624679 w 12192000"/>
              <a:gd name="connsiteY196" fmla="*/ 3795663 h 4454665"/>
              <a:gd name="connsiteX197" fmla="*/ 11616438 w 12192000"/>
              <a:gd name="connsiteY197" fmla="*/ 3896851 h 4454665"/>
              <a:gd name="connsiteX198" fmla="*/ 11612316 w 12192000"/>
              <a:gd name="connsiteY198" fmla="*/ 3905111 h 4454665"/>
              <a:gd name="connsiteX199" fmla="*/ 11602015 w 12192000"/>
              <a:gd name="connsiteY199" fmla="*/ 3905111 h 4454665"/>
              <a:gd name="connsiteX200" fmla="*/ 11511355 w 12192000"/>
              <a:gd name="connsiteY200" fmla="*/ 3859680 h 4454665"/>
              <a:gd name="connsiteX201" fmla="*/ 11503114 w 12192000"/>
              <a:gd name="connsiteY201" fmla="*/ 3853485 h 4454665"/>
              <a:gd name="connsiteX202" fmla="*/ 11507235 w 12192000"/>
              <a:gd name="connsiteY202" fmla="*/ 3847289 h 4454665"/>
              <a:gd name="connsiteX203" fmla="*/ 11614377 w 12192000"/>
              <a:gd name="connsiteY203" fmla="*/ 3785338 h 4454665"/>
              <a:gd name="connsiteX204" fmla="*/ 11618498 w 12192000"/>
              <a:gd name="connsiteY204" fmla="*/ 3784563 h 4454665"/>
              <a:gd name="connsiteX205" fmla="*/ 11649811 w 12192000"/>
              <a:gd name="connsiteY205" fmla="*/ 3749374 h 4454665"/>
              <a:gd name="connsiteX206" fmla="*/ 11432980 w 12192000"/>
              <a:gd name="connsiteY206" fmla="*/ 3968544 h 4454665"/>
              <a:gd name="connsiteX207" fmla="*/ 11649811 w 12192000"/>
              <a:gd name="connsiteY207" fmla="*/ 4187713 h 4454665"/>
              <a:gd name="connsiteX208" fmla="*/ 11866643 w 12192000"/>
              <a:gd name="connsiteY208" fmla="*/ 3968544 h 4454665"/>
              <a:gd name="connsiteX209" fmla="*/ 11649811 w 12192000"/>
              <a:gd name="connsiteY209" fmla="*/ 3749374 h 4454665"/>
              <a:gd name="connsiteX210" fmla="*/ 11649226 w 12192000"/>
              <a:gd name="connsiteY210" fmla="*/ 3717815 h 4454665"/>
              <a:gd name="connsiteX211" fmla="*/ 11895865 w 12192000"/>
              <a:gd name="connsiteY211" fmla="*/ 3967376 h 4454665"/>
              <a:gd name="connsiteX212" fmla="*/ 11649226 w 12192000"/>
              <a:gd name="connsiteY212" fmla="*/ 4216937 h 4454665"/>
              <a:gd name="connsiteX213" fmla="*/ 11402588 w 12192000"/>
              <a:gd name="connsiteY213" fmla="*/ 3967376 h 4454665"/>
              <a:gd name="connsiteX214" fmla="*/ 11649226 w 12192000"/>
              <a:gd name="connsiteY214" fmla="*/ 3717815 h 4454665"/>
              <a:gd name="connsiteX215" fmla="*/ 11636303 w 12192000"/>
              <a:gd name="connsiteY215" fmla="*/ 3639239 h 4454665"/>
              <a:gd name="connsiteX216" fmla="*/ 11623964 w 12192000"/>
              <a:gd name="connsiteY216" fmla="*/ 3689122 h 4454665"/>
              <a:gd name="connsiteX217" fmla="*/ 11601342 w 12192000"/>
              <a:gd name="connsiteY217" fmla="*/ 3693279 h 4454665"/>
              <a:gd name="connsiteX218" fmla="*/ 11574607 w 12192000"/>
              <a:gd name="connsiteY218" fmla="*/ 3647553 h 4454665"/>
              <a:gd name="connsiteX219" fmla="*/ 11574607 w 12192000"/>
              <a:gd name="connsiteY219" fmla="*/ 3645474 h 4454665"/>
              <a:gd name="connsiteX220" fmla="*/ 11572550 w 12192000"/>
              <a:gd name="connsiteY220" fmla="*/ 3647553 h 4454665"/>
              <a:gd name="connsiteX221" fmla="*/ 11551985 w 12192000"/>
              <a:gd name="connsiteY221" fmla="*/ 3651710 h 4454665"/>
              <a:gd name="connsiteX222" fmla="*/ 11551985 w 12192000"/>
              <a:gd name="connsiteY222" fmla="*/ 3653788 h 4454665"/>
              <a:gd name="connsiteX223" fmla="*/ 11547872 w 12192000"/>
              <a:gd name="connsiteY223" fmla="*/ 3678730 h 4454665"/>
              <a:gd name="connsiteX224" fmla="*/ 11551985 w 12192000"/>
              <a:gd name="connsiteY224" fmla="*/ 3705750 h 4454665"/>
              <a:gd name="connsiteX225" fmla="*/ 11531420 w 12192000"/>
              <a:gd name="connsiteY225" fmla="*/ 3714063 h 4454665"/>
              <a:gd name="connsiteX226" fmla="*/ 11494402 w 12192000"/>
              <a:gd name="connsiteY226" fmla="*/ 3678730 h 4454665"/>
              <a:gd name="connsiteX227" fmla="*/ 11494402 w 12192000"/>
              <a:gd name="connsiteY227" fmla="*/ 3676651 h 4454665"/>
              <a:gd name="connsiteX228" fmla="*/ 11492346 w 12192000"/>
              <a:gd name="connsiteY228" fmla="*/ 3676651 h 4454665"/>
              <a:gd name="connsiteX229" fmla="*/ 11473837 w 12192000"/>
              <a:gd name="connsiteY229" fmla="*/ 3689122 h 4454665"/>
              <a:gd name="connsiteX230" fmla="*/ 11473837 w 12192000"/>
              <a:gd name="connsiteY230" fmla="*/ 3691200 h 4454665"/>
              <a:gd name="connsiteX231" fmla="*/ 11486176 w 12192000"/>
              <a:gd name="connsiteY231" fmla="*/ 3741083 h 4454665"/>
              <a:gd name="connsiteX232" fmla="*/ 11469724 w 12192000"/>
              <a:gd name="connsiteY232" fmla="*/ 3753554 h 4454665"/>
              <a:gd name="connsiteX233" fmla="*/ 11426536 w 12192000"/>
              <a:gd name="connsiteY233" fmla="*/ 3726534 h 4454665"/>
              <a:gd name="connsiteX234" fmla="*/ 11424480 w 12192000"/>
              <a:gd name="connsiteY234" fmla="*/ 3726534 h 4454665"/>
              <a:gd name="connsiteX235" fmla="*/ 11424480 w 12192000"/>
              <a:gd name="connsiteY235" fmla="*/ 3728612 h 4454665"/>
              <a:gd name="connsiteX236" fmla="*/ 11408027 w 12192000"/>
              <a:gd name="connsiteY236" fmla="*/ 3743162 h 4454665"/>
              <a:gd name="connsiteX237" fmla="*/ 11408027 w 12192000"/>
              <a:gd name="connsiteY237" fmla="*/ 3745240 h 4454665"/>
              <a:gd name="connsiteX238" fmla="*/ 11434763 w 12192000"/>
              <a:gd name="connsiteY238" fmla="*/ 3790966 h 4454665"/>
              <a:gd name="connsiteX239" fmla="*/ 11420366 w 12192000"/>
              <a:gd name="connsiteY239" fmla="*/ 3807594 h 4454665"/>
              <a:gd name="connsiteX240" fmla="*/ 11371010 w 12192000"/>
              <a:gd name="connsiteY240" fmla="*/ 3795123 h 4454665"/>
              <a:gd name="connsiteX241" fmla="*/ 11368953 w 12192000"/>
              <a:gd name="connsiteY241" fmla="*/ 3795123 h 4454665"/>
              <a:gd name="connsiteX242" fmla="*/ 11358671 w 12192000"/>
              <a:gd name="connsiteY242" fmla="*/ 3813829 h 4454665"/>
              <a:gd name="connsiteX243" fmla="*/ 11358671 w 12192000"/>
              <a:gd name="connsiteY243" fmla="*/ 3815908 h 4454665"/>
              <a:gd name="connsiteX244" fmla="*/ 11395688 w 12192000"/>
              <a:gd name="connsiteY244" fmla="*/ 3853320 h 4454665"/>
              <a:gd name="connsiteX245" fmla="*/ 11387462 w 12192000"/>
              <a:gd name="connsiteY245" fmla="*/ 3872026 h 4454665"/>
              <a:gd name="connsiteX246" fmla="*/ 11336049 w 12192000"/>
              <a:gd name="connsiteY246" fmla="*/ 3872026 h 4454665"/>
              <a:gd name="connsiteX247" fmla="*/ 11333992 w 12192000"/>
              <a:gd name="connsiteY247" fmla="*/ 3872026 h 4454665"/>
              <a:gd name="connsiteX248" fmla="*/ 11333992 w 12192000"/>
              <a:gd name="connsiteY248" fmla="*/ 3874104 h 4454665"/>
              <a:gd name="connsiteX249" fmla="*/ 11327823 w 12192000"/>
              <a:gd name="connsiteY249" fmla="*/ 3894888 h 4454665"/>
              <a:gd name="connsiteX250" fmla="*/ 11329879 w 12192000"/>
              <a:gd name="connsiteY250" fmla="*/ 3896967 h 4454665"/>
              <a:gd name="connsiteX251" fmla="*/ 11373066 w 12192000"/>
              <a:gd name="connsiteY251" fmla="*/ 3921908 h 4454665"/>
              <a:gd name="connsiteX252" fmla="*/ 11371010 w 12192000"/>
              <a:gd name="connsiteY252" fmla="*/ 3944772 h 4454665"/>
              <a:gd name="connsiteX253" fmla="*/ 11321653 w 12192000"/>
              <a:gd name="connsiteY253" fmla="*/ 3957243 h 4454665"/>
              <a:gd name="connsiteX254" fmla="*/ 11319596 w 12192000"/>
              <a:gd name="connsiteY254" fmla="*/ 3957243 h 4454665"/>
              <a:gd name="connsiteX255" fmla="*/ 11319596 w 12192000"/>
              <a:gd name="connsiteY255" fmla="*/ 3959320 h 4454665"/>
              <a:gd name="connsiteX256" fmla="*/ 11319596 w 12192000"/>
              <a:gd name="connsiteY256" fmla="*/ 3969713 h 4454665"/>
              <a:gd name="connsiteX257" fmla="*/ 11319596 w 12192000"/>
              <a:gd name="connsiteY257" fmla="*/ 3980105 h 4454665"/>
              <a:gd name="connsiteX258" fmla="*/ 11319596 w 12192000"/>
              <a:gd name="connsiteY258" fmla="*/ 3982184 h 4454665"/>
              <a:gd name="connsiteX259" fmla="*/ 11321653 w 12192000"/>
              <a:gd name="connsiteY259" fmla="*/ 3982184 h 4454665"/>
              <a:gd name="connsiteX260" fmla="*/ 11371010 w 12192000"/>
              <a:gd name="connsiteY260" fmla="*/ 3994655 h 4454665"/>
              <a:gd name="connsiteX261" fmla="*/ 11375123 w 12192000"/>
              <a:gd name="connsiteY261" fmla="*/ 4017517 h 4454665"/>
              <a:gd name="connsiteX262" fmla="*/ 11329879 w 12192000"/>
              <a:gd name="connsiteY262" fmla="*/ 4044537 h 4454665"/>
              <a:gd name="connsiteX263" fmla="*/ 11327823 w 12192000"/>
              <a:gd name="connsiteY263" fmla="*/ 4044537 h 4454665"/>
              <a:gd name="connsiteX264" fmla="*/ 11327823 w 12192000"/>
              <a:gd name="connsiteY264" fmla="*/ 4046616 h 4454665"/>
              <a:gd name="connsiteX265" fmla="*/ 11333992 w 12192000"/>
              <a:gd name="connsiteY265" fmla="*/ 4067401 h 4454665"/>
              <a:gd name="connsiteX266" fmla="*/ 11336049 w 12192000"/>
              <a:gd name="connsiteY266" fmla="*/ 4067401 h 4454665"/>
              <a:gd name="connsiteX267" fmla="*/ 11387462 w 12192000"/>
              <a:gd name="connsiteY267" fmla="*/ 4067401 h 4454665"/>
              <a:gd name="connsiteX268" fmla="*/ 11395688 w 12192000"/>
              <a:gd name="connsiteY268" fmla="*/ 4088184 h 4454665"/>
              <a:gd name="connsiteX269" fmla="*/ 11358671 w 12192000"/>
              <a:gd name="connsiteY269" fmla="*/ 4125597 h 4454665"/>
              <a:gd name="connsiteX270" fmla="*/ 11358671 w 12192000"/>
              <a:gd name="connsiteY270" fmla="*/ 4127675 h 4454665"/>
              <a:gd name="connsiteX271" fmla="*/ 11371010 w 12192000"/>
              <a:gd name="connsiteY271" fmla="*/ 4146381 h 4454665"/>
              <a:gd name="connsiteX272" fmla="*/ 11422423 w 12192000"/>
              <a:gd name="connsiteY272" fmla="*/ 4131833 h 4454665"/>
              <a:gd name="connsiteX273" fmla="*/ 11434763 w 12192000"/>
              <a:gd name="connsiteY273" fmla="*/ 4150539 h 4454665"/>
              <a:gd name="connsiteX274" fmla="*/ 11408027 w 12192000"/>
              <a:gd name="connsiteY274" fmla="*/ 4196265 h 4454665"/>
              <a:gd name="connsiteX275" fmla="*/ 11410084 w 12192000"/>
              <a:gd name="connsiteY275" fmla="*/ 4198342 h 4454665"/>
              <a:gd name="connsiteX276" fmla="*/ 11424480 w 12192000"/>
              <a:gd name="connsiteY276" fmla="*/ 4212892 h 4454665"/>
              <a:gd name="connsiteX277" fmla="*/ 11426536 w 12192000"/>
              <a:gd name="connsiteY277" fmla="*/ 4212892 h 4454665"/>
              <a:gd name="connsiteX278" fmla="*/ 11471780 w 12192000"/>
              <a:gd name="connsiteY278" fmla="*/ 4185872 h 4454665"/>
              <a:gd name="connsiteX279" fmla="*/ 11488233 w 12192000"/>
              <a:gd name="connsiteY279" fmla="*/ 4200421 h 4454665"/>
              <a:gd name="connsiteX280" fmla="*/ 11475894 w 12192000"/>
              <a:gd name="connsiteY280" fmla="*/ 4250304 h 4454665"/>
              <a:gd name="connsiteX281" fmla="*/ 11475894 w 12192000"/>
              <a:gd name="connsiteY281" fmla="*/ 4252383 h 4454665"/>
              <a:gd name="connsiteX282" fmla="*/ 11494402 w 12192000"/>
              <a:gd name="connsiteY282" fmla="*/ 4262774 h 4454665"/>
              <a:gd name="connsiteX283" fmla="*/ 11494402 w 12192000"/>
              <a:gd name="connsiteY283" fmla="*/ 4264853 h 4454665"/>
              <a:gd name="connsiteX284" fmla="*/ 11496459 w 12192000"/>
              <a:gd name="connsiteY284" fmla="*/ 4262774 h 4454665"/>
              <a:gd name="connsiteX285" fmla="*/ 11533476 w 12192000"/>
              <a:gd name="connsiteY285" fmla="*/ 4225363 h 4454665"/>
              <a:gd name="connsiteX286" fmla="*/ 11551985 w 12192000"/>
              <a:gd name="connsiteY286" fmla="*/ 4233677 h 4454665"/>
              <a:gd name="connsiteX287" fmla="*/ 11549928 w 12192000"/>
              <a:gd name="connsiteY287" fmla="*/ 4260697 h 4454665"/>
              <a:gd name="connsiteX288" fmla="*/ 11551985 w 12192000"/>
              <a:gd name="connsiteY288" fmla="*/ 4285638 h 4454665"/>
              <a:gd name="connsiteX289" fmla="*/ 11551985 w 12192000"/>
              <a:gd name="connsiteY289" fmla="*/ 4287716 h 4454665"/>
              <a:gd name="connsiteX290" fmla="*/ 11554042 w 12192000"/>
              <a:gd name="connsiteY290" fmla="*/ 4287716 h 4454665"/>
              <a:gd name="connsiteX291" fmla="*/ 11574607 w 12192000"/>
              <a:gd name="connsiteY291" fmla="*/ 4293951 h 4454665"/>
              <a:gd name="connsiteX292" fmla="*/ 11576663 w 12192000"/>
              <a:gd name="connsiteY292" fmla="*/ 4293951 h 4454665"/>
              <a:gd name="connsiteX293" fmla="*/ 11601342 w 12192000"/>
              <a:gd name="connsiteY293" fmla="*/ 4248226 h 4454665"/>
              <a:gd name="connsiteX294" fmla="*/ 11623964 w 12192000"/>
              <a:gd name="connsiteY294" fmla="*/ 4250304 h 4454665"/>
              <a:gd name="connsiteX295" fmla="*/ 11636303 w 12192000"/>
              <a:gd name="connsiteY295" fmla="*/ 4302265 h 4454665"/>
              <a:gd name="connsiteX296" fmla="*/ 11638359 w 12192000"/>
              <a:gd name="connsiteY296" fmla="*/ 4302265 h 4454665"/>
              <a:gd name="connsiteX297" fmla="*/ 11658925 w 12192000"/>
              <a:gd name="connsiteY297" fmla="*/ 4302265 h 4454665"/>
              <a:gd name="connsiteX298" fmla="*/ 11660982 w 12192000"/>
              <a:gd name="connsiteY298" fmla="*/ 4302265 h 4454665"/>
              <a:gd name="connsiteX299" fmla="*/ 11675378 w 12192000"/>
              <a:gd name="connsiteY299" fmla="*/ 4250304 h 4454665"/>
              <a:gd name="connsiteX300" fmla="*/ 11695943 w 12192000"/>
              <a:gd name="connsiteY300" fmla="*/ 4248226 h 4454665"/>
              <a:gd name="connsiteX301" fmla="*/ 11722678 w 12192000"/>
              <a:gd name="connsiteY301" fmla="*/ 4293951 h 4454665"/>
              <a:gd name="connsiteX302" fmla="*/ 11743243 w 12192000"/>
              <a:gd name="connsiteY302" fmla="*/ 4287716 h 4454665"/>
              <a:gd name="connsiteX303" fmla="*/ 11745300 w 12192000"/>
              <a:gd name="connsiteY303" fmla="*/ 4287716 h 4454665"/>
              <a:gd name="connsiteX304" fmla="*/ 11747356 w 12192000"/>
              <a:gd name="connsiteY304" fmla="*/ 4260697 h 4454665"/>
              <a:gd name="connsiteX305" fmla="*/ 11745300 w 12192000"/>
              <a:gd name="connsiteY305" fmla="*/ 4233677 h 4454665"/>
              <a:gd name="connsiteX306" fmla="*/ 11765865 w 12192000"/>
              <a:gd name="connsiteY306" fmla="*/ 4225363 h 4454665"/>
              <a:gd name="connsiteX307" fmla="*/ 11802882 w 12192000"/>
              <a:gd name="connsiteY307" fmla="*/ 4262774 h 4454665"/>
              <a:gd name="connsiteX308" fmla="*/ 11821391 w 12192000"/>
              <a:gd name="connsiteY308" fmla="*/ 4252383 h 4454665"/>
              <a:gd name="connsiteX309" fmla="*/ 11823448 w 12192000"/>
              <a:gd name="connsiteY309" fmla="*/ 4250304 h 4454665"/>
              <a:gd name="connsiteX310" fmla="*/ 11823448 w 12192000"/>
              <a:gd name="connsiteY310" fmla="*/ 4248226 h 4454665"/>
              <a:gd name="connsiteX311" fmla="*/ 11809052 w 12192000"/>
              <a:gd name="connsiteY311" fmla="*/ 4200421 h 4454665"/>
              <a:gd name="connsiteX312" fmla="*/ 11825504 w 12192000"/>
              <a:gd name="connsiteY312" fmla="*/ 4185872 h 4454665"/>
              <a:gd name="connsiteX313" fmla="*/ 11870748 w 12192000"/>
              <a:gd name="connsiteY313" fmla="*/ 4212892 h 4454665"/>
              <a:gd name="connsiteX314" fmla="*/ 11872805 w 12192000"/>
              <a:gd name="connsiteY314" fmla="*/ 4212892 h 4454665"/>
              <a:gd name="connsiteX315" fmla="*/ 11887201 w 12192000"/>
              <a:gd name="connsiteY315" fmla="*/ 4196265 h 4454665"/>
              <a:gd name="connsiteX316" fmla="*/ 11889257 w 12192000"/>
              <a:gd name="connsiteY316" fmla="*/ 4196265 h 4454665"/>
              <a:gd name="connsiteX317" fmla="*/ 11862522 w 12192000"/>
              <a:gd name="connsiteY317" fmla="*/ 4150539 h 4454665"/>
              <a:gd name="connsiteX318" fmla="*/ 11874861 w 12192000"/>
              <a:gd name="connsiteY318" fmla="*/ 4131833 h 4454665"/>
              <a:gd name="connsiteX319" fmla="*/ 11926275 w 12192000"/>
              <a:gd name="connsiteY319" fmla="*/ 4146381 h 4454665"/>
              <a:gd name="connsiteX320" fmla="*/ 11928331 w 12192000"/>
              <a:gd name="connsiteY320" fmla="*/ 4144303 h 4454665"/>
              <a:gd name="connsiteX321" fmla="*/ 11938614 w 12192000"/>
              <a:gd name="connsiteY321" fmla="*/ 4125597 h 4454665"/>
              <a:gd name="connsiteX322" fmla="*/ 11938614 w 12192000"/>
              <a:gd name="connsiteY322" fmla="*/ 4123519 h 4454665"/>
              <a:gd name="connsiteX323" fmla="*/ 11901596 w 12192000"/>
              <a:gd name="connsiteY323" fmla="*/ 4088184 h 4454665"/>
              <a:gd name="connsiteX324" fmla="*/ 11909822 w 12192000"/>
              <a:gd name="connsiteY324" fmla="*/ 4067401 h 4454665"/>
              <a:gd name="connsiteX325" fmla="*/ 11961236 w 12192000"/>
              <a:gd name="connsiteY325" fmla="*/ 4067401 h 4454665"/>
              <a:gd name="connsiteX326" fmla="*/ 11963292 w 12192000"/>
              <a:gd name="connsiteY326" fmla="*/ 4067401 h 4454665"/>
              <a:gd name="connsiteX327" fmla="*/ 11967405 w 12192000"/>
              <a:gd name="connsiteY327" fmla="*/ 4046616 h 4454665"/>
              <a:gd name="connsiteX328" fmla="*/ 11967405 w 12192000"/>
              <a:gd name="connsiteY328" fmla="*/ 4044537 h 4454665"/>
              <a:gd name="connsiteX329" fmla="*/ 11922162 w 12192000"/>
              <a:gd name="connsiteY329" fmla="*/ 4017517 h 4454665"/>
              <a:gd name="connsiteX330" fmla="*/ 11926275 w 12192000"/>
              <a:gd name="connsiteY330" fmla="*/ 3996733 h 4454665"/>
              <a:gd name="connsiteX331" fmla="*/ 11975632 w 12192000"/>
              <a:gd name="connsiteY331" fmla="*/ 3982184 h 4454665"/>
              <a:gd name="connsiteX332" fmla="*/ 11977688 w 12192000"/>
              <a:gd name="connsiteY332" fmla="*/ 3982184 h 4454665"/>
              <a:gd name="connsiteX333" fmla="*/ 11977688 w 12192000"/>
              <a:gd name="connsiteY333" fmla="*/ 3969713 h 4454665"/>
              <a:gd name="connsiteX334" fmla="*/ 11977688 w 12192000"/>
              <a:gd name="connsiteY334" fmla="*/ 3959320 h 4454665"/>
              <a:gd name="connsiteX335" fmla="*/ 11975632 w 12192000"/>
              <a:gd name="connsiteY335" fmla="*/ 3959320 h 4454665"/>
              <a:gd name="connsiteX336" fmla="*/ 11926275 w 12192000"/>
              <a:gd name="connsiteY336" fmla="*/ 3944772 h 4454665"/>
              <a:gd name="connsiteX337" fmla="*/ 11924218 w 12192000"/>
              <a:gd name="connsiteY337" fmla="*/ 3923987 h 4454665"/>
              <a:gd name="connsiteX338" fmla="*/ 11967405 w 12192000"/>
              <a:gd name="connsiteY338" fmla="*/ 3896967 h 4454665"/>
              <a:gd name="connsiteX339" fmla="*/ 11969462 w 12192000"/>
              <a:gd name="connsiteY339" fmla="*/ 3896967 h 4454665"/>
              <a:gd name="connsiteX340" fmla="*/ 11969462 w 12192000"/>
              <a:gd name="connsiteY340" fmla="*/ 3894888 h 4454665"/>
              <a:gd name="connsiteX341" fmla="*/ 11963292 w 12192000"/>
              <a:gd name="connsiteY341" fmla="*/ 3874104 h 4454665"/>
              <a:gd name="connsiteX342" fmla="*/ 11961236 w 12192000"/>
              <a:gd name="connsiteY342" fmla="*/ 3874104 h 4454665"/>
              <a:gd name="connsiteX343" fmla="*/ 11909822 w 12192000"/>
              <a:gd name="connsiteY343" fmla="*/ 3874104 h 4454665"/>
              <a:gd name="connsiteX344" fmla="*/ 11901596 w 12192000"/>
              <a:gd name="connsiteY344" fmla="*/ 3853320 h 4454665"/>
              <a:gd name="connsiteX345" fmla="*/ 11938614 w 12192000"/>
              <a:gd name="connsiteY345" fmla="*/ 3815908 h 4454665"/>
              <a:gd name="connsiteX346" fmla="*/ 11938614 w 12192000"/>
              <a:gd name="connsiteY346" fmla="*/ 3813829 h 4454665"/>
              <a:gd name="connsiteX347" fmla="*/ 11928331 w 12192000"/>
              <a:gd name="connsiteY347" fmla="*/ 3795123 h 4454665"/>
              <a:gd name="connsiteX348" fmla="*/ 11926275 w 12192000"/>
              <a:gd name="connsiteY348" fmla="*/ 3795123 h 4454665"/>
              <a:gd name="connsiteX349" fmla="*/ 11876918 w 12192000"/>
              <a:gd name="connsiteY349" fmla="*/ 3807594 h 4454665"/>
              <a:gd name="connsiteX350" fmla="*/ 11862522 w 12192000"/>
              <a:gd name="connsiteY350" fmla="*/ 3790966 h 4454665"/>
              <a:gd name="connsiteX351" fmla="*/ 11889257 w 12192000"/>
              <a:gd name="connsiteY351" fmla="*/ 3745240 h 4454665"/>
              <a:gd name="connsiteX352" fmla="*/ 11889257 w 12192000"/>
              <a:gd name="connsiteY352" fmla="*/ 3743162 h 4454665"/>
              <a:gd name="connsiteX353" fmla="*/ 11872805 w 12192000"/>
              <a:gd name="connsiteY353" fmla="*/ 3728612 h 4454665"/>
              <a:gd name="connsiteX354" fmla="*/ 11827561 w 12192000"/>
              <a:gd name="connsiteY354" fmla="*/ 3753554 h 4454665"/>
              <a:gd name="connsiteX355" fmla="*/ 11809052 w 12192000"/>
              <a:gd name="connsiteY355" fmla="*/ 3741083 h 4454665"/>
              <a:gd name="connsiteX356" fmla="*/ 11823448 w 12192000"/>
              <a:gd name="connsiteY356" fmla="*/ 3691200 h 4454665"/>
              <a:gd name="connsiteX357" fmla="*/ 11823448 w 12192000"/>
              <a:gd name="connsiteY357" fmla="*/ 3689122 h 4454665"/>
              <a:gd name="connsiteX358" fmla="*/ 11804939 w 12192000"/>
              <a:gd name="connsiteY358" fmla="*/ 3678730 h 4454665"/>
              <a:gd name="connsiteX359" fmla="*/ 11802882 w 12192000"/>
              <a:gd name="connsiteY359" fmla="*/ 3676651 h 4454665"/>
              <a:gd name="connsiteX360" fmla="*/ 11802882 w 12192000"/>
              <a:gd name="connsiteY360" fmla="*/ 3678730 h 4454665"/>
              <a:gd name="connsiteX361" fmla="*/ 11765865 w 12192000"/>
              <a:gd name="connsiteY361" fmla="*/ 3714063 h 4454665"/>
              <a:gd name="connsiteX362" fmla="*/ 11745300 w 12192000"/>
              <a:gd name="connsiteY362" fmla="*/ 3705750 h 4454665"/>
              <a:gd name="connsiteX363" fmla="*/ 11749412 w 12192000"/>
              <a:gd name="connsiteY363" fmla="*/ 3678730 h 4454665"/>
              <a:gd name="connsiteX364" fmla="*/ 11745300 w 12192000"/>
              <a:gd name="connsiteY364" fmla="*/ 3653788 h 4454665"/>
              <a:gd name="connsiteX365" fmla="*/ 11745300 w 12192000"/>
              <a:gd name="connsiteY365" fmla="*/ 3651710 h 4454665"/>
              <a:gd name="connsiteX366" fmla="*/ 11743243 w 12192000"/>
              <a:gd name="connsiteY366" fmla="*/ 3651710 h 4454665"/>
              <a:gd name="connsiteX367" fmla="*/ 11722678 w 12192000"/>
              <a:gd name="connsiteY367" fmla="*/ 3647553 h 4454665"/>
              <a:gd name="connsiteX368" fmla="*/ 11695943 w 12192000"/>
              <a:gd name="connsiteY368" fmla="*/ 3693279 h 4454665"/>
              <a:gd name="connsiteX369" fmla="*/ 11673321 w 12192000"/>
              <a:gd name="connsiteY369" fmla="*/ 3689122 h 4454665"/>
              <a:gd name="connsiteX370" fmla="*/ 11660982 w 12192000"/>
              <a:gd name="connsiteY370" fmla="*/ 3639239 h 4454665"/>
              <a:gd name="connsiteX371" fmla="*/ 11658925 w 12192000"/>
              <a:gd name="connsiteY371" fmla="*/ 3639239 h 4454665"/>
              <a:gd name="connsiteX372" fmla="*/ 11638359 w 12192000"/>
              <a:gd name="connsiteY372" fmla="*/ 3639239 h 4454665"/>
              <a:gd name="connsiteX373" fmla="*/ 11636303 w 12192000"/>
              <a:gd name="connsiteY373" fmla="*/ 3639239 h 4454665"/>
              <a:gd name="connsiteX374" fmla="*/ 0 w 12192000"/>
              <a:gd name="connsiteY374" fmla="*/ 0 h 4454665"/>
              <a:gd name="connsiteX375" fmla="*/ 12192000 w 12192000"/>
              <a:gd name="connsiteY375" fmla="*/ 0 h 4454665"/>
              <a:gd name="connsiteX376" fmla="*/ 12192000 w 12192000"/>
              <a:gd name="connsiteY376" fmla="*/ 4454665 h 4454665"/>
              <a:gd name="connsiteX377" fmla="*/ 4539049 w 12192000"/>
              <a:gd name="connsiteY377" fmla="*/ 4454665 h 4454665"/>
              <a:gd name="connsiteX378" fmla="*/ 0 w 12192000"/>
              <a:gd name="connsiteY378" fmla="*/ 4454665 h 4454665"/>
              <a:gd name="connsiteX379" fmla="*/ 0 w 12192000"/>
              <a:gd name="connsiteY379" fmla="*/ 3869778 h 4454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4454665">
                <a:moveTo>
                  <a:pt x="11603402" y="4036670"/>
                </a:moveTo>
                <a:cubicBezTo>
                  <a:pt x="11607483" y="4034586"/>
                  <a:pt x="11609524" y="4034586"/>
                  <a:pt x="11613605" y="4036670"/>
                </a:cubicBezTo>
                <a:cubicBezTo>
                  <a:pt x="11615645" y="4038755"/>
                  <a:pt x="11617686" y="4040839"/>
                  <a:pt x="11617686" y="4045008"/>
                </a:cubicBezTo>
                <a:cubicBezTo>
                  <a:pt x="11623808" y="4147152"/>
                  <a:pt x="11623808" y="4147152"/>
                  <a:pt x="11623808" y="4147152"/>
                </a:cubicBezTo>
                <a:cubicBezTo>
                  <a:pt x="11625848" y="4153405"/>
                  <a:pt x="11623808" y="4155490"/>
                  <a:pt x="11621767" y="4157574"/>
                </a:cubicBezTo>
                <a:cubicBezTo>
                  <a:pt x="11619727" y="4159659"/>
                  <a:pt x="11617686" y="4157574"/>
                  <a:pt x="11615645" y="4157574"/>
                </a:cubicBezTo>
                <a:cubicBezTo>
                  <a:pt x="11570752" y="4147152"/>
                  <a:pt x="11540142" y="4128390"/>
                  <a:pt x="11509533" y="4095038"/>
                </a:cubicBezTo>
                <a:cubicBezTo>
                  <a:pt x="11507492" y="4092954"/>
                  <a:pt x="11505451" y="4090869"/>
                  <a:pt x="11505451" y="4088785"/>
                </a:cubicBezTo>
                <a:cubicBezTo>
                  <a:pt x="11505451" y="4088785"/>
                  <a:pt x="11505451" y="4088785"/>
                  <a:pt x="11505451" y="4086699"/>
                </a:cubicBezTo>
                <a:cubicBezTo>
                  <a:pt x="11505451" y="4084615"/>
                  <a:pt x="11509533" y="4082530"/>
                  <a:pt x="11511573" y="4082530"/>
                </a:cubicBezTo>
                <a:cubicBezTo>
                  <a:pt x="11603402" y="4036670"/>
                  <a:pt x="11603402" y="4036670"/>
                  <a:pt x="11603402" y="4036670"/>
                </a:cubicBezTo>
                <a:close/>
                <a:moveTo>
                  <a:pt x="11686136" y="4034586"/>
                </a:moveTo>
                <a:cubicBezTo>
                  <a:pt x="11690256" y="4034586"/>
                  <a:pt x="11692317" y="4034586"/>
                  <a:pt x="11696438" y="4034586"/>
                </a:cubicBezTo>
                <a:cubicBezTo>
                  <a:pt x="11787097" y="4080352"/>
                  <a:pt x="11787097" y="4080352"/>
                  <a:pt x="11787097" y="4080352"/>
                </a:cubicBezTo>
                <a:cubicBezTo>
                  <a:pt x="11791218" y="4082432"/>
                  <a:pt x="11793278" y="4084512"/>
                  <a:pt x="11795339" y="4086593"/>
                </a:cubicBezTo>
                <a:cubicBezTo>
                  <a:pt x="11795339" y="4088673"/>
                  <a:pt x="11793278" y="4090753"/>
                  <a:pt x="11791218" y="4092833"/>
                </a:cubicBezTo>
                <a:cubicBezTo>
                  <a:pt x="11760312" y="4126117"/>
                  <a:pt x="11727344" y="4144840"/>
                  <a:pt x="11684076" y="4155241"/>
                </a:cubicBezTo>
                <a:cubicBezTo>
                  <a:pt x="11679954" y="4157321"/>
                  <a:pt x="11677894" y="4157321"/>
                  <a:pt x="11675833" y="4155241"/>
                </a:cubicBezTo>
                <a:cubicBezTo>
                  <a:pt x="11673773" y="4153161"/>
                  <a:pt x="11673773" y="4149000"/>
                  <a:pt x="11673773" y="4146920"/>
                </a:cubicBezTo>
                <a:cubicBezTo>
                  <a:pt x="11682015" y="4042907"/>
                  <a:pt x="11682015" y="4042907"/>
                  <a:pt x="11682015" y="4042907"/>
                </a:cubicBezTo>
                <a:cubicBezTo>
                  <a:pt x="11682015" y="4040827"/>
                  <a:pt x="11684076" y="4036666"/>
                  <a:pt x="11686136" y="4034586"/>
                </a:cubicBezTo>
                <a:close/>
                <a:moveTo>
                  <a:pt x="10868401" y="3994843"/>
                </a:moveTo>
                <a:cubicBezTo>
                  <a:pt x="10868401" y="3994843"/>
                  <a:pt x="10868401" y="3994843"/>
                  <a:pt x="10868401" y="4038046"/>
                </a:cubicBezTo>
                <a:cubicBezTo>
                  <a:pt x="10868401" y="4038046"/>
                  <a:pt x="10841333" y="4046275"/>
                  <a:pt x="10820512" y="4046275"/>
                </a:cubicBezTo>
                <a:cubicBezTo>
                  <a:pt x="10803855" y="4046275"/>
                  <a:pt x="10801773" y="4029817"/>
                  <a:pt x="10801773" y="4021588"/>
                </a:cubicBezTo>
                <a:cubicBezTo>
                  <a:pt x="10801773" y="4007187"/>
                  <a:pt x="10810102" y="3998958"/>
                  <a:pt x="10826759" y="3996901"/>
                </a:cubicBezTo>
                <a:close/>
                <a:moveTo>
                  <a:pt x="10518900" y="3924709"/>
                </a:moveTo>
                <a:cubicBezTo>
                  <a:pt x="10547537" y="3924709"/>
                  <a:pt x="10559811" y="3941316"/>
                  <a:pt x="10559811" y="3984908"/>
                </a:cubicBezTo>
                <a:cubicBezTo>
                  <a:pt x="10559811" y="4022272"/>
                  <a:pt x="10553675" y="4045106"/>
                  <a:pt x="10518900" y="4045106"/>
                </a:cubicBezTo>
                <a:cubicBezTo>
                  <a:pt x="10484125" y="4045106"/>
                  <a:pt x="10477988" y="4022272"/>
                  <a:pt x="10477988" y="3984908"/>
                </a:cubicBezTo>
                <a:cubicBezTo>
                  <a:pt x="10477988" y="3941316"/>
                  <a:pt x="10488216" y="3924709"/>
                  <a:pt x="10518900" y="3924709"/>
                </a:cubicBezTo>
                <a:close/>
                <a:moveTo>
                  <a:pt x="11673123" y="3916397"/>
                </a:moveTo>
                <a:cubicBezTo>
                  <a:pt x="11675950" y="3915878"/>
                  <a:pt x="11679033" y="3916397"/>
                  <a:pt x="11682116" y="3917436"/>
                </a:cubicBezTo>
                <a:cubicBezTo>
                  <a:pt x="11698562" y="3929905"/>
                  <a:pt x="11708840" y="3948607"/>
                  <a:pt x="11708840" y="3969387"/>
                </a:cubicBezTo>
                <a:cubicBezTo>
                  <a:pt x="11708840" y="4000558"/>
                  <a:pt x="11682116" y="4027572"/>
                  <a:pt x="11649226" y="4027572"/>
                </a:cubicBezTo>
                <a:cubicBezTo>
                  <a:pt x="11616336" y="4027572"/>
                  <a:pt x="11589612" y="4000558"/>
                  <a:pt x="11589612" y="3969387"/>
                </a:cubicBezTo>
                <a:cubicBezTo>
                  <a:pt x="11589612" y="3948607"/>
                  <a:pt x="11599890" y="3929905"/>
                  <a:pt x="11616336" y="3919515"/>
                </a:cubicBezTo>
                <a:cubicBezTo>
                  <a:pt x="11622503" y="3915358"/>
                  <a:pt x="11628669" y="3915358"/>
                  <a:pt x="11632781" y="3921592"/>
                </a:cubicBezTo>
                <a:cubicBezTo>
                  <a:pt x="11636892" y="3927827"/>
                  <a:pt x="11634837" y="3934060"/>
                  <a:pt x="11630725" y="3938217"/>
                </a:cubicBezTo>
                <a:cubicBezTo>
                  <a:pt x="11620447" y="3944451"/>
                  <a:pt x="11614280" y="3956919"/>
                  <a:pt x="11614280" y="3969387"/>
                </a:cubicBezTo>
                <a:cubicBezTo>
                  <a:pt x="11614280" y="3988090"/>
                  <a:pt x="11630725" y="4004714"/>
                  <a:pt x="11649226" y="4004714"/>
                </a:cubicBezTo>
                <a:cubicBezTo>
                  <a:pt x="11667727" y="4004714"/>
                  <a:pt x="11684172" y="3988090"/>
                  <a:pt x="11684172" y="3969387"/>
                </a:cubicBezTo>
                <a:cubicBezTo>
                  <a:pt x="11684172" y="3956919"/>
                  <a:pt x="11678005" y="3944451"/>
                  <a:pt x="11667727" y="3938217"/>
                </a:cubicBezTo>
                <a:cubicBezTo>
                  <a:pt x="11663616" y="3934060"/>
                  <a:pt x="11661560" y="3927827"/>
                  <a:pt x="11665671" y="3921592"/>
                </a:cubicBezTo>
                <a:cubicBezTo>
                  <a:pt x="11667727" y="3918476"/>
                  <a:pt x="11670297" y="3916917"/>
                  <a:pt x="11673123" y="3916397"/>
                </a:cubicBezTo>
                <a:close/>
                <a:moveTo>
                  <a:pt x="11822057" y="3901331"/>
                </a:moveTo>
                <a:cubicBezTo>
                  <a:pt x="11824124" y="3901331"/>
                  <a:pt x="11826190" y="3905483"/>
                  <a:pt x="11826190" y="3907560"/>
                </a:cubicBezTo>
                <a:cubicBezTo>
                  <a:pt x="11838588" y="3951158"/>
                  <a:pt x="11838588" y="3988528"/>
                  <a:pt x="11826190" y="4032127"/>
                </a:cubicBezTo>
                <a:cubicBezTo>
                  <a:pt x="11824124" y="4036279"/>
                  <a:pt x="11824124" y="4038355"/>
                  <a:pt x="11822057" y="4038355"/>
                </a:cubicBezTo>
                <a:cubicBezTo>
                  <a:pt x="11817924" y="4040431"/>
                  <a:pt x="11815858" y="4038355"/>
                  <a:pt x="11813791" y="4036279"/>
                </a:cubicBezTo>
                <a:cubicBezTo>
                  <a:pt x="11729066" y="3978147"/>
                  <a:pt x="11729066" y="3978147"/>
                  <a:pt x="11729066" y="3978147"/>
                </a:cubicBezTo>
                <a:cubicBezTo>
                  <a:pt x="11724933" y="3976072"/>
                  <a:pt x="11722867" y="3973995"/>
                  <a:pt x="11722867" y="3969843"/>
                </a:cubicBezTo>
                <a:cubicBezTo>
                  <a:pt x="11722867" y="3967767"/>
                  <a:pt x="11724933" y="3963615"/>
                  <a:pt x="11729066" y="3961539"/>
                </a:cubicBezTo>
                <a:cubicBezTo>
                  <a:pt x="11813791" y="3903408"/>
                  <a:pt x="11813791" y="3903408"/>
                  <a:pt x="11813791" y="3903408"/>
                </a:cubicBezTo>
                <a:cubicBezTo>
                  <a:pt x="11815858" y="3901331"/>
                  <a:pt x="11819991" y="3901331"/>
                  <a:pt x="11822057" y="3901331"/>
                </a:cubicBezTo>
                <a:close/>
                <a:moveTo>
                  <a:pt x="11476229" y="3901331"/>
                </a:moveTo>
                <a:cubicBezTo>
                  <a:pt x="11480320" y="3901331"/>
                  <a:pt x="11482366" y="3903408"/>
                  <a:pt x="11484412" y="3905483"/>
                </a:cubicBezTo>
                <a:cubicBezTo>
                  <a:pt x="11568280" y="3961539"/>
                  <a:pt x="11568280" y="3961539"/>
                  <a:pt x="11568280" y="3961539"/>
                </a:cubicBezTo>
                <a:cubicBezTo>
                  <a:pt x="11572371" y="3963615"/>
                  <a:pt x="11574417" y="3967767"/>
                  <a:pt x="11574417" y="3969843"/>
                </a:cubicBezTo>
                <a:cubicBezTo>
                  <a:pt x="11574417" y="3973995"/>
                  <a:pt x="11572371" y="3976072"/>
                  <a:pt x="11568280" y="3978147"/>
                </a:cubicBezTo>
                <a:lnTo>
                  <a:pt x="11484412" y="4036279"/>
                </a:lnTo>
                <a:cubicBezTo>
                  <a:pt x="11480320" y="4038355"/>
                  <a:pt x="11478275" y="4040431"/>
                  <a:pt x="11476229" y="4038355"/>
                </a:cubicBezTo>
                <a:cubicBezTo>
                  <a:pt x="11474184" y="4038355"/>
                  <a:pt x="11472138" y="4036279"/>
                  <a:pt x="11472138" y="4032127"/>
                </a:cubicBezTo>
                <a:cubicBezTo>
                  <a:pt x="11459865" y="3988528"/>
                  <a:pt x="11459865" y="3953234"/>
                  <a:pt x="11472138" y="3907560"/>
                </a:cubicBezTo>
                <a:cubicBezTo>
                  <a:pt x="11472138" y="3905483"/>
                  <a:pt x="11474184" y="3903408"/>
                  <a:pt x="11476229" y="3901331"/>
                </a:cubicBezTo>
                <a:close/>
                <a:moveTo>
                  <a:pt x="11088184" y="3890811"/>
                </a:moveTo>
                <a:cubicBezTo>
                  <a:pt x="11086131" y="3890811"/>
                  <a:pt x="11084078" y="3890811"/>
                  <a:pt x="11082024" y="3892889"/>
                </a:cubicBezTo>
                <a:cubicBezTo>
                  <a:pt x="11079972" y="3894966"/>
                  <a:pt x="11079972" y="3897043"/>
                  <a:pt x="11079972" y="3899119"/>
                </a:cubicBezTo>
                <a:cubicBezTo>
                  <a:pt x="11121033" y="4056970"/>
                  <a:pt x="11121033" y="4056970"/>
                  <a:pt x="11121033" y="4056970"/>
                </a:cubicBezTo>
                <a:cubicBezTo>
                  <a:pt x="11123086" y="4065278"/>
                  <a:pt x="11131299" y="4077739"/>
                  <a:pt x="11145670" y="4077739"/>
                </a:cubicBezTo>
                <a:cubicBezTo>
                  <a:pt x="11153882" y="4077739"/>
                  <a:pt x="11153882" y="4077739"/>
                  <a:pt x="11153882" y="4077739"/>
                </a:cubicBezTo>
                <a:cubicBezTo>
                  <a:pt x="11151829" y="4081893"/>
                  <a:pt x="11151829" y="4083971"/>
                  <a:pt x="11149776" y="4086047"/>
                </a:cubicBezTo>
                <a:cubicBezTo>
                  <a:pt x="11149776" y="4088124"/>
                  <a:pt x="11149776" y="4088124"/>
                  <a:pt x="11149776" y="4088124"/>
                </a:cubicBezTo>
                <a:cubicBezTo>
                  <a:pt x="11147723" y="4094356"/>
                  <a:pt x="11145670" y="4106817"/>
                  <a:pt x="11125139" y="4106817"/>
                </a:cubicBezTo>
                <a:cubicBezTo>
                  <a:pt x="11090237" y="4104740"/>
                  <a:pt x="11090237" y="4104740"/>
                  <a:pt x="11090237" y="4104740"/>
                </a:cubicBezTo>
                <a:cubicBezTo>
                  <a:pt x="11088184" y="4102663"/>
                  <a:pt x="11086131" y="4104740"/>
                  <a:pt x="11084078" y="4106817"/>
                </a:cubicBezTo>
                <a:cubicBezTo>
                  <a:pt x="11082024" y="4106817"/>
                  <a:pt x="11082024" y="4108894"/>
                  <a:pt x="11082024" y="4110971"/>
                </a:cubicBezTo>
                <a:cubicBezTo>
                  <a:pt x="11082024" y="4129664"/>
                  <a:pt x="11082024" y="4129664"/>
                  <a:pt x="11082024" y="4129664"/>
                </a:cubicBezTo>
                <a:cubicBezTo>
                  <a:pt x="11082024" y="4133818"/>
                  <a:pt x="11084078" y="4135895"/>
                  <a:pt x="11088184" y="4135895"/>
                </a:cubicBezTo>
                <a:cubicBezTo>
                  <a:pt x="11098449" y="4140048"/>
                  <a:pt x="11118980" y="4142125"/>
                  <a:pt x="11135404" y="4142125"/>
                </a:cubicBezTo>
                <a:cubicBezTo>
                  <a:pt x="11135404" y="4142125"/>
                  <a:pt x="11135404" y="4142125"/>
                  <a:pt x="11137458" y="4142125"/>
                </a:cubicBezTo>
                <a:cubicBezTo>
                  <a:pt x="11164148" y="4142125"/>
                  <a:pt x="11182625" y="4125510"/>
                  <a:pt x="11190838" y="4090201"/>
                </a:cubicBezTo>
                <a:cubicBezTo>
                  <a:pt x="11201103" y="4050738"/>
                  <a:pt x="11215474" y="3998814"/>
                  <a:pt x="11223687" y="3961429"/>
                </a:cubicBezTo>
                <a:cubicBezTo>
                  <a:pt x="11227793" y="3944813"/>
                  <a:pt x="11231899" y="3930274"/>
                  <a:pt x="11236005" y="3919889"/>
                </a:cubicBezTo>
                <a:cubicBezTo>
                  <a:pt x="11240111" y="3899119"/>
                  <a:pt x="11240111" y="3899119"/>
                  <a:pt x="11240111" y="3899119"/>
                </a:cubicBezTo>
                <a:cubicBezTo>
                  <a:pt x="11240111" y="3897043"/>
                  <a:pt x="11240111" y="3894966"/>
                  <a:pt x="11238058" y="3892889"/>
                </a:cubicBezTo>
                <a:cubicBezTo>
                  <a:pt x="11238058" y="3890811"/>
                  <a:pt x="11236005" y="3890811"/>
                  <a:pt x="11233952" y="3890811"/>
                </a:cubicBezTo>
                <a:cubicBezTo>
                  <a:pt x="11205209" y="3890811"/>
                  <a:pt x="11205209" y="3890811"/>
                  <a:pt x="11205209" y="3890811"/>
                </a:cubicBezTo>
                <a:cubicBezTo>
                  <a:pt x="11203156" y="3890811"/>
                  <a:pt x="11199050" y="3892889"/>
                  <a:pt x="11199050" y="3894966"/>
                </a:cubicBezTo>
                <a:cubicBezTo>
                  <a:pt x="11162094" y="4036200"/>
                  <a:pt x="11162094" y="4036200"/>
                  <a:pt x="11162094" y="4036200"/>
                </a:cubicBezTo>
                <a:cubicBezTo>
                  <a:pt x="11160041" y="4036200"/>
                  <a:pt x="11160041" y="4036200"/>
                  <a:pt x="11160041" y="4036200"/>
                </a:cubicBezTo>
                <a:cubicBezTo>
                  <a:pt x="11121033" y="3894966"/>
                  <a:pt x="11121033" y="3894966"/>
                  <a:pt x="11121033" y="3894966"/>
                </a:cubicBezTo>
                <a:cubicBezTo>
                  <a:pt x="11121033" y="3892889"/>
                  <a:pt x="11118980" y="3890811"/>
                  <a:pt x="11114874" y="3890811"/>
                </a:cubicBezTo>
                <a:cubicBezTo>
                  <a:pt x="11088184" y="3890811"/>
                  <a:pt x="11088184" y="3890811"/>
                  <a:pt x="11088184" y="3890811"/>
                </a:cubicBezTo>
                <a:close/>
                <a:moveTo>
                  <a:pt x="11048412" y="3888474"/>
                </a:moveTo>
                <a:cubicBezTo>
                  <a:pt x="11030001" y="3888474"/>
                  <a:pt x="11011591" y="3900959"/>
                  <a:pt x="10999317" y="3909283"/>
                </a:cubicBezTo>
                <a:cubicBezTo>
                  <a:pt x="10999317" y="3896798"/>
                  <a:pt x="10999317" y="3896798"/>
                  <a:pt x="10999317" y="3896798"/>
                </a:cubicBezTo>
                <a:cubicBezTo>
                  <a:pt x="10999317" y="3892635"/>
                  <a:pt x="10997272" y="3890555"/>
                  <a:pt x="10993181" y="3890555"/>
                </a:cubicBezTo>
                <a:cubicBezTo>
                  <a:pt x="10964542" y="3890555"/>
                  <a:pt x="10964542" y="3890555"/>
                  <a:pt x="10964542" y="3890555"/>
                </a:cubicBezTo>
                <a:cubicBezTo>
                  <a:pt x="10960451" y="3890555"/>
                  <a:pt x="10958406" y="3892635"/>
                  <a:pt x="10958406" y="3896798"/>
                </a:cubicBezTo>
                <a:cubicBezTo>
                  <a:pt x="10958406" y="4071593"/>
                  <a:pt x="10958406" y="4071593"/>
                  <a:pt x="10958406" y="4071593"/>
                </a:cubicBezTo>
                <a:cubicBezTo>
                  <a:pt x="10958406" y="4075755"/>
                  <a:pt x="10960451" y="4077836"/>
                  <a:pt x="10964542" y="4077836"/>
                </a:cubicBezTo>
                <a:cubicBezTo>
                  <a:pt x="10993181" y="4077836"/>
                  <a:pt x="10993181" y="4077836"/>
                  <a:pt x="10993181" y="4077836"/>
                </a:cubicBezTo>
                <a:cubicBezTo>
                  <a:pt x="10997272" y="4077836"/>
                  <a:pt x="10999317" y="4075755"/>
                  <a:pt x="10999317" y="4071593"/>
                </a:cubicBezTo>
                <a:cubicBezTo>
                  <a:pt x="10999317" y="3950901"/>
                  <a:pt x="10999317" y="3950901"/>
                  <a:pt x="10999317" y="3950901"/>
                </a:cubicBezTo>
                <a:cubicBezTo>
                  <a:pt x="11007500" y="3944658"/>
                  <a:pt x="11025910" y="3930092"/>
                  <a:pt x="11050457" y="3928011"/>
                </a:cubicBezTo>
                <a:cubicBezTo>
                  <a:pt x="11054548" y="3928011"/>
                  <a:pt x="11056594" y="3923849"/>
                  <a:pt x="11056594" y="3921768"/>
                </a:cubicBezTo>
                <a:cubicBezTo>
                  <a:pt x="11056594" y="3894717"/>
                  <a:pt x="11056594" y="3894717"/>
                  <a:pt x="11056594" y="3894717"/>
                </a:cubicBezTo>
                <a:cubicBezTo>
                  <a:pt x="11056594" y="3892635"/>
                  <a:pt x="11056594" y="3890555"/>
                  <a:pt x="11054548" y="3890555"/>
                </a:cubicBezTo>
                <a:cubicBezTo>
                  <a:pt x="11052503" y="3888474"/>
                  <a:pt x="11050457" y="3888474"/>
                  <a:pt x="11048412" y="3888474"/>
                </a:cubicBezTo>
                <a:close/>
                <a:moveTo>
                  <a:pt x="10847504" y="3884967"/>
                </a:moveTo>
                <a:cubicBezTo>
                  <a:pt x="10826811" y="3884967"/>
                  <a:pt x="10791633" y="3891205"/>
                  <a:pt x="10777148" y="3893285"/>
                </a:cubicBezTo>
                <a:cubicBezTo>
                  <a:pt x="10773009" y="3893285"/>
                  <a:pt x="10770940" y="3897443"/>
                  <a:pt x="10770940" y="3899523"/>
                </a:cubicBezTo>
                <a:cubicBezTo>
                  <a:pt x="10770940" y="3899523"/>
                  <a:pt x="10770940" y="3899523"/>
                  <a:pt x="10773009" y="3924476"/>
                </a:cubicBezTo>
                <a:cubicBezTo>
                  <a:pt x="10773009" y="3926555"/>
                  <a:pt x="10773009" y="3928635"/>
                  <a:pt x="10775079" y="3928635"/>
                </a:cubicBezTo>
                <a:cubicBezTo>
                  <a:pt x="10777148" y="3930714"/>
                  <a:pt x="10777148" y="3930714"/>
                  <a:pt x="10779217" y="3930714"/>
                </a:cubicBezTo>
                <a:cubicBezTo>
                  <a:pt x="10795771" y="3930714"/>
                  <a:pt x="10824741" y="3926555"/>
                  <a:pt x="10845434" y="3926555"/>
                </a:cubicBezTo>
                <a:cubicBezTo>
                  <a:pt x="10859918" y="3926555"/>
                  <a:pt x="10868196" y="3934873"/>
                  <a:pt x="10868196" y="3949429"/>
                </a:cubicBezTo>
                <a:cubicBezTo>
                  <a:pt x="10868196" y="3949429"/>
                  <a:pt x="10868196" y="3949429"/>
                  <a:pt x="10868196" y="3961905"/>
                </a:cubicBezTo>
                <a:cubicBezTo>
                  <a:pt x="10868196" y="3961905"/>
                  <a:pt x="10868196" y="3961905"/>
                  <a:pt x="10822672" y="3966064"/>
                </a:cubicBezTo>
                <a:cubicBezTo>
                  <a:pt x="10777148" y="3968144"/>
                  <a:pt x="10758524" y="3984779"/>
                  <a:pt x="10758524" y="4022208"/>
                </a:cubicBezTo>
                <a:cubicBezTo>
                  <a:pt x="10758524" y="4061717"/>
                  <a:pt x="10779217" y="4082511"/>
                  <a:pt x="10814395" y="4082511"/>
                </a:cubicBezTo>
                <a:cubicBezTo>
                  <a:pt x="10843365" y="4082511"/>
                  <a:pt x="10874404" y="4070035"/>
                  <a:pt x="10874404" y="4070035"/>
                </a:cubicBezTo>
                <a:cubicBezTo>
                  <a:pt x="10882681" y="4076273"/>
                  <a:pt x="10888889" y="4080432"/>
                  <a:pt x="10903374" y="4082511"/>
                </a:cubicBezTo>
                <a:cubicBezTo>
                  <a:pt x="10905443" y="4082511"/>
                  <a:pt x="10907512" y="4082511"/>
                  <a:pt x="10909582" y="4080432"/>
                </a:cubicBezTo>
                <a:cubicBezTo>
                  <a:pt x="10909582" y="4078352"/>
                  <a:pt x="10911651" y="4076273"/>
                  <a:pt x="10911651" y="4074194"/>
                </a:cubicBezTo>
                <a:cubicBezTo>
                  <a:pt x="10911651" y="4074194"/>
                  <a:pt x="10911651" y="4074194"/>
                  <a:pt x="10911651" y="3949429"/>
                </a:cubicBezTo>
                <a:cubicBezTo>
                  <a:pt x="10911651" y="3905761"/>
                  <a:pt x="10890958" y="3884967"/>
                  <a:pt x="10847504" y="3884967"/>
                </a:cubicBezTo>
                <a:close/>
                <a:moveTo>
                  <a:pt x="10518899" y="3884967"/>
                </a:moveTo>
                <a:cubicBezTo>
                  <a:pt x="10472419" y="3884967"/>
                  <a:pt x="10434738" y="3929188"/>
                  <a:pt x="10434738" y="3983739"/>
                </a:cubicBezTo>
                <a:cubicBezTo>
                  <a:pt x="10434738" y="4038290"/>
                  <a:pt x="10472419" y="4082511"/>
                  <a:pt x="10518899" y="4082511"/>
                </a:cubicBezTo>
                <a:cubicBezTo>
                  <a:pt x="10565380" y="4082511"/>
                  <a:pt x="10603060" y="4038290"/>
                  <a:pt x="10603060" y="3983739"/>
                </a:cubicBezTo>
                <a:cubicBezTo>
                  <a:pt x="10603060" y="3929188"/>
                  <a:pt x="10565380" y="3884967"/>
                  <a:pt x="10518899" y="3884967"/>
                </a:cubicBezTo>
                <a:close/>
                <a:moveTo>
                  <a:pt x="10302945" y="3859251"/>
                </a:moveTo>
                <a:cubicBezTo>
                  <a:pt x="10302945" y="3859251"/>
                  <a:pt x="10302945" y="3859251"/>
                  <a:pt x="10319310" y="3859251"/>
                </a:cubicBezTo>
                <a:cubicBezTo>
                  <a:pt x="10349994" y="3859251"/>
                  <a:pt x="10362267" y="3880168"/>
                  <a:pt x="10362267" y="3898993"/>
                </a:cubicBezTo>
                <a:cubicBezTo>
                  <a:pt x="10362267" y="3922003"/>
                  <a:pt x="10343857" y="3936644"/>
                  <a:pt x="10317264" y="3936644"/>
                </a:cubicBezTo>
                <a:cubicBezTo>
                  <a:pt x="10294763" y="3938736"/>
                  <a:pt x="10280444" y="3936644"/>
                  <a:pt x="10272261" y="3936644"/>
                </a:cubicBezTo>
                <a:cubicBezTo>
                  <a:pt x="10272261" y="3936644"/>
                  <a:pt x="10272261" y="3936644"/>
                  <a:pt x="10272261" y="3861343"/>
                </a:cubicBezTo>
                <a:cubicBezTo>
                  <a:pt x="10276353" y="3859251"/>
                  <a:pt x="10286581" y="3859251"/>
                  <a:pt x="10302945" y="3859251"/>
                </a:cubicBezTo>
                <a:close/>
                <a:moveTo>
                  <a:pt x="10679182" y="3847562"/>
                </a:moveTo>
                <a:cubicBezTo>
                  <a:pt x="10679182" y="3847562"/>
                  <a:pt x="10679182" y="3847562"/>
                  <a:pt x="10650472" y="3853806"/>
                </a:cubicBezTo>
                <a:cubicBezTo>
                  <a:pt x="10646371" y="3855888"/>
                  <a:pt x="10644320" y="3857970"/>
                  <a:pt x="10644320" y="3860050"/>
                </a:cubicBezTo>
                <a:cubicBezTo>
                  <a:pt x="10644320" y="3860050"/>
                  <a:pt x="10644320" y="3860050"/>
                  <a:pt x="10644320" y="3891272"/>
                </a:cubicBezTo>
                <a:cubicBezTo>
                  <a:pt x="10644320" y="3891272"/>
                  <a:pt x="10644320" y="3891272"/>
                  <a:pt x="10627914" y="3891272"/>
                </a:cubicBezTo>
                <a:cubicBezTo>
                  <a:pt x="10623813" y="3891272"/>
                  <a:pt x="10621762" y="3893354"/>
                  <a:pt x="10621762" y="3897517"/>
                </a:cubicBezTo>
                <a:cubicBezTo>
                  <a:pt x="10621762" y="3897517"/>
                  <a:pt x="10621762" y="3897517"/>
                  <a:pt x="10621762" y="3922495"/>
                </a:cubicBezTo>
                <a:cubicBezTo>
                  <a:pt x="10621762" y="3926658"/>
                  <a:pt x="10623813" y="3928739"/>
                  <a:pt x="10627914" y="3928739"/>
                </a:cubicBezTo>
                <a:cubicBezTo>
                  <a:pt x="10627914" y="3928739"/>
                  <a:pt x="10627914" y="3928739"/>
                  <a:pt x="10644320" y="3928739"/>
                </a:cubicBezTo>
                <a:cubicBezTo>
                  <a:pt x="10644320" y="3928739"/>
                  <a:pt x="10644320" y="3928739"/>
                  <a:pt x="10644320" y="4011998"/>
                </a:cubicBezTo>
                <a:cubicBezTo>
                  <a:pt x="10644320" y="4068197"/>
                  <a:pt x="10658675" y="4084849"/>
                  <a:pt x="10699689" y="4084849"/>
                </a:cubicBezTo>
                <a:cubicBezTo>
                  <a:pt x="10709943" y="4084849"/>
                  <a:pt x="10722247" y="4080686"/>
                  <a:pt x="10732500" y="4080686"/>
                </a:cubicBezTo>
                <a:cubicBezTo>
                  <a:pt x="10736602" y="4078605"/>
                  <a:pt x="10738652" y="4076523"/>
                  <a:pt x="10738652" y="4072360"/>
                </a:cubicBezTo>
                <a:cubicBezTo>
                  <a:pt x="10738652" y="4072360"/>
                  <a:pt x="10738652" y="4072360"/>
                  <a:pt x="10736602" y="4049464"/>
                </a:cubicBezTo>
                <a:cubicBezTo>
                  <a:pt x="10736602" y="4045301"/>
                  <a:pt x="10734551" y="4041138"/>
                  <a:pt x="10730449" y="4041138"/>
                </a:cubicBezTo>
                <a:cubicBezTo>
                  <a:pt x="10724297" y="4041138"/>
                  <a:pt x="10714044" y="4043220"/>
                  <a:pt x="10705841" y="4043220"/>
                </a:cubicBezTo>
                <a:cubicBezTo>
                  <a:pt x="10687385" y="4043220"/>
                  <a:pt x="10687385" y="4032813"/>
                  <a:pt x="10687385" y="4005753"/>
                </a:cubicBezTo>
                <a:cubicBezTo>
                  <a:pt x="10687385" y="4005753"/>
                  <a:pt x="10687385" y="4005753"/>
                  <a:pt x="10687385" y="3928739"/>
                </a:cubicBezTo>
                <a:cubicBezTo>
                  <a:pt x="10687385" y="3928739"/>
                  <a:pt x="10687385" y="3928739"/>
                  <a:pt x="10730449" y="3928739"/>
                </a:cubicBezTo>
                <a:cubicBezTo>
                  <a:pt x="10734551" y="3928739"/>
                  <a:pt x="10736602" y="3926658"/>
                  <a:pt x="10736602" y="3922495"/>
                </a:cubicBezTo>
                <a:cubicBezTo>
                  <a:pt x="10736602" y="3922495"/>
                  <a:pt x="10736602" y="3922495"/>
                  <a:pt x="10736602" y="3897517"/>
                </a:cubicBezTo>
                <a:cubicBezTo>
                  <a:pt x="10736602" y="3893354"/>
                  <a:pt x="10734551" y="3891272"/>
                  <a:pt x="10730449" y="3891272"/>
                </a:cubicBezTo>
                <a:cubicBezTo>
                  <a:pt x="10730449" y="3891272"/>
                  <a:pt x="10730449" y="3891272"/>
                  <a:pt x="10687385" y="3891272"/>
                </a:cubicBezTo>
                <a:cubicBezTo>
                  <a:pt x="10687385" y="3891272"/>
                  <a:pt x="10687385" y="3891272"/>
                  <a:pt x="10687385" y="3853806"/>
                </a:cubicBezTo>
                <a:cubicBezTo>
                  <a:pt x="10687385" y="3851725"/>
                  <a:pt x="10685334" y="3849643"/>
                  <a:pt x="10685334" y="3847562"/>
                </a:cubicBezTo>
                <a:cubicBezTo>
                  <a:pt x="10683283" y="3847562"/>
                  <a:pt x="10681232" y="3847562"/>
                  <a:pt x="10679182" y="3847562"/>
                </a:cubicBezTo>
                <a:close/>
                <a:moveTo>
                  <a:pt x="10313278" y="3818340"/>
                </a:moveTo>
                <a:cubicBezTo>
                  <a:pt x="10302968" y="3818340"/>
                  <a:pt x="10272038" y="3818340"/>
                  <a:pt x="10232861" y="3822492"/>
                </a:cubicBezTo>
                <a:cubicBezTo>
                  <a:pt x="10230798" y="3822492"/>
                  <a:pt x="10226674" y="3826644"/>
                  <a:pt x="10226674" y="3830796"/>
                </a:cubicBezTo>
                <a:cubicBezTo>
                  <a:pt x="10226674" y="3830796"/>
                  <a:pt x="10226674" y="3830796"/>
                  <a:pt x="10226674" y="4071608"/>
                </a:cubicBezTo>
                <a:cubicBezTo>
                  <a:pt x="10226674" y="4075760"/>
                  <a:pt x="10230798" y="4077836"/>
                  <a:pt x="10234922" y="4077836"/>
                </a:cubicBezTo>
                <a:cubicBezTo>
                  <a:pt x="10234922" y="4077836"/>
                  <a:pt x="10234922" y="4077836"/>
                  <a:pt x="10263790" y="4077836"/>
                </a:cubicBezTo>
                <a:cubicBezTo>
                  <a:pt x="10267914" y="4077836"/>
                  <a:pt x="10272038" y="4075760"/>
                  <a:pt x="10272038" y="4071608"/>
                </a:cubicBezTo>
                <a:cubicBezTo>
                  <a:pt x="10272038" y="4071608"/>
                  <a:pt x="10272038" y="4071608"/>
                  <a:pt x="10272038" y="3976114"/>
                </a:cubicBezTo>
                <a:cubicBezTo>
                  <a:pt x="10280286" y="3976114"/>
                  <a:pt x="10298844" y="3978189"/>
                  <a:pt x="10321526" y="3978189"/>
                </a:cubicBezTo>
                <a:cubicBezTo>
                  <a:pt x="10321526" y="3978189"/>
                  <a:pt x="10321526" y="3978189"/>
                  <a:pt x="10362766" y="4073683"/>
                </a:cubicBezTo>
                <a:cubicBezTo>
                  <a:pt x="10364828" y="4077836"/>
                  <a:pt x="10366890" y="4077836"/>
                  <a:pt x="10368952" y="4077836"/>
                </a:cubicBezTo>
                <a:cubicBezTo>
                  <a:pt x="10368952" y="4077836"/>
                  <a:pt x="10368952" y="4077836"/>
                  <a:pt x="10401944" y="4077836"/>
                </a:cubicBezTo>
                <a:cubicBezTo>
                  <a:pt x="10406068" y="4077836"/>
                  <a:pt x="10408130" y="4077836"/>
                  <a:pt x="10408130" y="4075760"/>
                </a:cubicBezTo>
                <a:cubicBezTo>
                  <a:pt x="10410192" y="4073683"/>
                  <a:pt x="10410192" y="4071608"/>
                  <a:pt x="10410192" y="4069532"/>
                </a:cubicBezTo>
                <a:lnTo>
                  <a:pt x="10362766" y="3965734"/>
                </a:lnTo>
                <a:cubicBezTo>
                  <a:pt x="10393696" y="3951202"/>
                  <a:pt x="10408130" y="3928366"/>
                  <a:pt x="10408130" y="3897226"/>
                </a:cubicBezTo>
                <a:cubicBezTo>
                  <a:pt x="10408130" y="3861935"/>
                  <a:pt x="10391634" y="3818340"/>
                  <a:pt x="10319464" y="3818340"/>
                </a:cubicBezTo>
                <a:cubicBezTo>
                  <a:pt x="10319464" y="3818340"/>
                  <a:pt x="10317402" y="3818340"/>
                  <a:pt x="10313278" y="3818340"/>
                </a:cubicBezTo>
                <a:close/>
                <a:moveTo>
                  <a:pt x="11675833" y="3785334"/>
                </a:moveTo>
                <a:cubicBezTo>
                  <a:pt x="11677894" y="3783273"/>
                  <a:pt x="11682015" y="3783273"/>
                  <a:pt x="11684076" y="3785334"/>
                </a:cubicBezTo>
                <a:cubicBezTo>
                  <a:pt x="11727344" y="3795635"/>
                  <a:pt x="11760312" y="3814179"/>
                  <a:pt x="11791218" y="3847147"/>
                </a:cubicBezTo>
                <a:cubicBezTo>
                  <a:pt x="11793278" y="3849207"/>
                  <a:pt x="11795339" y="3851267"/>
                  <a:pt x="11795339" y="3853328"/>
                </a:cubicBezTo>
                <a:cubicBezTo>
                  <a:pt x="11793278" y="3857448"/>
                  <a:pt x="11791218" y="3857448"/>
                  <a:pt x="11787097" y="3859509"/>
                </a:cubicBezTo>
                <a:cubicBezTo>
                  <a:pt x="11696438" y="3902778"/>
                  <a:pt x="11696438" y="3902778"/>
                  <a:pt x="11696438" y="3902778"/>
                </a:cubicBezTo>
                <a:cubicBezTo>
                  <a:pt x="11692317" y="3904838"/>
                  <a:pt x="11688196" y="3904838"/>
                  <a:pt x="11686136" y="3904838"/>
                </a:cubicBezTo>
                <a:cubicBezTo>
                  <a:pt x="11684076" y="3902778"/>
                  <a:pt x="11682015" y="3898657"/>
                  <a:pt x="11682015" y="3894536"/>
                </a:cubicBezTo>
                <a:cubicBezTo>
                  <a:pt x="11673773" y="3793575"/>
                  <a:pt x="11673773" y="3793575"/>
                  <a:pt x="11673773" y="3793575"/>
                </a:cubicBezTo>
                <a:cubicBezTo>
                  <a:pt x="11673773" y="3789454"/>
                  <a:pt x="11673773" y="3787394"/>
                  <a:pt x="11675833" y="3785334"/>
                </a:cubicBezTo>
                <a:close/>
                <a:moveTo>
                  <a:pt x="11618498" y="3784563"/>
                </a:moveTo>
                <a:cubicBezTo>
                  <a:pt x="11620043" y="3784306"/>
                  <a:pt x="11621589" y="3784306"/>
                  <a:pt x="11622619" y="3785338"/>
                </a:cubicBezTo>
                <a:cubicBezTo>
                  <a:pt x="11622619" y="3787403"/>
                  <a:pt x="11624679" y="3789468"/>
                  <a:pt x="11624679" y="3795663"/>
                </a:cubicBezTo>
                <a:cubicBezTo>
                  <a:pt x="11616438" y="3896851"/>
                  <a:pt x="11616438" y="3896851"/>
                  <a:pt x="11616438" y="3896851"/>
                </a:cubicBezTo>
                <a:cubicBezTo>
                  <a:pt x="11616438" y="3900981"/>
                  <a:pt x="11614377" y="3903046"/>
                  <a:pt x="11612316" y="3905111"/>
                </a:cubicBezTo>
                <a:cubicBezTo>
                  <a:pt x="11608196" y="3907176"/>
                  <a:pt x="11606135" y="3907176"/>
                  <a:pt x="11602015" y="3905111"/>
                </a:cubicBezTo>
                <a:cubicBezTo>
                  <a:pt x="11511355" y="3859680"/>
                  <a:pt x="11511355" y="3859680"/>
                  <a:pt x="11511355" y="3859680"/>
                </a:cubicBezTo>
                <a:cubicBezTo>
                  <a:pt x="11507235" y="3859680"/>
                  <a:pt x="11505174" y="3857615"/>
                  <a:pt x="11503114" y="3853485"/>
                </a:cubicBezTo>
                <a:cubicBezTo>
                  <a:pt x="11503114" y="3851419"/>
                  <a:pt x="11505174" y="3849355"/>
                  <a:pt x="11507235" y="3847289"/>
                </a:cubicBezTo>
                <a:cubicBezTo>
                  <a:pt x="11538141" y="3814249"/>
                  <a:pt x="11571108" y="3795663"/>
                  <a:pt x="11614377" y="3785338"/>
                </a:cubicBezTo>
                <a:cubicBezTo>
                  <a:pt x="11615407" y="3785338"/>
                  <a:pt x="11616952" y="3784822"/>
                  <a:pt x="11618498" y="3784563"/>
                </a:cubicBezTo>
                <a:close/>
                <a:moveTo>
                  <a:pt x="11649811" y="3749374"/>
                </a:moveTo>
                <a:cubicBezTo>
                  <a:pt x="11530058" y="3749374"/>
                  <a:pt x="11432980" y="3847500"/>
                  <a:pt x="11432980" y="3968544"/>
                </a:cubicBezTo>
                <a:cubicBezTo>
                  <a:pt x="11432980" y="4089587"/>
                  <a:pt x="11530058" y="4187713"/>
                  <a:pt x="11649811" y="4187713"/>
                </a:cubicBezTo>
                <a:cubicBezTo>
                  <a:pt x="11769564" y="4187713"/>
                  <a:pt x="11866643" y="4089587"/>
                  <a:pt x="11866643" y="3968544"/>
                </a:cubicBezTo>
                <a:cubicBezTo>
                  <a:pt x="11866643" y="3847500"/>
                  <a:pt x="11769564" y="3749374"/>
                  <a:pt x="11649811" y="3749374"/>
                </a:cubicBezTo>
                <a:close/>
                <a:moveTo>
                  <a:pt x="11649226" y="3717815"/>
                </a:moveTo>
                <a:cubicBezTo>
                  <a:pt x="11785441" y="3717815"/>
                  <a:pt x="11895865" y="3829547"/>
                  <a:pt x="11895865" y="3967376"/>
                </a:cubicBezTo>
                <a:cubicBezTo>
                  <a:pt x="11895865" y="4105204"/>
                  <a:pt x="11785441" y="4216937"/>
                  <a:pt x="11649226" y="4216937"/>
                </a:cubicBezTo>
                <a:cubicBezTo>
                  <a:pt x="11513012" y="4216937"/>
                  <a:pt x="11402588" y="4105204"/>
                  <a:pt x="11402588" y="3967376"/>
                </a:cubicBezTo>
                <a:cubicBezTo>
                  <a:pt x="11402588" y="3829547"/>
                  <a:pt x="11513012" y="3717815"/>
                  <a:pt x="11649226" y="3717815"/>
                </a:cubicBezTo>
                <a:close/>
                <a:moveTo>
                  <a:pt x="11636303" y="3639239"/>
                </a:moveTo>
                <a:cubicBezTo>
                  <a:pt x="11628077" y="3653788"/>
                  <a:pt x="11623964" y="3672494"/>
                  <a:pt x="11623964" y="3689122"/>
                </a:cubicBezTo>
                <a:cubicBezTo>
                  <a:pt x="11619850" y="3689122"/>
                  <a:pt x="11603398" y="3691200"/>
                  <a:pt x="11601342" y="3693279"/>
                </a:cubicBezTo>
                <a:cubicBezTo>
                  <a:pt x="11595172" y="3674573"/>
                  <a:pt x="11586946" y="3657945"/>
                  <a:pt x="11574607" y="3647553"/>
                </a:cubicBezTo>
                <a:cubicBezTo>
                  <a:pt x="11574607" y="3645474"/>
                  <a:pt x="11574607" y="3645474"/>
                  <a:pt x="11574607" y="3645474"/>
                </a:cubicBezTo>
                <a:cubicBezTo>
                  <a:pt x="11572550" y="3647553"/>
                  <a:pt x="11572550" y="3647553"/>
                  <a:pt x="11572550" y="3647553"/>
                </a:cubicBezTo>
                <a:cubicBezTo>
                  <a:pt x="11566381" y="3647553"/>
                  <a:pt x="11558155" y="3649631"/>
                  <a:pt x="11551985" y="3651710"/>
                </a:cubicBezTo>
                <a:cubicBezTo>
                  <a:pt x="11551985" y="3653788"/>
                  <a:pt x="11551985" y="3653788"/>
                  <a:pt x="11551985" y="3653788"/>
                </a:cubicBezTo>
                <a:cubicBezTo>
                  <a:pt x="11549928" y="3662102"/>
                  <a:pt x="11547872" y="3670416"/>
                  <a:pt x="11547872" y="3678730"/>
                </a:cubicBezTo>
                <a:cubicBezTo>
                  <a:pt x="11547872" y="3689122"/>
                  <a:pt x="11549928" y="3697436"/>
                  <a:pt x="11551985" y="3705750"/>
                </a:cubicBezTo>
                <a:cubicBezTo>
                  <a:pt x="11549928" y="3705750"/>
                  <a:pt x="11533476" y="3714063"/>
                  <a:pt x="11531420" y="3714063"/>
                </a:cubicBezTo>
                <a:cubicBezTo>
                  <a:pt x="11521137" y="3699514"/>
                  <a:pt x="11508798" y="3684965"/>
                  <a:pt x="11494402" y="3678730"/>
                </a:cubicBezTo>
                <a:cubicBezTo>
                  <a:pt x="11494402" y="3676651"/>
                  <a:pt x="11494402" y="3676651"/>
                  <a:pt x="11494402" y="3676651"/>
                </a:cubicBezTo>
                <a:cubicBezTo>
                  <a:pt x="11492346" y="3676651"/>
                  <a:pt x="11492346" y="3676651"/>
                  <a:pt x="11492346" y="3676651"/>
                </a:cubicBezTo>
                <a:cubicBezTo>
                  <a:pt x="11486176" y="3680808"/>
                  <a:pt x="11480006" y="3684965"/>
                  <a:pt x="11473837" y="3689122"/>
                </a:cubicBezTo>
                <a:cubicBezTo>
                  <a:pt x="11473837" y="3689122"/>
                  <a:pt x="11473837" y="3691200"/>
                  <a:pt x="11473837" y="3691200"/>
                </a:cubicBezTo>
                <a:cubicBezTo>
                  <a:pt x="11473837" y="3707828"/>
                  <a:pt x="11477950" y="3724456"/>
                  <a:pt x="11486176" y="3741083"/>
                </a:cubicBezTo>
                <a:cubicBezTo>
                  <a:pt x="11484120" y="3743162"/>
                  <a:pt x="11471780" y="3751476"/>
                  <a:pt x="11469724" y="3753554"/>
                </a:cubicBezTo>
                <a:cubicBezTo>
                  <a:pt x="11457385" y="3741083"/>
                  <a:pt x="11440932" y="3730691"/>
                  <a:pt x="11426536" y="3726534"/>
                </a:cubicBezTo>
                <a:cubicBezTo>
                  <a:pt x="11424480" y="3726534"/>
                  <a:pt x="11424480" y="3726534"/>
                  <a:pt x="11424480" y="3726534"/>
                </a:cubicBezTo>
                <a:cubicBezTo>
                  <a:pt x="11424480" y="3728612"/>
                  <a:pt x="11424480" y="3728612"/>
                  <a:pt x="11424480" y="3728612"/>
                </a:cubicBezTo>
                <a:cubicBezTo>
                  <a:pt x="11418310" y="3730691"/>
                  <a:pt x="11412140" y="3736926"/>
                  <a:pt x="11408027" y="3743162"/>
                </a:cubicBezTo>
                <a:cubicBezTo>
                  <a:pt x="11408027" y="3745240"/>
                  <a:pt x="11408027" y="3745240"/>
                  <a:pt x="11408027" y="3745240"/>
                </a:cubicBezTo>
                <a:cubicBezTo>
                  <a:pt x="11412140" y="3759789"/>
                  <a:pt x="11422423" y="3776417"/>
                  <a:pt x="11434763" y="3790966"/>
                </a:cubicBezTo>
                <a:cubicBezTo>
                  <a:pt x="11432706" y="3790966"/>
                  <a:pt x="11422423" y="3805515"/>
                  <a:pt x="11420366" y="3807594"/>
                </a:cubicBezTo>
                <a:cubicBezTo>
                  <a:pt x="11405971" y="3799280"/>
                  <a:pt x="11387462" y="3795123"/>
                  <a:pt x="11371010" y="3795123"/>
                </a:cubicBezTo>
                <a:cubicBezTo>
                  <a:pt x="11368953" y="3795123"/>
                  <a:pt x="11368953" y="3795123"/>
                  <a:pt x="11368953" y="3795123"/>
                </a:cubicBezTo>
                <a:cubicBezTo>
                  <a:pt x="11364840" y="3799280"/>
                  <a:pt x="11360727" y="3807594"/>
                  <a:pt x="11358671" y="3813829"/>
                </a:cubicBezTo>
                <a:cubicBezTo>
                  <a:pt x="11358671" y="3815908"/>
                  <a:pt x="11358671" y="3815908"/>
                  <a:pt x="11358671" y="3815908"/>
                </a:cubicBezTo>
                <a:cubicBezTo>
                  <a:pt x="11366897" y="3830456"/>
                  <a:pt x="11379236" y="3842927"/>
                  <a:pt x="11395688" y="3853320"/>
                </a:cubicBezTo>
                <a:cubicBezTo>
                  <a:pt x="11393632" y="3855398"/>
                  <a:pt x="11387462" y="3869947"/>
                  <a:pt x="11387462" y="3872026"/>
                </a:cubicBezTo>
                <a:cubicBezTo>
                  <a:pt x="11368953" y="3867869"/>
                  <a:pt x="11350444" y="3867869"/>
                  <a:pt x="11336049" y="3872026"/>
                </a:cubicBezTo>
                <a:cubicBezTo>
                  <a:pt x="11333992" y="3872026"/>
                  <a:pt x="11333992" y="3872026"/>
                  <a:pt x="11333992" y="3872026"/>
                </a:cubicBezTo>
                <a:cubicBezTo>
                  <a:pt x="11333992" y="3874104"/>
                  <a:pt x="11333992" y="3874104"/>
                  <a:pt x="11333992" y="3874104"/>
                </a:cubicBezTo>
                <a:cubicBezTo>
                  <a:pt x="11331936" y="3880340"/>
                  <a:pt x="11329879" y="3888653"/>
                  <a:pt x="11327823" y="3894888"/>
                </a:cubicBezTo>
                <a:cubicBezTo>
                  <a:pt x="11329879" y="3896967"/>
                  <a:pt x="11329879" y="3896967"/>
                  <a:pt x="11329879" y="3896967"/>
                </a:cubicBezTo>
                <a:cubicBezTo>
                  <a:pt x="11340162" y="3907359"/>
                  <a:pt x="11356614" y="3917752"/>
                  <a:pt x="11373066" y="3921908"/>
                </a:cubicBezTo>
                <a:cubicBezTo>
                  <a:pt x="11373066" y="3923987"/>
                  <a:pt x="11371010" y="3942693"/>
                  <a:pt x="11371010" y="3944772"/>
                </a:cubicBezTo>
                <a:cubicBezTo>
                  <a:pt x="11352501" y="3944772"/>
                  <a:pt x="11333992" y="3948928"/>
                  <a:pt x="11321653" y="3957243"/>
                </a:cubicBezTo>
                <a:cubicBezTo>
                  <a:pt x="11319596" y="3957243"/>
                  <a:pt x="11319596" y="3957243"/>
                  <a:pt x="11319596" y="3957243"/>
                </a:cubicBezTo>
                <a:cubicBezTo>
                  <a:pt x="11319596" y="3959320"/>
                  <a:pt x="11319596" y="3959320"/>
                  <a:pt x="11319596" y="3959320"/>
                </a:cubicBezTo>
                <a:cubicBezTo>
                  <a:pt x="11319596" y="3961399"/>
                  <a:pt x="11319596" y="3965556"/>
                  <a:pt x="11319596" y="3969713"/>
                </a:cubicBezTo>
                <a:cubicBezTo>
                  <a:pt x="11319596" y="3973870"/>
                  <a:pt x="11319596" y="3978027"/>
                  <a:pt x="11319596" y="3980105"/>
                </a:cubicBezTo>
                <a:cubicBezTo>
                  <a:pt x="11319596" y="3982184"/>
                  <a:pt x="11319596" y="3982184"/>
                  <a:pt x="11319596" y="3982184"/>
                </a:cubicBezTo>
                <a:cubicBezTo>
                  <a:pt x="11321653" y="3982184"/>
                  <a:pt x="11321653" y="3982184"/>
                  <a:pt x="11321653" y="3982184"/>
                </a:cubicBezTo>
                <a:cubicBezTo>
                  <a:pt x="11333992" y="3990498"/>
                  <a:pt x="11352501" y="3994655"/>
                  <a:pt x="11371010" y="3994655"/>
                </a:cubicBezTo>
                <a:cubicBezTo>
                  <a:pt x="11371010" y="3998811"/>
                  <a:pt x="11373066" y="4015439"/>
                  <a:pt x="11375123" y="4017517"/>
                </a:cubicBezTo>
                <a:cubicBezTo>
                  <a:pt x="11356614" y="4023752"/>
                  <a:pt x="11340162" y="4032066"/>
                  <a:pt x="11329879" y="4044537"/>
                </a:cubicBezTo>
                <a:cubicBezTo>
                  <a:pt x="11327823" y="4044537"/>
                  <a:pt x="11327823" y="4044537"/>
                  <a:pt x="11327823" y="4044537"/>
                </a:cubicBezTo>
                <a:cubicBezTo>
                  <a:pt x="11327823" y="4046616"/>
                  <a:pt x="11327823" y="4046616"/>
                  <a:pt x="11327823" y="4046616"/>
                </a:cubicBezTo>
                <a:cubicBezTo>
                  <a:pt x="11329879" y="4052851"/>
                  <a:pt x="11331936" y="4061165"/>
                  <a:pt x="11333992" y="4067401"/>
                </a:cubicBezTo>
                <a:cubicBezTo>
                  <a:pt x="11336049" y="4067401"/>
                  <a:pt x="11336049" y="4067401"/>
                  <a:pt x="11336049" y="4067401"/>
                </a:cubicBezTo>
                <a:cubicBezTo>
                  <a:pt x="11350444" y="4073636"/>
                  <a:pt x="11371010" y="4071557"/>
                  <a:pt x="11387462" y="4067401"/>
                </a:cubicBezTo>
                <a:cubicBezTo>
                  <a:pt x="11387462" y="4069478"/>
                  <a:pt x="11395688" y="4086107"/>
                  <a:pt x="11395688" y="4088184"/>
                </a:cubicBezTo>
                <a:cubicBezTo>
                  <a:pt x="11381292" y="4096498"/>
                  <a:pt x="11366897" y="4111048"/>
                  <a:pt x="11358671" y="4125597"/>
                </a:cubicBezTo>
                <a:cubicBezTo>
                  <a:pt x="11358671" y="4127675"/>
                  <a:pt x="11358671" y="4127675"/>
                  <a:pt x="11358671" y="4127675"/>
                </a:cubicBezTo>
                <a:cubicBezTo>
                  <a:pt x="11360727" y="4131833"/>
                  <a:pt x="11366897" y="4140146"/>
                  <a:pt x="11371010" y="4146381"/>
                </a:cubicBezTo>
                <a:cubicBezTo>
                  <a:pt x="11387462" y="4146381"/>
                  <a:pt x="11405971" y="4142225"/>
                  <a:pt x="11422423" y="4131833"/>
                </a:cubicBezTo>
                <a:cubicBezTo>
                  <a:pt x="11422423" y="4133910"/>
                  <a:pt x="11432706" y="4148460"/>
                  <a:pt x="11434763" y="4150539"/>
                </a:cubicBezTo>
                <a:cubicBezTo>
                  <a:pt x="11422423" y="4163009"/>
                  <a:pt x="11412140" y="4179636"/>
                  <a:pt x="11408027" y="4196265"/>
                </a:cubicBezTo>
                <a:cubicBezTo>
                  <a:pt x="11410084" y="4198342"/>
                  <a:pt x="11410084" y="4198342"/>
                  <a:pt x="11410084" y="4198342"/>
                </a:cubicBezTo>
                <a:cubicBezTo>
                  <a:pt x="11412140" y="4202500"/>
                  <a:pt x="11420366" y="4208735"/>
                  <a:pt x="11424480" y="4212892"/>
                </a:cubicBezTo>
                <a:cubicBezTo>
                  <a:pt x="11426536" y="4212892"/>
                  <a:pt x="11426536" y="4212892"/>
                  <a:pt x="11426536" y="4212892"/>
                </a:cubicBezTo>
                <a:cubicBezTo>
                  <a:pt x="11440932" y="4208735"/>
                  <a:pt x="11457385" y="4200421"/>
                  <a:pt x="11471780" y="4185872"/>
                </a:cubicBezTo>
                <a:cubicBezTo>
                  <a:pt x="11473837" y="4187951"/>
                  <a:pt x="11486176" y="4198342"/>
                  <a:pt x="11488233" y="4200421"/>
                </a:cubicBezTo>
                <a:cubicBezTo>
                  <a:pt x="11480006" y="4217048"/>
                  <a:pt x="11475894" y="4233677"/>
                  <a:pt x="11475894" y="4250304"/>
                </a:cubicBezTo>
                <a:cubicBezTo>
                  <a:pt x="11475894" y="4250304"/>
                  <a:pt x="11475894" y="4252383"/>
                  <a:pt x="11475894" y="4252383"/>
                </a:cubicBezTo>
                <a:cubicBezTo>
                  <a:pt x="11480006" y="4256539"/>
                  <a:pt x="11488233" y="4260697"/>
                  <a:pt x="11494402" y="4262774"/>
                </a:cubicBezTo>
                <a:cubicBezTo>
                  <a:pt x="11494402" y="4264853"/>
                  <a:pt x="11494402" y="4264853"/>
                  <a:pt x="11494402" y="4264853"/>
                </a:cubicBezTo>
                <a:cubicBezTo>
                  <a:pt x="11496459" y="4262774"/>
                  <a:pt x="11496459" y="4262774"/>
                  <a:pt x="11496459" y="4262774"/>
                </a:cubicBezTo>
                <a:cubicBezTo>
                  <a:pt x="11510854" y="4254461"/>
                  <a:pt x="11523194" y="4241990"/>
                  <a:pt x="11533476" y="4225363"/>
                </a:cubicBezTo>
                <a:cubicBezTo>
                  <a:pt x="11535533" y="4227441"/>
                  <a:pt x="11549928" y="4233677"/>
                  <a:pt x="11551985" y="4233677"/>
                </a:cubicBezTo>
                <a:cubicBezTo>
                  <a:pt x="11549928" y="4241990"/>
                  <a:pt x="11549928" y="4252383"/>
                  <a:pt x="11549928" y="4260697"/>
                </a:cubicBezTo>
                <a:cubicBezTo>
                  <a:pt x="11549928" y="4269010"/>
                  <a:pt x="11549928" y="4279403"/>
                  <a:pt x="11551985" y="4285638"/>
                </a:cubicBezTo>
                <a:cubicBezTo>
                  <a:pt x="11551985" y="4287716"/>
                  <a:pt x="11551985" y="4287716"/>
                  <a:pt x="11551985" y="4287716"/>
                </a:cubicBezTo>
                <a:cubicBezTo>
                  <a:pt x="11554042" y="4287716"/>
                  <a:pt x="11554042" y="4287716"/>
                  <a:pt x="11554042" y="4287716"/>
                </a:cubicBezTo>
                <a:cubicBezTo>
                  <a:pt x="11558155" y="4289795"/>
                  <a:pt x="11568437" y="4291873"/>
                  <a:pt x="11574607" y="4293951"/>
                </a:cubicBezTo>
                <a:cubicBezTo>
                  <a:pt x="11576663" y="4293951"/>
                  <a:pt x="11576663" y="4293951"/>
                  <a:pt x="11576663" y="4293951"/>
                </a:cubicBezTo>
                <a:cubicBezTo>
                  <a:pt x="11586946" y="4281481"/>
                  <a:pt x="11597229" y="4264853"/>
                  <a:pt x="11601342" y="4248226"/>
                </a:cubicBezTo>
                <a:cubicBezTo>
                  <a:pt x="11603398" y="4248226"/>
                  <a:pt x="11621907" y="4250304"/>
                  <a:pt x="11623964" y="4250304"/>
                </a:cubicBezTo>
                <a:cubicBezTo>
                  <a:pt x="11623964" y="4269010"/>
                  <a:pt x="11628077" y="4287716"/>
                  <a:pt x="11636303" y="4302265"/>
                </a:cubicBezTo>
                <a:cubicBezTo>
                  <a:pt x="11638359" y="4302265"/>
                  <a:pt x="11638359" y="4302265"/>
                  <a:pt x="11638359" y="4302265"/>
                </a:cubicBezTo>
                <a:cubicBezTo>
                  <a:pt x="11644529" y="4302265"/>
                  <a:pt x="11654812" y="4302265"/>
                  <a:pt x="11658925" y="4302265"/>
                </a:cubicBezTo>
                <a:cubicBezTo>
                  <a:pt x="11660982" y="4302265"/>
                  <a:pt x="11660982" y="4302265"/>
                  <a:pt x="11660982" y="4302265"/>
                </a:cubicBezTo>
                <a:cubicBezTo>
                  <a:pt x="11669208" y="4287716"/>
                  <a:pt x="11673321" y="4269010"/>
                  <a:pt x="11675378" y="4250304"/>
                </a:cubicBezTo>
                <a:cubicBezTo>
                  <a:pt x="11677434" y="4250304"/>
                  <a:pt x="11693886" y="4248226"/>
                  <a:pt x="11695943" y="4248226"/>
                </a:cubicBezTo>
                <a:cubicBezTo>
                  <a:pt x="11700056" y="4264853"/>
                  <a:pt x="11710338" y="4281481"/>
                  <a:pt x="11722678" y="4293951"/>
                </a:cubicBezTo>
                <a:cubicBezTo>
                  <a:pt x="11728847" y="4291873"/>
                  <a:pt x="11739130" y="4289795"/>
                  <a:pt x="11743243" y="4287716"/>
                </a:cubicBezTo>
                <a:cubicBezTo>
                  <a:pt x="11745300" y="4287716"/>
                  <a:pt x="11745300" y="4287716"/>
                  <a:pt x="11745300" y="4287716"/>
                </a:cubicBezTo>
                <a:cubicBezTo>
                  <a:pt x="11747356" y="4279403"/>
                  <a:pt x="11747356" y="4269010"/>
                  <a:pt x="11747356" y="4260697"/>
                </a:cubicBezTo>
                <a:cubicBezTo>
                  <a:pt x="11747356" y="4252383"/>
                  <a:pt x="11747356" y="4241990"/>
                  <a:pt x="11745300" y="4233677"/>
                </a:cubicBezTo>
                <a:cubicBezTo>
                  <a:pt x="11747356" y="4233677"/>
                  <a:pt x="11763808" y="4227441"/>
                  <a:pt x="11765865" y="4225363"/>
                </a:cubicBezTo>
                <a:cubicBezTo>
                  <a:pt x="11774091" y="4241990"/>
                  <a:pt x="11788487" y="4254461"/>
                  <a:pt x="11802882" y="4262774"/>
                </a:cubicBezTo>
                <a:cubicBezTo>
                  <a:pt x="11809052" y="4260697"/>
                  <a:pt x="11817278" y="4256539"/>
                  <a:pt x="11821391" y="4252383"/>
                </a:cubicBezTo>
                <a:cubicBezTo>
                  <a:pt x="11823448" y="4250304"/>
                  <a:pt x="11823448" y="4250304"/>
                  <a:pt x="11823448" y="4250304"/>
                </a:cubicBezTo>
                <a:cubicBezTo>
                  <a:pt x="11823448" y="4250304"/>
                  <a:pt x="11823448" y="4250304"/>
                  <a:pt x="11823448" y="4248226"/>
                </a:cubicBezTo>
                <a:cubicBezTo>
                  <a:pt x="11823448" y="4233677"/>
                  <a:pt x="11817278" y="4214971"/>
                  <a:pt x="11809052" y="4200421"/>
                </a:cubicBezTo>
                <a:cubicBezTo>
                  <a:pt x="11811108" y="4198342"/>
                  <a:pt x="11823448" y="4187951"/>
                  <a:pt x="11825504" y="4185872"/>
                </a:cubicBezTo>
                <a:cubicBezTo>
                  <a:pt x="11839900" y="4198342"/>
                  <a:pt x="11856352" y="4208735"/>
                  <a:pt x="11870748" y="4212892"/>
                </a:cubicBezTo>
                <a:cubicBezTo>
                  <a:pt x="11872805" y="4212892"/>
                  <a:pt x="11872805" y="4212892"/>
                  <a:pt x="11872805" y="4212892"/>
                </a:cubicBezTo>
                <a:cubicBezTo>
                  <a:pt x="11876918" y="4208735"/>
                  <a:pt x="11885144" y="4202500"/>
                  <a:pt x="11887201" y="4196265"/>
                </a:cubicBezTo>
                <a:cubicBezTo>
                  <a:pt x="11889257" y="4196265"/>
                  <a:pt x="11889257" y="4196265"/>
                  <a:pt x="11889257" y="4196265"/>
                </a:cubicBezTo>
                <a:cubicBezTo>
                  <a:pt x="11885144" y="4179636"/>
                  <a:pt x="11874861" y="4163009"/>
                  <a:pt x="11862522" y="4150539"/>
                </a:cubicBezTo>
                <a:cubicBezTo>
                  <a:pt x="11864579" y="4148460"/>
                  <a:pt x="11874861" y="4133910"/>
                  <a:pt x="11874861" y="4131833"/>
                </a:cubicBezTo>
                <a:cubicBezTo>
                  <a:pt x="11891314" y="4140146"/>
                  <a:pt x="11909822" y="4146381"/>
                  <a:pt x="11926275" y="4146381"/>
                </a:cubicBezTo>
                <a:cubicBezTo>
                  <a:pt x="11928331" y="4144303"/>
                  <a:pt x="11928331" y="4144303"/>
                  <a:pt x="11928331" y="4144303"/>
                </a:cubicBezTo>
                <a:cubicBezTo>
                  <a:pt x="11930388" y="4140146"/>
                  <a:pt x="11936557" y="4131833"/>
                  <a:pt x="11938614" y="4125597"/>
                </a:cubicBezTo>
                <a:cubicBezTo>
                  <a:pt x="11938614" y="4123519"/>
                  <a:pt x="11938614" y="4123519"/>
                  <a:pt x="11938614" y="4123519"/>
                </a:cubicBezTo>
                <a:cubicBezTo>
                  <a:pt x="11930388" y="4111048"/>
                  <a:pt x="11915992" y="4096498"/>
                  <a:pt x="11901596" y="4088184"/>
                </a:cubicBezTo>
                <a:cubicBezTo>
                  <a:pt x="11901596" y="4084028"/>
                  <a:pt x="11909822" y="4069478"/>
                  <a:pt x="11909822" y="4067401"/>
                </a:cubicBezTo>
                <a:cubicBezTo>
                  <a:pt x="11926275" y="4071557"/>
                  <a:pt x="11944784" y="4071557"/>
                  <a:pt x="11961236" y="4067401"/>
                </a:cubicBezTo>
                <a:cubicBezTo>
                  <a:pt x="11963292" y="4067401"/>
                  <a:pt x="11963292" y="4067401"/>
                  <a:pt x="11963292" y="4067401"/>
                </a:cubicBezTo>
                <a:cubicBezTo>
                  <a:pt x="11965349" y="4061165"/>
                  <a:pt x="11967405" y="4052851"/>
                  <a:pt x="11967405" y="4046616"/>
                </a:cubicBezTo>
                <a:cubicBezTo>
                  <a:pt x="11967405" y="4044537"/>
                  <a:pt x="11967405" y="4044537"/>
                  <a:pt x="11967405" y="4044537"/>
                </a:cubicBezTo>
                <a:cubicBezTo>
                  <a:pt x="11957123" y="4032066"/>
                  <a:pt x="11940670" y="4023752"/>
                  <a:pt x="11922162" y="4017517"/>
                </a:cubicBezTo>
                <a:cubicBezTo>
                  <a:pt x="11924218" y="4015439"/>
                  <a:pt x="11926275" y="3998811"/>
                  <a:pt x="11926275" y="3996733"/>
                </a:cubicBezTo>
                <a:cubicBezTo>
                  <a:pt x="11944784" y="3996733"/>
                  <a:pt x="11963292" y="3990498"/>
                  <a:pt x="11975632" y="3982184"/>
                </a:cubicBezTo>
                <a:cubicBezTo>
                  <a:pt x="11977688" y="3982184"/>
                  <a:pt x="11977688" y="3982184"/>
                  <a:pt x="11977688" y="3982184"/>
                </a:cubicBezTo>
                <a:cubicBezTo>
                  <a:pt x="11977688" y="3978027"/>
                  <a:pt x="11977688" y="3973870"/>
                  <a:pt x="11977688" y="3969713"/>
                </a:cubicBezTo>
                <a:cubicBezTo>
                  <a:pt x="11977688" y="3967634"/>
                  <a:pt x="11977688" y="3963478"/>
                  <a:pt x="11977688" y="3959320"/>
                </a:cubicBezTo>
                <a:cubicBezTo>
                  <a:pt x="11975632" y="3959320"/>
                  <a:pt x="11975632" y="3959320"/>
                  <a:pt x="11975632" y="3959320"/>
                </a:cubicBezTo>
                <a:cubicBezTo>
                  <a:pt x="11963292" y="3951007"/>
                  <a:pt x="11944784" y="3944772"/>
                  <a:pt x="11926275" y="3944772"/>
                </a:cubicBezTo>
                <a:cubicBezTo>
                  <a:pt x="11926275" y="3942693"/>
                  <a:pt x="11924218" y="3926066"/>
                  <a:pt x="11924218" y="3923987"/>
                </a:cubicBezTo>
                <a:cubicBezTo>
                  <a:pt x="11940670" y="3917752"/>
                  <a:pt x="11957123" y="3909438"/>
                  <a:pt x="11967405" y="3896967"/>
                </a:cubicBezTo>
                <a:cubicBezTo>
                  <a:pt x="11969462" y="3896967"/>
                  <a:pt x="11969462" y="3896967"/>
                  <a:pt x="11969462" y="3896967"/>
                </a:cubicBezTo>
                <a:cubicBezTo>
                  <a:pt x="11969462" y="3894888"/>
                  <a:pt x="11969462" y="3894888"/>
                  <a:pt x="11969462" y="3894888"/>
                </a:cubicBezTo>
                <a:cubicBezTo>
                  <a:pt x="11967405" y="3888653"/>
                  <a:pt x="11965349" y="3880340"/>
                  <a:pt x="11963292" y="3874104"/>
                </a:cubicBezTo>
                <a:cubicBezTo>
                  <a:pt x="11961236" y="3874104"/>
                  <a:pt x="11961236" y="3874104"/>
                  <a:pt x="11961236" y="3874104"/>
                </a:cubicBezTo>
                <a:cubicBezTo>
                  <a:pt x="11946840" y="3867869"/>
                  <a:pt x="11928331" y="3869947"/>
                  <a:pt x="11909822" y="3874104"/>
                </a:cubicBezTo>
                <a:cubicBezTo>
                  <a:pt x="11909822" y="3872026"/>
                  <a:pt x="11903653" y="3855398"/>
                  <a:pt x="11901596" y="3853320"/>
                </a:cubicBezTo>
                <a:cubicBezTo>
                  <a:pt x="11918049" y="3845006"/>
                  <a:pt x="11930388" y="3830456"/>
                  <a:pt x="11938614" y="3815908"/>
                </a:cubicBezTo>
                <a:cubicBezTo>
                  <a:pt x="11938614" y="3813829"/>
                  <a:pt x="11938614" y="3813829"/>
                  <a:pt x="11938614" y="3813829"/>
                </a:cubicBezTo>
                <a:cubicBezTo>
                  <a:pt x="11936557" y="3809672"/>
                  <a:pt x="11932444" y="3801358"/>
                  <a:pt x="11928331" y="3795123"/>
                </a:cubicBezTo>
                <a:cubicBezTo>
                  <a:pt x="11926275" y="3795123"/>
                  <a:pt x="11926275" y="3795123"/>
                  <a:pt x="11926275" y="3795123"/>
                </a:cubicBezTo>
                <a:cubicBezTo>
                  <a:pt x="11909822" y="3795123"/>
                  <a:pt x="11891314" y="3799280"/>
                  <a:pt x="11876918" y="3807594"/>
                </a:cubicBezTo>
                <a:cubicBezTo>
                  <a:pt x="11874861" y="3807594"/>
                  <a:pt x="11864579" y="3793044"/>
                  <a:pt x="11862522" y="3790966"/>
                </a:cubicBezTo>
                <a:cubicBezTo>
                  <a:pt x="11874861" y="3778495"/>
                  <a:pt x="11885144" y="3761868"/>
                  <a:pt x="11889257" y="3745240"/>
                </a:cubicBezTo>
                <a:cubicBezTo>
                  <a:pt x="11889257" y="3743162"/>
                  <a:pt x="11889257" y="3743162"/>
                  <a:pt x="11889257" y="3743162"/>
                </a:cubicBezTo>
                <a:cubicBezTo>
                  <a:pt x="11885144" y="3739005"/>
                  <a:pt x="11878975" y="3732769"/>
                  <a:pt x="11872805" y="3728612"/>
                </a:cubicBezTo>
                <a:cubicBezTo>
                  <a:pt x="11856352" y="3732769"/>
                  <a:pt x="11839900" y="3741083"/>
                  <a:pt x="11827561" y="3753554"/>
                </a:cubicBezTo>
                <a:cubicBezTo>
                  <a:pt x="11825504" y="3753554"/>
                  <a:pt x="11811108" y="3743162"/>
                  <a:pt x="11809052" y="3741083"/>
                </a:cubicBezTo>
                <a:cubicBezTo>
                  <a:pt x="11819334" y="3724456"/>
                  <a:pt x="11823448" y="3707828"/>
                  <a:pt x="11823448" y="3691200"/>
                </a:cubicBezTo>
                <a:cubicBezTo>
                  <a:pt x="11823448" y="3691200"/>
                  <a:pt x="11823448" y="3689122"/>
                  <a:pt x="11823448" y="3689122"/>
                </a:cubicBezTo>
                <a:cubicBezTo>
                  <a:pt x="11817278" y="3684965"/>
                  <a:pt x="11809052" y="3680808"/>
                  <a:pt x="11804939" y="3678730"/>
                </a:cubicBezTo>
                <a:cubicBezTo>
                  <a:pt x="11802882" y="3676651"/>
                  <a:pt x="11802882" y="3676651"/>
                  <a:pt x="11802882" y="3676651"/>
                </a:cubicBezTo>
                <a:cubicBezTo>
                  <a:pt x="11802882" y="3678730"/>
                  <a:pt x="11802882" y="3678730"/>
                  <a:pt x="11802882" y="3678730"/>
                </a:cubicBezTo>
                <a:cubicBezTo>
                  <a:pt x="11788487" y="3684965"/>
                  <a:pt x="11776147" y="3699514"/>
                  <a:pt x="11765865" y="3714063"/>
                </a:cubicBezTo>
                <a:cubicBezTo>
                  <a:pt x="11763808" y="3714063"/>
                  <a:pt x="11747356" y="3707828"/>
                  <a:pt x="11745300" y="3705750"/>
                </a:cubicBezTo>
                <a:cubicBezTo>
                  <a:pt x="11747356" y="3697436"/>
                  <a:pt x="11749412" y="3689122"/>
                  <a:pt x="11749412" y="3678730"/>
                </a:cubicBezTo>
                <a:cubicBezTo>
                  <a:pt x="11749412" y="3670416"/>
                  <a:pt x="11747356" y="3662102"/>
                  <a:pt x="11745300" y="3653788"/>
                </a:cubicBezTo>
                <a:cubicBezTo>
                  <a:pt x="11745300" y="3651710"/>
                  <a:pt x="11745300" y="3651710"/>
                  <a:pt x="11745300" y="3651710"/>
                </a:cubicBezTo>
                <a:cubicBezTo>
                  <a:pt x="11743243" y="3651710"/>
                  <a:pt x="11743243" y="3651710"/>
                  <a:pt x="11743243" y="3651710"/>
                </a:cubicBezTo>
                <a:cubicBezTo>
                  <a:pt x="11739130" y="3649631"/>
                  <a:pt x="11730904" y="3647553"/>
                  <a:pt x="11722678" y="3647553"/>
                </a:cubicBezTo>
                <a:cubicBezTo>
                  <a:pt x="11710338" y="3657945"/>
                  <a:pt x="11700056" y="3674573"/>
                  <a:pt x="11695943" y="3693279"/>
                </a:cubicBezTo>
                <a:cubicBezTo>
                  <a:pt x="11693886" y="3691200"/>
                  <a:pt x="11677434" y="3689122"/>
                  <a:pt x="11673321" y="3689122"/>
                </a:cubicBezTo>
                <a:cubicBezTo>
                  <a:pt x="11673321" y="3672494"/>
                  <a:pt x="11669208" y="3653788"/>
                  <a:pt x="11660982" y="3639239"/>
                </a:cubicBezTo>
                <a:cubicBezTo>
                  <a:pt x="11658925" y="3639239"/>
                  <a:pt x="11658925" y="3639239"/>
                  <a:pt x="11658925" y="3639239"/>
                </a:cubicBezTo>
                <a:cubicBezTo>
                  <a:pt x="11652756" y="3637160"/>
                  <a:pt x="11644529" y="3637160"/>
                  <a:pt x="11638359" y="3639239"/>
                </a:cubicBezTo>
                <a:cubicBezTo>
                  <a:pt x="11636303" y="3639239"/>
                  <a:pt x="11636303" y="3639239"/>
                  <a:pt x="11636303" y="3639239"/>
                </a:cubicBezTo>
                <a:close/>
                <a:moveTo>
                  <a:pt x="0" y="0"/>
                </a:moveTo>
                <a:lnTo>
                  <a:pt x="12192000" y="0"/>
                </a:lnTo>
                <a:lnTo>
                  <a:pt x="12192000" y="4454665"/>
                </a:lnTo>
                <a:lnTo>
                  <a:pt x="4539049" y="4454665"/>
                </a:lnTo>
                <a:lnTo>
                  <a:pt x="0" y="4454665"/>
                </a:lnTo>
                <a:lnTo>
                  <a:pt x="0" y="3869778"/>
                </a:lnTo>
                <a:close/>
              </a:path>
            </a:pathLst>
          </a:custGeom>
        </p:spPr>
        <p:txBody>
          <a:bodyPr rtlCol="0">
            <a:noAutofit/>
          </a:bodyPr>
          <a:lstStyle/>
          <a:p>
            <a:pPr lvl="0"/>
            <a:endParaRPr lang="en-US" noProof="0" dirty="0"/>
          </a:p>
        </p:txBody>
      </p:sp>
      <p:sp>
        <p:nvSpPr>
          <p:cNvPr id="13" name="Text Placeholder 11"/>
          <p:cNvSpPr>
            <a:spLocks noGrp="1"/>
          </p:cNvSpPr>
          <p:nvPr>
            <p:ph type="body" sz="quarter" idx="14"/>
          </p:nvPr>
        </p:nvSpPr>
        <p:spPr>
          <a:xfrm>
            <a:off x="296334" y="593867"/>
            <a:ext cx="11065935" cy="635000"/>
          </a:xfrm>
        </p:spPr>
        <p:txBody>
          <a:bodyPr/>
          <a:lstStyle>
            <a:lvl1pPr marL="0" indent="0" algn="l">
              <a:buNone/>
              <a:defRPr sz="44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a:t>Click to edit Master text styles</a:t>
            </a:r>
          </a:p>
        </p:txBody>
      </p:sp>
      <p:sp>
        <p:nvSpPr>
          <p:cNvPr id="3" name="Subtitle 2"/>
          <p:cNvSpPr>
            <a:spLocks noGrp="1"/>
          </p:cNvSpPr>
          <p:nvPr>
            <p:ph type="subTitle" idx="1"/>
          </p:nvPr>
        </p:nvSpPr>
        <p:spPr>
          <a:xfrm>
            <a:off x="296334" y="1338933"/>
            <a:ext cx="11065935" cy="465667"/>
          </a:xfrm>
        </p:spPr>
        <p:txBody>
          <a:bodyPr/>
          <a:lstStyle>
            <a:lvl1pPr marL="0" indent="0" algn="l">
              <a:buNone/>
              <a:defRPr sz="2400">
                <a:solidFill>
                  <a:srgbClr val="333333"/>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5" name="Slide Number Placeholder 5">
            <a:extLst>
              <a:ext uri="{FF2B5EF4-FFF2-40B4-BE49-F238E27FC236}">
                <a16:creationId xmlns:a16="http://schemas.microsoft.com/office/drawing/2014/main" id="{C05409E4-9A33-5845-24D5-BAD5CC345E67}"/>
              </a:ext>
            </a:extLst>
          </p:cNvPr>
          <p:cNvSpPr>
            <a:spLocks noGrp="1"/>
          </p:cNvSpPr>
          <p:nvPr>
            <p:ph type="sldNum" sz="quarter" idx="17"/>
          </p:nvPr>
        </p:nvSpPr>
        <p:spPr>
          <a:xfrm>
            <a:off x="11650134" y="116417"/>
            <a:ext cx="423333" cy="364067"/>
          </a:xfrm>
        </p:spPr>
        <p:txBody>
          <a:bodyPr/>
          <a:lstStyle>
            <a:lvl1pPr>
              <a:defRPr lang="en-US">
                <a:solidFill>
                  <a:prstClr val="black"/>
                </a:solidFill>
              </a:defRPr>
            </a:lvl1pPr>
          </a:lstStyle>
          <a:p>
            <a:pPr>
              <a:defRPr/>
            </a:pPr>
            <a:fld id="{71FDC658-7D40-448A-8ABE-6DD997E271E5}" type="slidenum">
              <a:rPr/>
              <a:pPr>
                <a:defRPr/>
              </a:pPr>
              <a:t>‹#›</a:t>
            </a:fld>
            <a:endParaRPr dirty="0"/>
          </a:p>
        </p:txBody>
      </p:sp>
    </p:spTree>
    <p:extLst>
      <p:ext uri="{BB962C8B-B14F-4D97-AF65-F5344CB8AC3E}">
        <p14:creationId xmlns:p14="http://schemas.microsoft.com/office/powerpoint/2010/main" val="20956360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5117867-8603-D82F-10C4-229FD24B1B14}"/>
              </a:ext>
            </a:extLst>
          </p:cNvPr>
          <p:cNvSpPr/>
          <p:nvPr userDrawn="1"/>
        </p:nvSpPr>
        <p:spPr>
          <a:xfrm>
            <a:off x="0" y="1"/>
            <a:ext cx="12192000" cy="504371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anchor="b"/>
          <a:lstStyle/>
          <a:p>
            <a:pPr defTabSz="914377" eaLnBrk="1" fontAlgn="auto" hangingPunct="1">
              <a:spcBef>
                <a:spcPts val="0"/>
              </a:spcBef>
              <a:spcAft>
                <a:spcPts val="0"/>
              </a:spcAft>
              <a:defRPr/>
            </a:pPr>
            <a:r>
              <a:rPr lang="en-US" sz="1800" dirty="0">
                <a:solidFill>
                  <a:prstClr val="white">
                    <a:alpha val="0"/>
                  </a:prstClr>
                </a:solidFill>
              </a:rPr>
              <a:t>z</a:t>
            </a:r>
          </a:p>
        </p:txBody>
      </p:sp>
      <p:sp>
        <p:nvSpPr>
          <p:cNvPr id="4" name="Rectangle 3">
            <a:extLst>
              <a:ext uri="{FF2B5EF4-FFF2-40B4-BE49-F238E27FC236}">
                <a16:creationId xmlns:a16="http://schemas.microsoft.com/office/drawing/2014/main" id="{0511F0DF-4938-7D3D-A5C0-9B74A4048716}"/>
              </a:ext>
            </a:extLst>
          </p:cNvPr>
          <p:cNvSpPr/>
          <p:nvPr userDrawn="1"/>
        </p:nvSpPr>
        <p:spPr>
          <a:xfrm>
            <a:off x="0" y="5044018"/>
            <a:ext cx="12192000" cy="1813983"/>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1" fontAlgn="auto" hangingPunct="1">
              <a:spcBef>
                <a:spcPts val="0"/>
              </a:spcBef>
              <a:spcAft>
                <a:spcPts val="0"/>
              </a:spcAft>
              <a:defRPr/>
            </a:pPr>
            <a:endParaRPr lang="en-US" sz="1800" dirty="0">
              <a:solidFill>
                <a:prstClr val="white"/>
              </a:solidFill>
            </a:endParaRPr>
          </a:p>
        </p:txBody>
      </p:sp>
      <p:sp>
        <p:nvSpPr>
          <p:cNvPr id="5" name="Freeform: Shape 4">
            <a:extLst>
              <a:ext uri="{FF2B5EF4-FFF2-40B4-BE49-F238E27FC236}">
                <a16:creationId xmlns:a16="http://schemas.microsoft.com/office/drawing/2014/main" id="{0602BA00-C8B4-8E56-2856-AE21056D2A4E}"/>
              </a:ext>
            </a:extLst>
          </p:cNvPr>
          <p:cNvSpPr>
            <a:spLocks/>
          </p:cNvSpPr>
          <p:nvPr userDrawn="1"/>
        </p:nvSpPr>
        <p:spPr bwMode="auto">
          <a:xfrm>
            <a:off x="10225617" y="6040968"/>
            <a:ext cx="1752600" cy="664633"/>
          </a:xfrm>
          <a:custGeom>
            <a:avLst/>
            <a:gdLst>
              <a:gd name="connsiteX0" fmla="*/ 1869753 w 2378076"/>
              <a:gd name="connsiteY0" fmla="*/ 541874 h 902582"/>
              <a:gd name="connsiteX1" fmla="*/ 1745039 w 2378076"/>
              <a:gd name="connsiteY1" fmla="*/ 604157 h 902582"/>
              <a:gd name="connsiteX2" fmla="*/ 1736725 w 2378076"/>
              <a:gd name="connsiteY2" fmla="*/ 609819 h 902582"/>
              <a:gd name="connsiteX3" fmla="*/ 1736725 w 2378076"/>
              <a:gd name="connsiteY3" fmla="*/ 612651 h 902582"/>
              <a:gd name="connsiteX4" fmla="*/ 1742268 w 2378076"/>
              <a:gd name="connsiteY4" fmla="*/ 621144 h 902582"/>
              <a:gd name="connsiteX5" fmla="*/ 1886381 w 2378076"/>
              <a:gd name="connsiteY5" fmla="*/ 706075 h 902582"/>
              <a:gd name="connsiteX6" fmla="*/ 1894695 w 2378076"/>
              <a:gd name="connsiteY6" fmla="*/ 706075 h 902582"/>
              <a:gd name="connsiteX7" fmla="*/ 1897467 w 2378076"/>
              <a:gd name="connsiteY7" fmla="*/ 691920 h 902582"/>
              <a:gd name="connsiteX8" fmla="*/ 1889152 w 2378076"/>
              <a:gd name="connsiteY8" fmla="*/ 553198 h 902582"/>
              <a:gd name="connsiteX9" fmla="*/ 1883610 w 2378076"/>
              <a:gd name="connsiteY9" fmla="*/ 541874 h 902582"/>
              <a:gd name="connsiteX10" fmla="*/ 1869753 w 2378076"/>
              <a:gd name="connsiteY10" fmla="*/ 541874 h 902582"/>
              <a:gd name="connsiteX11" fmla="*/ 1982115 w 2378076"/>
              <a:gd name="connsiteY11" fmla="*/ 539043 h 902582"/>
              <a:gd name="connsiteX12" fmla="*/ 1976518 w 2378076"/>
              <a:gd name="connsiteY12" fmla="*/ 550344 h 902582"/>
              <a:gd name="connsiteX13" fmla="*/ 1965325 w 2378076"/>
              <a:gd name="connsiteY13" fmla="*/ 691605 h 902582"/>
              <a:gd name="connsiteX14" fmla="*/ 1968123 w 2378076"/>
              <a:gd name="connsiteY14" fmla="*/ 702906 h 902582"/>
              <a:gd name="connsiteX15" fmla="*/ 1979317 w 2378076"/>
              <a:gd name="connsiteY15" fmla="*/ 702906 h 902582"/>
              <a:gd name="connsiteX16" fmla="*/ 2124828 w 2378076"/>
              <a:gd name="connsiteY16" fmla="*/ 618149 h 902582"/>
              <a:gd name="connsiteX17" fmla="*/ 2130425 w 2378076"/>
              <a:gd name="connsiteY17" fmla="*/ 609674 h 902582"/>
              <a:gd name="connsiteX18" fmla="*/ 2119232 w 2378076"/>
              <a:gd name="connsiteY18" fmla="*/ 601198 h 902582"/>
              <a:gd name="connsiteX19" fmla="*/ 1996106 w 2378076"/>
              <a:gd name="connsiteY19" fmla="*/ 539043 h 902582"/>
              <a:gd name="connsiteX20" fmla="*/ 1982115 w 2378076"/>
              <a:gd name="connsiteY20" fmla="*/ 539043 h 902582"/>
              <a:gd name="connsiteX21" fmla="*/ 871538 w 2378076"/>
              <a:gd name="connsiteY21" fmla="*/ 485068 h 902582"/>
              <a:gd name="connsiteX22" fmla="*/ 814983 w 2378076"/>
              <a:gd name="connsiteY22" fmla="*/ 487862 h 902582"/>
              <a:gd name="connsiteX23" fmla="*/ 781050 w 2378076"/>
              <a:gd name="connsiteY23" fmla="*/ 521390 h 902582"/>
              <a:gd name="connsiteX24" fmla="*/ 806500 w 2378076"/>
              <a:gd name="connsiteY24" fmla="*/ 554918 h 902582"/>
              <a:gd name="connsiteX25" fmla="*/ 871538 w 2378076"/>
              <a:gd name="connsiteY25" fmla="*/ 543742 h 902582"/>
              <a:gd name="connsiteX26" fmla="*/ 871538 w 2378076"/>
              <a:gd name="connsiteY26" fmla="*/ 485068 h 902582"/>
              <a:gd name="connsiteX27" fmla="*/ 396876 w 2378076"/>
              <a:gd name="connsiteY27" fmla="*/ 389818 h 902582"/>
              <a:gd name="connsiteX28" fmla="*/ 341313 w 2378076"/>
              <a:gd name="connsiteY28" fmla="*/ 471575 h 902582"/>
              <a:gd name="connsiteX29" fmla="*/ 396876 w 2378076"/>
              <a:gd name="connsiteY29" fmla="*/ 553331 h 902582"/>
              <a:gd name="connsiteX30" fmla="*/ 452438 w 2378076"/>
              <a:gd name="connsiteY30" fmla="*/ 471575 h 902582"/>
              <a:gd name="connsiteX31" fmla="*/ 396876 w 2378076"/>
              <a:gd name="connsiteY31" fmla="*/ 389818 h 902582"/>
              <a:gd name="connsiteX32" fmla="*/ 1964442 w 2378076"/>
              <a:gd name="connsiteY32" fmla="*/ 378529 h 902582"/>
              <a:gd name="connsiteX33" fmla="*/ 1954322 w 2378076"/>
              <a:gd name="connsiteY33" fmla="*/ 385585 h 902582"/>
              <a:gd name="connsiteX34" fmla="*/ 1957114 w 2378076"/>
              <a:gd name="connsiteY34" fmla="*/ 408163 h 902582"/>
              <a:gd name="connsiteX35" fmla="*/ 1979448 w 2378076"/>
              <a:gd name="connsiteY35" fmla="*/ 450496 h 902582"/>
              <a:gd name="connsiteX36" fmla="*/ 1931987 w 2378076"/>
              <a:gd name="connsiteY36" fmla="*/ 498474 h 902582"/>
              <a:gd name="connsiteX37" fmla="*/ 1884527 w 2378076"/>
              <a:gd name="connsiteY37" fmla="*/ 450496 h 902582"/>
              <a:gd name="connsiteX38" fmla="*/ 1906861 w 2378076"/>
              <a:gd name="connsiteY38" fmla="*/ 408163 h 902582"/>
              <a:gd name="connsiteX39" fmla="*/ 1909653 w 2378076"/>
              <a:gd name="connsiteY39" fmla="*/ 385585 h 902582"/>
              <a:gd name="connsiteX40" fmla="*/ 1887319 w 2378076"/>
              <a:gd name="connsiteY40" fmla="*/ 382763 h 902582"/>
              <a:gd name="connsiteX41" fmla="*/ 1851025 w 2378076"/>
              <a:gd name="connsiteY41" fmla="*/ 450496 h 902582"/>
              <a:gd name="connsiteX42" fmla="*/ 1931987 w 2378076"/>
              <a:gd name="connsiteY42" fmla="*/ 529518 h 902582"/>
              <a:gd name="connsiteX43" fmla="*/ 2012950 w 2378076"/>
              <a:gd name="connsiteY43" fmla="*/ 450496 h 902582"/>
              <a:gd name="connsiteX44" fmla="*/ 1976656 w 2378076"/>
              <a:gd name="connsiteY44" fmla="*/ 379940 h 902582"/>
              <a:gd name="connsiteX45" fmla="*/ 1964442 w 2378076"/>
              <a:gd name="connsiteY45" fmla="*/ 378529 h 902582"/>
              <a:gd name="connsiteX46" fmla="*/ 2166711 w 2378076"/>
              <a:gd name="connsiteY46" fmla="*/ 358068 h 902582"/>
              <a:gd name="connsiteX47" fmla="*/ 2155485 w 2378076"/>
              <a:gd name="connsiteY47" fmla="*/ 360888 h 902582"/>
              <a:gd name="connsiteX48" fmla="*/ 2040419 w 2378076"/>
              <a:gd name="connsiteY48" fmla="*/ 439837 h 902582"/>
              <a:gd name="connsiteX49" fmla="*/ 2032000 w 2378076"/>
              <a:gd name="connsiteY49" fmla="*/ 451115 h 902582"/>
              <a:gd name="connsiteX50" fmla="*/ 2040419 w 2378076"/>
              <a:gd name="connsiteY50" fmla="*/ 462393 h 902582"/>
              <a:gd name="connsiteX51" fmla="*/ 2155485 w 2378076"/>
              <a:gd name="connsiteY51" fmla="*/ 541342 h 902582"/>
              <a:gd name="connsiteX52" fmla="*/ 2166711 w 2378076"/>
              <a:gd name="connsiteY52" fmla="*/ 544162 h 902582"/>
              <a:gd name="connsiteX53" fmla="*/ 2172324 w 2378076"/>
              <a:gd name="connsiteY53" fmla="*/ 535703 h 902582"/>
              <a:gd name="connsiteX54" fmla="*/ 2172324 w 2378076"/>
              <a:gd name="connsiteY54" fmla="*/ 366527 h 902582"/>
              <a:gd name="connsiteX55" fmla="*/ 2166711 w 2378076"/>
              <a:gd name="connsiteY55" fmla="*/ 358068 h 902582"/>
              <a:gd name="connsiteX56" fmla="*/ 1697038 w 2378076"/>
              <a:gd name="connsiteY56" fmla="*/ 358068 h 902582"/>
              <a:gd name="connsiteX57" fmla="*/ 1691482 w 2378076"/>
              <a:gd name="connsiteY57" fmla="*/ 366527 h 902582"/>
              <a:gd name="connsiteX58" fmla="*/ 1691482 w 2378076"/>
              <a:gd name="connsiteY58" fmla="*/ 535703 h 902582"/>
              <a:gd name="connsiteX59" fmla="*/ 1697038 w 2378076"/>
              <a:gd name="connsiteY59" fmla="*/ 544162 h 902582"/>
              <a:gd name="connsiteX60" fmla="*/ 1708151 w 2378076"/>
              <a:gd name="connsiteY60" fmla="*/ 541342 h 902582"/>
              <a:gd name="connsiteX61" fmla="*/ 1822054 w 2378076"/>
              <a:gd name="connsiteY61" fmla="*/ 462393 h 902582"/>
              <a:gd name="connsiteX62" fmla="*/ 1830388 w 2378076"/>
              <a:gd name="connsiteY62" fmla="*/ 451115 h 902582"/>
              <a:gd name="connsiteX63" fmla="*/ 1822054 w 2378076"/>
              <a:gd name="connsiteY63" fmla="*/ 439837 h 902582"/>
              <a:gd name="connsiteX64" fmla="*/ 1708151 w 2378076"/>
              <a:gd name="connsiteY64" fmla="*/ 363707 h 902582"/>
              <a:gd name="connsiteX65" fmla="*/ 1697038 w 2378076"/>
              <a:gd name="connsiteY65" fmla="*/ 358068 h 902582"/>
              <a:gd name="connsiteX66" fmla="*/ 1170028 w 2378076"/>
              <a:gd name="connsiteY66" fmla="*/ 343781 h 902582"/>
              <a:gd name="connsiteX67" fmla="*/ 1206276 w 2378076"/>
              <a:gd name="connsiteY67" fmla="*/ 343781 h 902582"/>
              <a:gd name="connsiteX68" fmla="*/ 1214641 w 2378076"/>
              <a:gd name="connsiteY68" fmla="*/ 349423 h 902582"/>
              <a:gd name="connsiteX69" fmla="*/ 1267619 w 2378076"/>
              <a:gd name="connsiteY69" fmla="*/ 541235 h 902582"/>
              <a:gd name="connsiteX70" fmla="*/ 1270407 w 2378076"/>
              <a:gd name="connsiteY70" fmla="*/ 541235 h 902582"/>
              <a:gd name="connsiteX71" fmla="*/ 1320597 w 2378076"/>
              <a:gd name="connsiteY71" fmla="*/ 349423 h 902582"/>
              <a:gd name="connsiteX72" fmla="*/ 1328962 w 2378076"/>
              <a:gd name="connsiteY72" fmla="*/ 343781 h 902582"/>
              <a:gd name="connsiteX73" fmla="*/ 1367998 w 2378076"/>
              <a:gd name="connsiteY73" fmla="*/ 343781 h 902582"/>
              <a:gd name="connsiteX74" fmla="*/ 1373575 w 2378076"/>
              <a:gd name="connsiteY74" fmla="*/ 346602 h 902582"/>
              <a:gd name="connsiteX75" fmla="*/ 1376363 w 2378076"/>
              <a:gd name="connsiteY75" fmla="*/ 355064 h 902582"/>
              <a:gd name="connsiteX76" fmla="*/ 1370786 w 2378076"/>
              <a:gd name="connsiteY76" fmla="*/ 383272 h 902582"/>
              <a:gd name="connsiteX77" fmla="*/ 1354057 w 2378076"/>
              <a:gd name="connsiteY77" fmla="*/ 439687 h 902582"/>
              <a:gd name="connsiteX78" fmla="*/ 1309444 w 2378076"/>
              <a:gd name="connsiteY78" fmla="*/ 614575 h 902582"/>
              <a:gd name="connsiteX79" fmla="*/ 1236948 w 2378076"/>
              <a:gd name="connsiteY79" fmla="*/ 685094 h 902582"/>
              <a:gd name="connsiteX80" fmla="*/ 1234159 w 2378076"/>
              <a:gd name="connsiteY80" fmla="*/ 685094 h 902582"/>
              <a:gd name="connsiteX81" fmla="*/ 1170028 w 2378076"/>
              <a:gd name="connsiteY81" fmla="*/ 676632 h 902582"/>
              <a:gd name="connsiteX82" fmla="*/ 1161663 w 2378076"/>
              <a:gd name="connsiteY82" fmla="*/ 668170 h 902582"/>
              <a:gd name="connsiteX83" fmla="*/ 1161663 w 2378076"/>
              <a:gd name="connsiteY83" fmla="*/ 642783 h 902582"/>
              <a:gd name="connsiteX84" fmla="*/ 1164452 w 2378076"/>
              <a:gd name="connsiteY84" fmla="*/ 637141 h 902582"/>
              <a:gd name="connsiteX85" fmla="*/ 1172817 w 2378076"/>
              <a:gd name="connsiteY85" fmla="*/ 634320 h 902582"/>
              <a:gd name="connsiteX86" fmla="*/ 1220218 w 2378076"/>
              <a:gd name="connsiteY86" fmla="*/ 637141 h 902582"/>
              <a:gd name="connsiteX87" fmla="*/ 1253677 w 2378076"/>
              <a:gd name="connsiteY87" fmla="*/ 611754 h 902582"/>
              <a:gd name="connsiteX88" fmla="*/ 1253677 w 2378076"/>
              <a:gd name="connsiteY88" fmla="*/ 608933 h 902582"/>
              <a:gd name="connsiteX89" fmla="*/ 1259254 w 2378076"/>
              <a:gd name="connsiteY89" fmla="*/ 597650 h 902582"/>
              <a:gd name="connsiteX90" fmla="*/ 1248101 w 2378076"/>
              <a:gd name="connsiteY90" fmla="*/ 597650 h 902582"/>
              <a:gd name="connsiteX91" fmla="*/ 1214641 w 2378076"/>
              <a:gd name="connsiteY91" fmla="*/ 569443 h 902582"/>
              <a:gd name="connsiteX92" fmla="*/ 1158875 w 2378076"/>
              <a:gd name="connsiteY92" fmla="*/ 355064 h 902582"/>
              <a:gd name="connsiteX93" fmla="*/ 1161663 w 2378076"/>
              <a:gd name="connsiteY93" fmla="*/ 346602 h 902582"/>
              <a:gd name="connsiteX94" fmla="*/ 1170028 w 2378076"/>
              <a:gd name="connsiteY94" fmla="*/ 343781 h 902582"/>
              <a:gd name="connsiteX95" fmla="*/ 1116013 w 2378076"/>
              <a:gd name="connsiteY95" fmla="*/ 340606 h 902582"/>
              <a:gd name="connsiteX96" fmla="*/ 1124347 w 2378076"/>
              <a:gd name="connsiteY96" fmla="*/ 343432 h 902582"/>
              <a:gd name="connsiteX97" fmla="*/ 1127125 w 2378076"/>
              <a:gd name="connsiteY97" fmla="*/ 349085 h 902582"/>
              <a:gd name="connsiteX98" fmla="*/ 1127125 w 2378076"/>
              <a:gd name="connsiteY98" fmla="*/ 385824 h 902582"/>
              <a:gd name="connsiteX99" fmla="*/ 1118791 w 2378076"/>
              <a:gd name="connsiteY99" fmla="*/ 394302 h 902582"/>
              <a:gd name="connsiteX100" fmla="*/ 1049337 w 2378076"/>
              <a:gd name="connsiteY100" fmla="*/ 425389 h 902582"/>
              <a:gd name="connsiteX101" fmla="*/ 1049337 w 2378076"/>
              <a:gd name="connsiteY101" fmla="*/ 589303 h 902582"/>
              <a:gd name="connsiteX102" fmla="*/ 1041003 w 2378076"/>
              <a:gd name="connsiteY102" fmla="*/ 597781 h 902582"/>
              <a:gd name="connsiteX103" fmla="*/ 1002109 w 2378076"/>
              <a:gd name="connsiteY103" fmla="*/ 597781 h 902582"/>
              <a:gd name="connsiteX104" fmla="*/ 993775 w 2378076"/>
              <a:gd name="connsiteY104" fmla="*/ 589303 h 902582"/>
              <a:gd name="connsiteX105" fmla="*/ 993775 w 2378076"/>
              <a:gd name="connsiteY105" fmla="*/ 351911 h 902582"/>
              <a:gd name="connsiteX106" fmla="*/ 1002109 w 2378076"/>
              <a:gd name="connsiteY106" fmla="*/ 343432 h 902582"/>
              <a:gd name="connsiteX107" fmla="*/ 1041003 w 2378076"/>
              <a:gd name="connsiteY107" fmla="*/ 343432 h 902582"/>
              <a:gd name="connsiteX108" fmla="*/ 1049337 w 2378076"/>
              <a:gd name="connsiteY108" fmla="*/ 351911 h 902582"/>
              <a:gd name="connsiteX109" fmla="*/ 1049337 w 2378076"/>
              <a:gd name="connsiteY109" fmla="*/ 368867 h 902582"/>
              <a:gd name="connsiteX110" fmla="*/ 1116013 w 2378076"/>
              <a:gd name="connsiteY110" fmla="*/ 340606 h 902582"/>
              <a:gd name="connsiteX111" fmla="*/ 843157 w 2378076"/>
              <a:gd name="connsiteY111" fmla="*/ 335843 h 902582"/>
              <a:gd name="connsiteX112" fmla="*/ 930276 w 2378076"/>
              <a:gd name="connsiteY112" fmla="*/ 423390 h 902582"/>
              <a:gd name="connsiteX113" fmla="*/ 930276 w 2378076"/>
              <a:gd name="connsiteY113" fmla="*/ 592835 h 902582"/>
              <a:gd name="connsiteX114" fmla="*/ 927466 w 2378076"/>
              <a:gd name="connsiteY114" fmla="*/ 601307 h 902582"/>
              <a:gd name="connsiteX115" fmla="*/ 919035 w 2378076"/>
              <a:gd name="connsiteY115" fmla="*/ 604131 h 902582"/>
              <a:gd name="connsiteX116" fmla="*/ 879691 w 2378076"/>
              <a:gd name="connsiteY116" fmla="*/ 587187 h 902582"/>
              <a:gd name="connsiteX117" fmla="*/ 798192 w 2378076"/>
              <a:gd name="connsiteY117" fmla="*/ 604131 h 902582"/>
              <a:gd name="connsiteX118" fmla="*/ 722313 w 2378076"/>
              <a:gd name="connsiteY118" fmla="*/ 522233 h 902582"/>
              <a:gd name="connsiteX119" fmla="*/ 809433 w 2378076"/>
              <a:gd name="connsiteY119" fmla="*/ 445983 h 902582"/>
              <a:gd name="connsiteX120" fmla="*/ 871260 w 2378076"/>
              <a:gd name="connsiteY120" fmla="*/ 440334 h 902582"/>
              <a:gd name="connsiteX121" fmla="*/ 871260 w 2378076"/>
              <a:gd name="connsiteY121" fmla="*/ 423390 h 902582"/>
              <a:gd name="connsiteX122" fmla="*/ 840346 w 2378076"/>
              <a:gd name="connsiteY122" fmla="*/ 392325 h 902582"/>
              <a:gd name="connsiteX123" fmla="*/ 750416 w 2378076"/>
              <a:gd name="connsiteY123" fmla="*/ 397973 h 902582"/>
              <a:gd name="connsiteX124" fmla="*/ 744796 w 2378076"/>
              <a:gd name="connsiteY124" fmla="*/ 395149 h 902582"/>
              <a:gd name="connsiteX125" fmla="*/ 741985 w 2378076"/>
              <a:gd name="connsiteY125" fmla="*/ 389501 h 902582"/>
              <a:gd name="connsiteX126" fmla="*/ 739175 w 2378076"/>
              <a:gd name="connsiteY126" fmla="*/ 355612 h 902582"/>
              <a:gd name="connsiteX127" fmla="*/ 747606 w 2378076"/>
              <a:gd name="connsiteY127" fmla="*/ 347140 h 902582"/>
              <a:gd name="connsiteX128" fmla="*/ 843157 w 2378076"/>
              <a:gd name="connsiteY128" fmla="*/ 335843 h 902582"/>
              <a:gd name="connsiteX129" fmla="*/ 396875 w 2378076"/>
              <a:gd name="connsiteY129" fmla="*/ 335843 h 902582"/>
              <a:gd name="connsiteX130" fmla="*/ 511175 w 2378076"/>
              <a:gd name="connsiteY130" fmla="*/ 469987 h 902582"/>
              <a:gd name="connsiteX131" fmla="*/ 396875 w 2378076"/>
              <a:gd name="connsiteY131" fmla="*/ 604131 h 902582"/>
              <a:gd name="connsiteX132" fmla="*/ 282575 w 2378076"/>
              <a:gd name="connsiteY132" fmla="*/ 469987 h 902582"/>
              <a:gd name="connsiteX133" fmla="*/ 396875 w 2378076"/>
              <a:gd name="connsiteY133" fmla="*/ 335843 h 902582"/>
              <a:gd name="connsiteX134" fmla="*/ 103585 w 2378076"/>
              <a:gd name="connsiteY134" fmla="*/ 300918 h 902582"/>
              <a:gd name="connsiteX135" fmla="*/ 61913 w 2378076"/>
              <a:gd name="connsiteY135" fmla="*/ 303759 h 902582"/>
              <a:gd name="connsiteX136" fmla="*/ 61913 w 2378076"/>
              <a:gd name="connsiteY136" fmla="*/ 406027 h 902582"/>
              <a:gd name="connsiteX137" fmla="*/ 123032 w 2378076"/>
              <a:gd name="connsiteY137" fmla="*/ 406027 h 902582"/>
              <a:gd name="connsiteX138" fmla="*/ 184151 w 2378076"/>
              <a:gd name="connsiteY138" fmla="*/ 354893 h 902582"/>
              <a:gd name="connsiteX139" fmla="*/ 125810 w 2378076"/>
              <a:gd name="connsiteY139" fmla="*/ 300918 h 902582"/>
              <a:gd name="connsiteX140" fmla="*/ 103585 w 2378076"/>
              <a:gd name="connsiteY140" fmla="*/ 300918 h 902582"/>
              <a:gd name="connsiteX141" fmla="*/ 614557 w 2378076"/>
              <a:gd name="connsiteY141" fmla="*/ 285043 h 902582"/>
              <a:gd name="connsiteX142" fmla="*/ 622912 w 2378076"/>
              <a:gd name="connsiteY142" fmla="*/ 285043 h 902582"/>
              <a:gd name="connsiteX143" fmla="*/ 625698 w 2378076"/>
              <a:gd name="connsiteY143" fmla="*/ 293524 h 902582"/>
              <a:gd name="connsiteX144" fmla="*/ 625698 w 2378076"/>
              <a:gd name="connsiteY144" fmla="*/ 344407 h 902582"/>
              <a:gd name="connsiteX145" fmla="*/ 684184 w 2378076"/>
              <a:gd name="connsiteY145" fmla="*/ 344407 h 902582"/>
              <a:gd name="connsiteX146" fmla="*/ 692540 w 2378076"/>
              <a:gd name="connsiteY146" fmla="*/ 352888 h 902582"/>
              <a:gd name="connsiteX147" fmla="*/ 692540 w 2378076"/>
              <a:gd name="connsiteY147" fmla="*/ 386811 h 902582"/>
              <a:gd name="connsiteX148" fmla="*/ 684184 w 2378076"/>
              <a:gd name="connsiteY148" fmla="*/ 395291 h 902582"/>
              <a:gd name="connsiteX149" fmla="*/ 625698 w 2378076"/>
              <a:gd name="connsiteY149" fmla="*/ 395291 h 902582"/>
              <a:gd name="connsiteX150" fmla="*/ 625698 w 2378076"/>
              <a:gd name="connsiteY150" fmla="*/ 499885 h 902582"/>
              <a:gd name="connsiteX151" fmla="*/ 650763 w 2378076"/>
              <a:gd name="connsiteY151" fmla="*/ 550769 h 902582"/>
              <a:gd name="connsiteX152" fmla="*/ 684184 w 2378076"/>
              <a:gd name="connsiteY152" fmla="*/ 547942 h 902582"/>
              <a:gd name="connsiteX153" fmla="*/ 692540 w 2378076"/>
              <a:gd name="connsiteY153" fmla="*/ 559249 h 902582"/>
              <a:gd name="connsiteX154" fmla="*/ 695325 w 2378076"/>
              <a:gd name="connsiteY154" fmla="*/ 590345 h 902582"/>
              <a:gd name="connsiteX155" fmla="*/ 686969 w 2378076"/>
              <a:gd name="connsiteY155" fmla="*/ 601652 h 902582"/>
              <a:gd name="connsiteX156" fmla="*/ 642408 w 2378076"/>
              <a:gd name="connsiteY156" fmla="*/ 607306 h 902582"/>
              <a:gd name="connsiteX157" fmla="*/ 567211 w 2378076"/>
              <a:gd name="connsiteY157" fmla="*/ 508366 h 902582"/>
              <a:gd name="connsiteX158" fmla="*/ 567211 w 2378076"/>
              <a:gd name="connsiteY158" fmla="*/ 395291 h 902582"/>
              <a:gd name="connsiteX159" fmla="*/ 544930 w 2378076"/>
              <a:gd name="connsiteY159" fmla="*/ 395291 h 902582"/>
              <a:gd name="connsiteX160" fmla="*/ 536575 w 2378076"/>
              <a:gd name="connsiteY160" fmla="*/ 386811 h 902582"/>
              <a:gd name="connsiteX161" fmla="*/ 536575 w 2378076"/>
              <a:gd name="connsiteY161" fmla="*/ 352888 h 902582"/>
              <a:gd name="connsiteX162" fmla="*/ 544930 w 2378076"/>
              <a:gd name="connsiteY162" fmla="*/ 344407 h 902582"/>
              <a:gd name="connsiteX163" fmla="*/ 567211 w 2378076"/>
              <a:gd name="connsiteY163" fmla="*/ 344407 h 902582"/>
              <a:gd name="connsiteX164" fmla="*/ 567211 w 2378076"/>
              <a:gd name="connsiteY164" fmla="*/ 302004 h 902582"/>
              <a:gd name="connsiteX165" fmla="*/ 575566 w 2378076"/>
              <a:gd name="connsiteY165" fmla="*/ 293524 h 902582"/>
              <a:gd name="connsiteX166" fmla="*/ 614557 w 2378076"/>
              <a:gd name="connsiteY166" fmla="*/ 285043 h 902582"/>
              <a:gd name="connsiteX167" fmla="*/ 117618 w 2378076"/>
              <a:gd name="connsiteY167" fmla="*/ 245356 h 902582"/>
              <a:gd name="connsiteX168" fmla="*/ 126019 w 2378076"/>
              <a:gd name="connsiteY168" fmla="*/ 245356 h 902582"/>
              <a:gd name="connsiteX169" fmla="*/ 246438 w 2378076"/>
              <a:gd name="connsiteY169" fmla="*/ 352493 h 902582"/>
              <a:gd name="connsiteX170" fmla="*/ 184828 w 2378076"/>
              <a:gd name="connsiteY170" fmla="*/ 445534 h 902582"/>
              <a:gd name="connsiteX171" fmla="*/ 249238 w 2378076"/>
              <a:gd name="connsiteY171" fmla="*/ 586504 h 902582"/>
              <a:gd name="connsiteX172" fmla="*/ 246438 w 2378076"/>
              <a:gd name="connsiteY172" fmla="*/ 594962 h 902582"/>
              <a:gd name="connsiteX173" fmla="*/ 238037 w 2378076"/>
              <a:gd name="connsiteY173" fmla="*/ 597781 h 902582"/>
              <a:gd name="connsiteX174" fmla="*/ 193230 w 2378076"/>
              <a:gd name="connsiteY174" fmla="*/ 597781 h 902582"/>
              <a:gd name="connsiteX175" fmla="*/ 184828 w 2378076"/>
              <a:gd name="connsiteY175" fmla="*/ 592142 h 902582"/>
              <a:gd name="connsiteX176" fmla="*/ 128820 w 2378076"/>
              <a:gd name="connsiteY176" fmla="*/ 462450 h 902582"/>
              <a:gd name="connsiteX177" fmla="*/ 61610 w 2378076"/>
              <a:gd name="connsiteY177" fmla="*/ 459631 h 902582"/>
              <a:gd name="connsiteX178" fmla="*/ 61610 w 2378076"/>
              <a:gd name="connsiteY178" fmla="*/ 589323 h 902582"/>
              <a:gd name="connsiteX179" fmla="*/ 50408 w 2378076"/>
              <a:gd name="connsiteY179" fmla="*/ 597781 h 902582"/>
              <a:gd name="connsiteX180" fmla="*/ 11202 w 2378076"/>
              <a:gd name="connsiteY180" fmla="*/ 597781 h 902582"/>
              <a:gd name="connsiteX181" fmla="*/ 0 w 2378076"/>
              <a:gd name="connsiteY181" fmla="*/ 589323 h 902582"/>
              <a:gd name="connsiteX182" fmla="*/ 0 w 2378076"/>
              <a:gd name="connsiteY182" fmla="*/ 262273 h 902582"/>
              <a:gd name="connsiteX183" fmla="*/ 8402 w 2378076"/>
              <a:gd name="connsiteY183" fmla="*/ 250995 h 902582"/>
              <a:gd name="connsiteX184" fmla="*/ 117618 w 2378076"/>
              <a:gd name="connsiteY184" fmla="*/ 245356 h 902582"/>
              <a:gd name="connsiteX185" fmla="*/ 1968123 w 2378076"/>
              <a:gd name="connsiteY185" fmla="*/ 200530 h 902582"/>
              <a:gd name="connsiteX186" fmla="*/ 1965325 w 2378076"/>
              <a:gd name="connsiteY186" fmla="*/ 211723 h 902582"/>
              <a:gd name="connsiteX187" fmla="*/ 1976518 w 2378076"/>
              <a:gd name="connsiteY187" fmla="*/ 348840 h 902582"/>
              <a:gd name="connsiteX188" fmla="*/ 1982115 w 2378076"/>
              <a:gd name="connsiteY188" fmla="*/ 362831 h 902582"/>
              <a:gd name="connsiteX189" fmla="*/ 1996106 w 2378076"/>
              <a:gd name="connsiteY189" fmla="*/ 360033 h 902582"/>
              <a:gd name="connsiteX190" fmla="*/ 2119232 w 2378076"/>
              <a:gd name="connsiteY190" fmla="*/ 301269 h 902582"/>
              <a:gd name="connsiteX191" fmla="*/ 2130425 w 2378076"/>
              <a:gd name="connsiteY191" fmla="*/ 292874 h 902582"/>
              <a:gd name="connsiteX192" fmla="*/ 2124828 w 2378076"/>
              <a:gd name="connsiteY192" fmla="*/ 284479 h 902582"/>
              <a:gd name="connsiteX193" fmla="*/ 1979317 w 2378076"/>
              <a:gd name="connsiteY193" fmla="*/ 200530 h 902582"/>
              <a:gd name="connsiteX194" fmla="*/ 1968123 w 2378076"/>
              <a:gd name="connsiteY194" fmla="*/ 200530 h 902582"/>
              <a:gd name="connsiteX195" fmla="*/ 1890255 w 2378076"/>
              <a:gd name="connsiteY195" fmla="*/ 199484 h 902582"/>
              <a:gd name="connsiteX196" fmla="*/ 1884658 w 2378076"/>
              <a:gd name="connsiteY196" fmla="*/ 200536 h 902582"/>
              <a:gd name="connsiteX197" fmla="*/ 1739147 w 2378076"/>
              <a:gd name="connsiteY197" fmla="*/ 284673 h 902582"/>
              <a:gd name="connsiteX198" fmla="*/ 1733550 w 2378076"/>
              <a:gd name="connsiteY198" fmla="*/ 293087 h 902582"/>
              <a:gd name="connsiteX199" fmla="*/ 1744743 w 2378076"/>
              <a:gd name="connsiteY199" fmla="*/ 301501 h 902582"/>
              <a:gd name="connsiteX200" fmla="*/ 1867869 w 2378076"/>
              <a:gd name="connsiteY200" fmla="*/ 363202 h 902582"/>
              <a:gd name="connsiteX201" fmla="*/ 1881860 w 2378076"/>
              <a:gd name="connsiteY201" fmla="*/ 363202 h 902582"/>
              <a:gd name="connsiteX202" fmla="*/ 1887457 w 2378076"/>
              <a:gd name="connsiteY202" fmla="*/ 351983 h 902582"/>
              <a:gd name="connsiteX203" fmla="*/ 1898650 w 2378076"/>
              <a:gd name="connsiteY203" fmla="*/ 214559 h 902582"/>
              <a:gd name="connsiteX204" fmla="*/ 1895852 w 2378076"/>
              <a:gd name="connsiteY204" fmla="*/ 200536 h 902582"/>
              <a:gd name="connsiteX205" fmla="*/ 1890255 w 2378076"/>
              <a:gd name="connsiteY205" fmla="*/ 199484 h 902582"/>
              <a:gd name="connsiteX206" fmla="*/ 1932782 w 2378076"/>
              <a:gd name="connsiteY206" fmla="*/ 151693 h 902582"/>
              <a:gd name="connsiteX207" fmla="*/ 2227264 w 2378076"/>
              <a:gd name="connsiteY207" fmla="*/ 449350 h 902582"/>
              <a:gd name="connsiteX208" fmla="*/ 1932782 w 2378076"/>
              <a:gd name="connsiteY208" fmla="*/ 747007 h 902582"/>
              <a:gd name="connsiteX209" fmla="*/ 1638300 w 2378076"/>
              <a:gd name="connsiteY209" fmla="*/ 449350 h 902582"/>
              <a:gd name="connsiteX210" fmla="*/ 1932782 w 2378076"/>
              <a:gd name="connsiteY210" fmla="*/ 151693 h 902582"/>
              <a:gd name="connsiteX211" fmla="*/ 1931988 w 2378076"/>
              <a:gd name="connsiteY211" fmla="*/ 108832 h 902582"/>
              <a:gd name="connsiteX212" fmla="*/ 1597025 w 2378076"/>
              <a:gd name="connsiteY212" fmla="*/ 447764 h 902582"/>
              <a:gd name="connsiteX213" fmla="*/ 1931988 w 2378076"/>
              <a:gd name="connsiteY213" fmla="*/ 786696 h 902582"/>
              <a:gd name="connsiteX214" fmla="*/ 2266951 w 2378076"/>
              <a:gd name="connsiteY214" fmla="*/ 447764 h 902582"/>
              <a:gd name="connsiteX215" fmla="*/ 1931988 w 2378076"/>
              <a:gd name="connsiteY215" fmla="*/ 108832 h 902582"/>
              <a:gd name="connsiteX216" fmla="*/ 1914436 w 2378076"/>
              <a:gd name="connsiteY216" fmla="*/ 2117 h 902582"/>
              <a:gd name="connsiteX217" fmla="*/ 1917229 w 2378076"/>
              <a:gd name="connsiteY217" fmla="*/ 2117 h 902582"/>
              <a:gd name="connsiteX218" fmla="*/ 1945160 w 2378076"/>
              <a:gd name="connsiteY218" fmla="*/ 2117 h 902582"/>
              <a:gd name="connsiteX219" fmla="*/ 1947953 w 2378076"/>
              <a:gd name="connsiteY219" fmla="*/ 2117 h 902582"/>
              <a:gd name="connsiteX220" fmla="*/ 1964711 w 2378076"/>
              <a:gd name="connsiteY220" fmla="*/ 69864 h 902582"/>
              <a:gd name="connsiteX221" fmla="*/ 1995434 w 2378076"/>
              <a:gd name="connsiteY221" fmla="*/ 75509 h 902582"/>
              <a:gd name="connsiteX222" fmla="*/ 2031743 w 2378076"/>
              <a:gd name="connsiteY222" fmla="*/ 13408 h 902582"/>
              <a:gd name="connsiteX223" fmla="*/ 2059673 w 2378076"/>
              <a:gd name="connsiteY223" fmla="*/ 19054 h 902582"/>
              <a:gd name="connsiteX224" fmla="*/ 2062466 w 2378076"/>
              <a:gd name="connsiteY224" fmla="*/ 19054 h 902582"/>
              <a:gd name="connsiteX225" fmla="*/ 2062466 w 2378076"/>
              <a:gd name="connsiteY225" fmla="*/ 21876 h 902582"/>
              <a:gd name="connsiteX226" fmla="*/ 2068052 w 2378076"/>
              <a:gd name="connsiteY226" fmla="*/ 55750 h 902582"/>
              <a:gd name="connsiteX227" fmla="*/ 2062466 w 2378076"/>
              <a:gd name="connsiteY227" fmla="*/ 92446 h 902582"/>
              <a:gd name="connsiteX228" fmla="*/ 2090396 w 2378076"/>
              <a:gd name="connsiteY228" fmla="*/ 103737 h 902582"/>
              <a:gd name="connsiteX229" fmla="*/ 2140670 w 2378076"/>
              <a:gd name="connsiteY229" fmla="*/ 55750 h 902582"/>
              <a:gd name="connsiteX230" fmla="*/ 2140670 w 2378076"/>
              <a:gd name="connsiteY230" fmla="*/ 52927 h 902582"/>
              <a:gd name="connsiteX231" fmla="*/ 2143463 w 2378076"/>
              <a:gd name="connsiteY231" fmla="*/ 55750 h 902582"/>
              <a:gd name="connsiteX232" fmla="*/ 2168600 w 2378076"/>
              <a:gd name="connsiteY232" fmla="*/ 69864 h 902582"/>
              <a:gd name="connsiteX233" fmla="*/ 2168600 w 2378076"/>
              <a:gd name="connsiteY233" fmla="*/ 72686 h 902582"/>
              <a:gd name="connsiteX234" fmla="*/ 2149049 w 2378076"/>
              <a:gd name="connsiteY234" fmla="*/ 140433 h 902582"/>
              <a:gd name="connsiteX235" fmla="*/ 2174186 w 2378076"/>
              <a:gd name="connsiteY235" fmla="*/ 157370 h 902582"/>
              <a:gd name="connsiteX236" fmla="*/ 2235633 w 2378076"/>
              <a:gd name="connsiteY236" fmla="*/ 123496 h 902582"/>
              <a:gd name="connsiteX237" fmla="*/ 2257977 w 2378076"/>
              <a:gd name="connsiteY237" fmla="*/ 143256 h 902582"/>
              <a:gd name="connsiteX238" fmla="*/ 2257977 w 2378076"/>
              <a:gd name="connsiteY238" fmla="*/ 146079 h 902582"/>
              <a:gd name="connsiteX239" fmla="*/ 2221667 w 2378076"/>
              <a:gd name="connsiteY239" fmla="*/ 208180 h 902582"/>
              <a:gd name="connsiteX240" fmla="*/ 2241219 w 2378076"/>
              <a:gd name="connsiteY240" fmla="*/ 230762 h 902582"/>
              <a:gd name="connsiteX241" fmla="*/ 2308251 w 2378076"/>
              <a:gd name="connsiteY241" fmla="*/ 213825 h 902582"/>
              <a:gd name="connsiteX242" fmla="*/ 2311044 w 2378076"/>
              <a:gd name="connsiteY242" fmla="*/ 213825 h 902582"/>
              <a:gd name="connsiteX243" fmla="*/ 2325009 w 2378076"/>
              <a:gd name="connsiteY243" fmla="*/ 239230 h 902582"/>
              <a:gd name="connsiteX244" fmla="*/ 2325009 w 2378076"/>
              <a:gd name="connsiteY244" fmla="*/ 242053 h 902582"/>
              <a:gd name="connsiteX245" fmla="*/ 2274735 w 2378076"/>
              <a:gd name="connsiteY245" fmla="*/ 292863 h 902582"/>
              <a:gd name="connsiteX246" fmla="*/ 2285907 w 2378076"/>
              <a:gd name="connsiteY246" fmla="*/ 321091 h 902582"/>
              <a:gd name="connsiteX247" fmla="*/ 2355732 w 2378076"/>
              <a:gd name="connsiteY247" fmla="*/ 321091 h 902582"/>
              <a:gd name="connsiteX248" fmla="*/ 2358525 w 2378076"/>
              <a:gd name="connsiteY248" fmla="*/ 321091 h 902582"/>
              <a:gd name="connsiteX249" fmla="*/ 2366904 w 2378076"/>
              <a:gd name="connsiteY249" fmla="*/ 349318 h 902582"/>
              <a:gd name="connsiteX250" fmla="*/ 2366904 w 2378076"/>
              <a:gd name="connsiteY250" fmla="*/ 352141 h 902582"/>
              <a:gd name="connsiteX251" fmla="*/ 2364111 w 2378076"/>
              <a:gd name="connsiteY251" fmla="*/ 352141 h 902582"/>
              <a:gd name="connsiteX252" fmla="*/ 2305458 w 2378076"/>
              <a:gd name="connsiteY252" fmla="*/ 388837 h 902582"/>
              <a:gd name="connsiteX253" fmla="*/ 2308251 w 2378076"/>
              <a:gd name="connsiteY253" fmla="*/ 417065 h 902582"/>
              <a:gd name="connsiteX254" fmla="*/ 2375283 w 2378076"/>
              <a:gd name="connsiteY254" fmla="*/ 436824 h 902582"/>
              <a:gd name="connsiteX255" fmla="*/ 2378076 w 2378076"/>
              <a:gd name="connsiteY255" fmla="*/ 436824 h 902582"/>
              <a:gd name="connsiteX256" fmla="*/ 2378076 w 2378076"/>
              <a:gd name="connsiteY256" fmla="*/ 450938 h 902582"/>
              <a:gd name="connsiteX257" fmla="*/ 2378076 w 2378076"/>
              <a:gd name="connsiteY257" fmla="*/ 467875 h 902582"/>
              <a:gd name="connsiteX258" fmla="*/ 2375283 w 2378076"/>
              <a:gd name="connsiteY258" fmla="*/ 467875 h 902582"/>
              <a:gd name="connsiteX259" fmla="*/ 2308251 w 2378076"/>
              <a:gd name="connsiteY259" fmla="*/ 487634 h 902582"/>
              <a:gd name="connsiteX260" fmla="*/ 2302665 w 2378076"/>
              <a:gd name="connsiteY260" fmla="*/ 515862 h 902582"/>
              <a:gd name="connsiteX261" fmla="*/ 2364111 w 2378076"/>
              <a:gd name="connsiteY261" fmla="*/ 552558 h 902582"/>
              <a:gd name="connsiteX262" fmla="*/ 2364111 w 2378076"/>
              <a:gd name="connsiteY262" fmla="*/ 555381 h 902582"/>
              <a:gd name="connsiteX263" fmla="*/ 2358525 w 2378076"/>
              <a:gd name="connsiteY263" fmla="*/ 583609 h 902582"/>
              <a:gd name="connsiteX264" fmla="*/ 2355732 w 2378076"/>
              <a:gd name="connsiteY264" fmla="*/ 583609 h 902582"/>
              <a:gd name="connsiteX265" fmla="*/ 2285907 w 2378076"/>
              <a:gd name="connsiteY265" fmla="*/ 583609 h 902582"/>
              <a:gd name="connsiteX266" fmla="*/ 2274735 w 2378076"/>
              <a:gd name="connsiteY266" fmla="*/ 611836 h 902582"/>
              <a:gd name="connsiteX267" fmla="*/ 2325009 w 2378076"/>
              <a:gd name="connsiteY267" fmla="*/ 659824 h 902582"/>
              <a:gd name="connsiteX268" fmla="*/ 2325009 w 2378076"/>
              <a:gd name="connsiteY268" fmla="*/ 662646 h 902582"/>
              <a:gd name="connsiteX269" fmla="*/ 2311044 w 2378076"/>
              <a:gd name="connsiteY269" fmla="*/ 688051 h 902582"/>
              <a:gd name="connsiteX270" fmla="*/ 2308251 w 2378076"/>
              <a:gd name="connsiteY270" fmla="*/ 690874 h 902582"/>
              <a:gd name="connsiteX271" fmla="*/ 2238425 w 2378076"/>
              <a:gd name="connsiteY271" fmla="*/ 671115 h 902582"/>
              <a:gd name="connsiteX272" fmla="*/ 2221667 w 2378076"/>
              <a:gd name="connsiteY272" fmla="*/ 696520 h 902582"/>
              <a:gd name="connsiteX273" fmla="*/ 2257977 w 2378076"/>
              <a:gd name="connsiteY273" fmla="*/ 758621 h 902582"/>
              <a:gd name="connsiteX274" fmla="*/ 2255184 w 2378076"/>
              <a:gd name="connsiteY274" fmla="*/ 758621 h 902582"/>
              <a:gd name="connsiteX275" fmla="*/ 2235633 w 2378076"/>
              <a:gd name="connsiteY275" fmla="*/ 781203 h 902582"/>
              <a:gd name="connsiteX276" fmla="*/ 2232839 w 2378076"/>
              <a:gd name="connsiteY276" fmla="*/ 781203 h 902582"/>
              <a:gd name="connsiteX277" fmla="*/ 2171393 w 2378076"/>
              <a:gd name="connsiteY277" fmla="*/ 744507 h 902582"/>
              <a:gd name="connsiteX278" fmla="*/ 2149049 w 2378076"/>
              <a:gd name="connsiteY278" fmla="*/ 764266 h 902582"/>
              <a:gd name="connsiteX279" fmla="*/ 2168600 w 2378076"/>
              <a:gd name="connsiteY279" fmla="*/ 829190 h 902582"/>
              <a:gd name="connsiteX280" fmla="*/ 2168600 w 2378076"/>
              <a:gd name="connsiteY280" fmla="*/ 832013 h 902582"/>
              <a:gd name="connsiteX281" fmla="*/ 2165807 w 2378076"/>
              <a:gd name="connsiteY281" fmla="*/ 834836 h 902582"/>
              <a:gd name="connsiteX282" fmla="*/ 2140670 w 2378076"/>
              <a:gd name="connsiteY282" fmla="*/ 848949 h 902582"/>
              <a:gd name="connsiteX283" fmla="*/ 2090396 w 2378076"/>
              <a:gd name="connsiteY283" fmla="*/ 798140 h 902582"/>
              <a:gd name="connsiteX284" fmla="*/ 2062466 w 2378076"/>
              <a:gd name="connsiteY284" fmla="*/ 809431 h 902582"/>
              <a:gd name="connsiteX285" fmla="*/ 2065259 w 2378076"/>
              <a:gd name="connsiteY285" fmla="*/ 846127 h 902582"/>
              <a:gd name="connsiteX286" fmla="*/ 2062466 w 2378076"/>
              <a:gd name="connsiteY286" fmla="*/ 882823 h 902582"/>
              <a:gd name="connsiteX287" fmla="*/ 2059673 w 2378076"/>
              <a:gd name="connsiteY287" fmla="*/ 882823 h 902582"/>
              <a:gd name="connsiteX288" fmla="*/ 2031743 w 2378076"/>
              <a:gd name="connsiteY288" fmla="*/ 891291 h 902582"/>
              <a:gd name="connsiteX289" fmla="*/ 1995434 w 2378076"/>
              <a:gd name="connsiteY289" fmla="*/ 829190 h 902582"/>
              <a:gd name="connsiteX290" fmla="*/ 1967504 w 2378076"/>
              <a:gd name="connsiteY290" fmla="*/ 832013 h 902582"/>
              <a:gd name="connsiteX291" fmla="*/ 1947953 w 2378076"/>
              <a:gd name="connsiteY291" fmla="*/ 902582 h 902582"/>
              <a:gd name="connsiteX292" fmla="*/ 1945160 w 2378076"/>
              <a:gd name="connsiteY292" fmla="*/ 902582 h 902582"/>
              <a:gd name="connsiteX293" fmla="*/ 1917229 w 2378076"/>
              <a:gd name="connsiteY293" fmla="*/ 902582 h 902582"/>
              <a:gd name="connsiteX294" fmla="*/ 1914436 w 2378076"/>
              <a:gd name="connsiteY294" fmla="*/ 902582 h 902582"/>
              <a:gd name="connsiteX295" fmla="*/ 1897678 w 2378076"/>
              <a:gd name="connsiteY295" fmla="*/ 832013 h 902582"/>
              <a:gd name="connsiteX296" fmla="*/ 1866955 w 2378076"/>
              <a:gd name="connsiteY296" fmla="*/ 829190 h 902582"/>
              <a:gd name="connsiteX297" fmla="*/ 1833439 w 2378076"/>
              <a:gd name="connsiteY297" fmla="*/ 891291 h 902582"/>
              <a:gd name="connsiteX298" fmla="*/ 1830646 w 2378076"/>
              <a:gd name="connsiteY298" fmla="*/ 891291 h 902582"/>
              <a:gd name="connsiteX299" fmla="*/ 1802716 w 2378076"/>
              <a:gd name="connsiteY299" fmla="*/ 882823 h 902582"/>
              <a:gd name="connsiteX300" fmla="*/ 1799923 w 2378076"/>
              <a:gd name="connsiteY300" fmla="*/ 882823 h 902582"/>
              <a:gd name="connsiteX301" fmla="*/ 1799923 w 2378076"/>
              <a:gd name="connsiteY301" fmla="*/ 880000 h 902582"/>
              <a:gd name="connsiteX302" fmla="*/ 1797130 w 2378076"/>
              <a:gd name="connsiteY302" fmla="*/ 846127 h 902582"/>
              <a:gd name="connsiteX303" fmla="*/ 1799923 w 2378076"/>
              <a:gd name="connsiteY303" fmla="*/ 809431 h 902582"/>
              <a:gd name="connsiteX304" fmla="*/ 1774786 w 2378076"/>
              <a:gd name="connsiteY304" fmla="*/ 798140 h 902582"/>
              <a:gd name="connsiteX305" fmla="*/ 1724512 w 2378076"/>
              <a:gd name="connsiteY305" fmla="*/ 848949 h 902582"/>
              <a:gd name="connsiteX306" fmla="*/ 1721719 w 2378076"/>
              <a:gd name="connsiteY306" fmla="*/ 851772 h 902582"/>
              <a:gd name="connsiteX307" fmla="*/ 1721719 w 2378076"/>
              <a:gd name="connsiteY307" fmla="*/ 848949 h 902582"/>
              <a:gd name="connsiteX308" fmla="*/ 1696582 w 2378076"/>
              <a:gd name="connsiteY308" fmla="*/ 834836 h 902582"/>
              <a:gd name="connsiteX309" fmla="*/ 1696582 w 2378076"/>
              <a:gd name="connsiteY309" fmla="*/ 832013 h 902582"/>
              <a:gd name="connsiteX310" fmla="*/ 1713340 w 2378076"/>
              <a:gd name="connsiteY310" fmla="*/ 764266 h 902582"/>
              <a:gd name="connsiteX311" fmla="*/ 1690996 w 2378076"/>
              <a:gd name="connsiteY311" fmla="*/ 744507 h 902582"/>
              <a:gd name="connsiteX312" fmla="*/ 1629549 w 2378076"/>
              <a:gd name="connsiteY312" fmla="*/ 781203 h 902582"/>
              <a:gd name="connsiteX313" fmla="*/ 1626756 w 2378076"/>
              <a:gd name="connsiteY313" fmla="*/ 781203 h 902582"/>
              <a:gd name="connsiteX314" fmla="*/ 1607205 w 2378076"/>
              <a:gd name="connsiteY314" fmla="*/ 761443 h 902582"/>
              <a:gd name="connsiteX315" fmla="*/ 1604412 w 2378076"/>
              <a:gd name="connsiteY315" fmla="*/ 758621 h 902582"/>
              <a:gd name="connsiteX316" fmla="*/ 1640722 w 2378076"/>
              <a:gd name="connsiteY316" fmla="*/ 696520 h 902582"/>
              <a:gd name="connsiteX317" fmla="*/ 1623963 w 2378076"/>
              <a:gd name="connsiteY317" fmla="*/ 671115 h 902582"/>
              <a:gd name="connsiteX318" fmla="*/ 1554138 w 2378076"/>
              <a:gd name="connsiteY318" fmla="*/ 690874 h 902582"/>
              <a:gd name="connsiteX319" fmla="*/ 1537380 w 2378076"/>
              <a:gd name="connsiteY319" fmla="*/ 665469 h 902582"/>
              <a:gd name="connsiteX320" fmla="*/ 1537380 w 2378076"/>
              <a:gd name="connsiteY320" fmla="*/ 662646 h 902582"/>
              <a:gd name="connsiteX321" fmla="*/ 1587654 w 2378076"/>
              <a:gd name="connsiteY321" fmla="*/ 611836 h 902582"/>
              <a:gd name="connsiteX322" fmla="*/ 1576482 w 2378076"/>
              <a:gd name="connsiteY322" fmla="*/ 583609 h 902582"/>
              <a:gd name="connsiteX323" fmla="*/ 1506657 w 2378076"/>
              <a:gd name="connsiteY323" fmla="*/ 583609 h 902582"/>
              <a:gd name="connsiteX324" fmla="*/ 1503864 w 2378076"/>
              <a:gd name="connsiteY324" fmla="*/ 583609 h 902582"/>
              <a:gd name="connsiteX325" fmla="*/ 1495485 w 2378076"/>
              <a:gd name="connsiteY325" fmla="*/ 555381 h 902582"/>
              <a:gd name="connsiteX326" fmla="*/ 1495485 w 2378076"/>
              <a:gd name="connsiteY326" fmla="*/ 552558 h 902582"/>
              <a:gd name="connsiteX327" fmla="*/ 1498278 w 2378076"/>
              <a:gd name="connsiteY327" fmla="*/ 552558 h 902582"/>
              <a:gd name="connsiteX328" fmla="*/ 1559724 w 2378076"/>
              <a:gd name="connsiteY328" fmla="*/ 515862 h 902582"/>
              <a:gd name="connsiteX329" fmla="*/ 1554138 w 2378076"/>
              <a:gd name="connsiteY329" fmla="*/ 484812 h 902582"/>
              <a:gd name="connsiteX330" fmla="*/ 1487106 w 2378076"/>
              <a:gd name="connsiteY330" fmla="*/ 467875 h 902582"/>
              <a:gd name="connsiteX331" fmla="*/ 1484313 w 2378076"/>
              <a:gd name="connsiteY331" fmla="*/ 467875 h 902582"/>
              <a:gd name="connsiteX332" fmla="*/ 1484313 w 2378076"/>
              <a:gd name="connsiteY332" fmla="*/ 465052 h 902582"/>
              <a:gd name="connsiteX333" fmla="*/ 1484313 w 2378076"/>
              <a:gd name="connsiteY333" fmla="*/ 450938 h 902582"/>
              <a:gd name="connsiteX334" fmla="*/ 1484313 w 2378076"/>
              <a:gd name="connsiteY334" fmla="*/ 436824 h 902582"/>
              <a:gd name="connsiteX335" fmla="*/ 1484313 w 2378076"/>
              <a:gd name="connsiteY335" fmla="*/ 434002 h 902582"/>
              <a:gd name="connsiteX336" fmla="*/ 1487106 w 2378076"/>
              <a:gd name="connsiteY336" fmla="*/ 434002 h 902582"/>
              <a:gd name="connsiteX337" fmla="*/ 1554138 w 2378076"/>
              <a:gd name="connsiteY337" fmla="*/ 417065 h 902582"/>
              <a:gd name="connsiteX338" fmla="*/ 1556931 w 2378076"/>
              <a:gd name="connsiteY338" fmla="*/ 386014 h 902582"/>
              <a:gd name="connsiteX339" fmla="*/ 1498278 w 2378076"/>
              <a:gd name="connsiteY339" fmla="*/ 352141 h 902582"/>
              <a:gd name="connsiteX340" fmla="*/ 1495485 w 2378076"/>
              <a:gd name="connsiteY340" fmla="*/ 349318 h 902582"/>
              <a:gd name="connsiteX341" fmla="*/ 1503864 w 2378076"/>
              <a:gd name="connsiteY341" fmla="*/ 321091 h 902582"/>
              <a:gd name="connsiteX342" fmla="*/ 1503864 w 2378076"/>
              <a:gd name="connsiteY342" fmla="*/ 318268 h 902582"/>
              <a:gd name="connsiteX343" fmla="*/ 1506657 w 2378076"/>
              <a:gd name="connsiteY343" fmla="*/ 318268 h 902582"/>
              <a:gd name="connsiteX344" fmla="*/ 1576482 w 2378076"/>
              <a:gd name="connsiteY344" fmla="*/ 318268 h 902582"/>
              <a:gd name="connsiteX345" fmla="*/ 1587654 w 2378076"/>
              <a:gd name="connsiteY345" fmla="*/ 292863 h 902582"/>
              <a:gd name="connsiteX346" fmla="*/ 1537380 w 2378076"/>
              <a:gd name="connsiteY346" fmla="*/ 242053 h 902582"/>
              <a:gd name="connsiteX347" fmla="*/ 1537380 w 2378076"/>
              <a:gd name="connsiteY347" fmla="*/ 239230 h 902582"/>
              <a:gd name="connsiteX348" fmla="*/ 1551345 w 2378076"/>
              <a:gd name="connsiteY348" fmla="*/ 213825 h 902582"/>
              <a:gd name="connsiteX349" fmla="*/ 1554138 w 2378076"/>
              <a:gd name="connsiteY349" fmla="*/ 213825 h 902582"/>
              <a:gd name="connsiteX350" fmla="*/ 1621170 w 2378076"/>
              <a:gd name="connsiteY350" fmla="*/ 230762 h 902582"/>
              <a:gd name="connsiteX351" fmla="*/ 1640722 w 2378076"/>
              <a:gd name="connsiteY351" fmla="*/ 208180 h 902582"/>
              <a:gd name="connsiteX352" fmla="*/ 1604412 w 2378076"/>
              <a:gd name="connsiteY352" fmla="*/ 146079 h 902582"/>
              <a:gd name="connsiteX353" fmla="*/ 1604412 w 2378076"/>
              <a:gd name="connsiteY353" fmla="*/ 143256 h 902582"/>
              <a:gd name="connsiteX354" fmla="*/ 1626756 w 2378076"/>
              <a:gd name="connsiteY354" fmla="*/ 123496 h 902582"/>
              <a:gd name="connsiteX355" fmla="*/ 1626756 w 2378076"/>
              <a:gd name="connsiteY355" fmla="*/ 120674 h 902582"/>
              <a:gd name="connsiteX356" fmla="*/ 1629549 w 2378076"/>
              <a:gd name="connsiteY356" fmla="*/ 120674 h 902582"/>
              <a:gd name="connsiteX357" fmla="*/ 1688203 w 2378076"/>
              <a:gd name="connsiteY357" fmla="*/ 157370 h 902582"/>
              <a:gd name="connsiteX358" fmla="*/ 1710547 w 2378076"/>
              <a:gd name="connsiteY358" fmla="*/ 140433 h 902582"/>
              <a:gd name="connsiteX359" fmla="*/ 1693789 w 2378076"/>
              <a:gd name="connsiteY359" fmla="*/ 72686 h 902582"/>
              <a:gd name="connsiteX360" fmla="*/ 1693789 w 2378076"/>
              <a:gd name="connsiteY360" fmla="*/ 69864 h 902582"/>
              <a:gd name="connsiteX361" fmla="*/ 1718926 w 2378076"/>
              <a:gd name="connsiteY361" fmla="*/ 52927 h 902582"/>
              <a:gd name="connsiteX362" fmla="*/ 1721719 w 2378076"/>
              <a:gd name="connsiteY362" fmla="*/ 52927 h 902582"/>
              <a:gd name="connsiteX363" fmla="*/ 1721719 w 2378076"/>
              <a:gd name="connsiteY363" fmla="*/ 55750 h 902582"/>
              <a:gd name="connsiteX364" fmla="*/ 1771993 w 2378076"/>
              <a:gd name="connsiteY364" fmla="*/ 103737 h 902582"/>
              <a:gd name="connsiteX365" fmla="*/ 1799923 w 2378076"/>
              <a:gd name="connsiteY365" fmla="*/ 92446 h 902582"/>
              <a:gd name="connsiteX366" fmla="*/ 1794337 w 2378076"/>
              <a:gd name="connsiteY366" fmla="*/ 55750 h 902582"/>
              <a:gd name="connsiteX367" fmla="*/ 1799923 w 2378076"/>
              <a:gd name="connsiteY367" fmla="*/ 21876 h 902582"/>
              <a:gd name="connsiteX368" fmla="*/ 1799923 w 2378076"/>
              <a:gd name="connsiteY368" fmla="*/ 19054 h 902582"/>
              <a:gd name="connsiteX369" fmla="*/ 1827853 w 2378076"/>
              <a:gd name="connsiteY369" fmla="*/ 13408 h 902582"/>
              <a:gd name="connsiteX370" fmla="*/ 1830646 w 2378076"/>
              <a:gd name="connsiteY370" fmla="*/ 10585 h 902582"/>
              <a:gd name="connsiteX371" fmla="*/ 1830646 w 2378076"/>
              <a:gd name="connsiteY371" fmla="*/ 13408 h 902582"/>
              <a:gd name="connsiteX372" fmla="*/ 1866955 w 2378076"/>
              <a:gd name="connsiteY372" fmla="*/ 75509 h 902582"/>
              <a:gd name="connsiteX373" fmla="*/ 1897678 w 2378076"/>
              <a:gd name="connsiteY373" fmla="*/ 69864 h 902582"/>
              <a:gd name="connsiteX374" fmla="*/ 1914436 w 2378076"/>
              <a:gd name="connsiteY374" fmla="*/ 2117 h 90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Lst>
            <a:rect l="l" t="t" r="r" b="b"/>
            <a:pathLst>
              <a:path w="2378076" h="902582">
                <a:moveTo>
                  <a:pt x="1869753" y="541874"/>
                </a:moveTo>
                <a:cubicBezTo>
                  <a:pt x="1869753" y="541874"/>
                  <a:pt x="1869753" y="541874"/>
                  <a:pt x="1745039" y="604157"/>
                </a:cubicBezTo>
                <a:cubicBezTo>
                  <a:pt x="1742268" y="604157"/>
                  <a:pt x="1736725" y="606988"/>
                  <a:pt x="1736725" y="609819"/>
                </a:cubicBezTo>
                <a:cubicBezTo>
                  <a:pt x="1736725" y="612651"/>
                  <a:pt x="1736725" y="612651"/>
                  <a:pt x="1736725" y="612651"/>
                </a:cubicBezTo>
                <a:cubicBezTo>
                  <a:pt x="1736725" y="615482"/>
                  <a:pt x="1739496" y="618313"/>
                  <a:pt x="1742268" y="621144"/>
                </a:cubicBezTo>
                <a:cubicBezTo>
                  <a:pt x="1783839" y="666440"/>
                  <a:pt x="1825410" y="691920"/>
                  <a:pt x="1886381" y="706075"/>
                </a:cubicBezTo>
                <a:cubicBezTo>
                  <a:pt x="1889152" y="706075"/>
                  <a:pt x="1891924" y="708906"/>
                  <a:pt x="1894695" y="706075"/>
                </a:cubicBezTo>
                <a:cubicBezTo>
                  <a:pt x="1897467" y="703244"/>
                  <a:pt x="1900238" y="700413"/>
                  <a:pt x="1897467" y="691920"/>
                </a:cubicBezTo>
                <a:cubicBezTo>
                  <a:pt x="1897467" y="691920"/>
                  <a:pt x="1897467" y="691920"/>
                  <a:pt x="1889152" y="553198"/>
                </a:cubicBezTo>
                <a:cubicBezTo>
                  <a:pt x="1889152" y="547536"/>
                  <a:pt x="1886381" y="544705"/>
                  <a:pt x="1883610" y="541874"/>
                </a:cubicBezTo>
                <a:cubicBezTo>
                  <a:pt x="1878067" y="539043"/>
                  <a:pt x="1875295" y="539043"/>
                  <a:pt x="1869753" y="541874"/>
                </a:cubicBezTo>
                <a:close/>
                <a:moveTo>
                  <a:pt x="1982115" y="539043"/>
                </a:moveTo>
                <a:cubicBezTo>
                  <a:pt x="1979317" y="541868"/>
                  <a:pt x="1976518" y="547519"/>
                  <a:pt x="1976518" y="550344"/>
                </a:cubicBezTo>
                <a:cubicBezTo>
                  <a:pt x="1976518" y="550344"/>
                  <a:pt x="1976518" y="550344"/>
                  <a:pt x="1965325" y="691605"/>
                </a:cubicBezTo>
                <a:cubicBezTo>
                  <a:pt x="1965325" y="694430"/>
                  <a:pt x="1965325" y="700081"/>
                  <a:pt x="1968123" y="702906"/>
                </a:cubicBezTo>
                <a:cubicBezTo>
                  <a:pt x="1970922" y="705731"/>
                  <a:pt x="1973720" y="705731"/>
                  <a:pt x="1979317" y="702906"/>
                </a:cubicBezTo>
                <a:cubicBezTo>
                  <a:pt x="2038081" y="688780"/>
                  <a:pt x="2082854" y="663353"/>
                  <a:pt x="2124828" y="618149"/>
                </a:cubicBezTo>
                <a:cubicBezTo>
                  <a:pt x="2127627" y="615324"/>
                  <a:pt x="2130425" y="612499"/>
                  <a:pt x="2130425" y="609674"/>
                </a:cubicBezTo>
                <a:cubicBezTo>
                  <a:pt x="2127627" y="606849"/>
                  <a:pt x="2124828" y="604023"/>
                  <a:pt x="2119232" y="601198"/>
                </a:cubicBezTo>
                <a:cubicBezTo>
                  <a:pt x="2119232" y="601198"/>
                  <a:pt x="2119232" y="601198"/>
                  <a:pt x="1996106" y="539043"/>
                </a:cubicBezTo>
                <a:cubicBezTo>
                  <a:pt x="1990510" y="539043"/>
                  <a:pt x="1987711" y="539043"/>
                  <a:pt x="1982115" y="539043"/>
                </a:cubicBezTo>
                <a:close/>
                <a:moveTo>
                  <a:pt x="871538" y="485068"/>
                </a:moveTo>
                <a:lnTo>
                  <a:pt x="814983" y="487862"/>
                </a:lnTo>
                <a:cubicBezTo>
                  <a:pt x="792361" y="490656"/>
                  <a:pt x="781050" y="501832"/>
                  <a:pt x="781050" y="521390"/>
                </a:cubicBezTo>
                <a:cubicBezTo>
                  <a:pt x="781050" y="532566"/>
                  <a:pt x="783878" y="554918"/>
                  <a:pt x="806500" y="554918"/>
                </a:cubicBezTo>
                <a:cubicBezTo>
                  <a:pt x="834777" y="554918"/>
                  <a:pt x="871538" y="543742"/>
                  <a:pt x="871538" y="543742"/>
                </a:cubicBezTo>
                <a:cubicBezTo>
                  <a:pt x="871538" y="485068"/>
                  <a:pt x="871538" y="485068"/>
                  <a:pt x="871538" y="485068"/>
                </a:cubicBezTo>
                <a:close/>
                <a:moveTo>
                  <a:pt x="396876" y="389818"/>
                </a:moveTo>
                <a:cubicBezTo>
                  <a:pt x="355204" y="389818"/>
                  <a:pt x="341313" y="412372"/>
                  <a:pt x="341313" y="471575"/>
                </a:cubicBezTo>
                <a:cubicBezTo>
                  <a:pt x="341313" y="522320"/>
                  <a:pt x="349648" y="553331"/>
                  <a:pt x="396876" y="553331"/>
                </a:cubicBezTo>
                <a:cubicBezTo>
                  <a:pt x="444104" y="553331"/>
                  <a:pt x="452438" y="522320"/>
                  <a:pt x="452438" y="471575"/>
                </a:cubicBezTo>
                <a:cubicBezTo>
                  <a:pt x="452438" y="412372"/>
                  <a:pt x="435769" y="389818"/>
                  <a:pt x="396876" y="389818"/>
                </a:cubicBezTo>
                <a:close/>
                <a:moveTo>
                  <a:pt x="1964442" y="378529"/>
                </a:moveTo>
                <a:cubicBezTo>
                  <a:pt x="1960604" y="379235"/>
                  <a:pt x="1957114" y="381352"/>
                  <a:pt x="1954322" y="385585"/>
                </a:cubicBezTo>
                <a:cubicBezTo>
                  <a:pt x="1948738" y="394052"/>
                  <a:pt x="1951530" y="402518"/>
                  <a:pt x="1957114" y="408163"/>
                </a:cubicBezTo>
                <a:cubicBezTo>
                  <a:pt x="1971073" y="416629"/>
                  <a:pt x="1979448" y="433563"/>
                  <a:pt x="1979448" y="450496"/>
                </a:cubicBezTo>
                <a:cubicBezTo>
                  <a:pt x="1979448" y="475896"/>
                  <a:pt x="1957114" y="498474"/>
                  <a:pt x="1931987" y="498474"/>
                </a:cubicBezTo>
                <a:cubicBezTo>
                  <a:pt x="1906861" y="498474"/>
                  <a:pt x="1884527" y="475896"/>
                  <a:pt x="1884527" y="450496"/>
                </a:cubicBezTo>
                <a:cubicBezTo>
                  <a:pt x="1884527" y="433563"/>
                  <a:pt x="1892902" y="416629"/>
                  <a:pt x="1906861" y="408163"/>
                </a:cubicBezTo>
                <a:cubicBezTo>
                  <a:pt x="1912445" y="402518"/>
                  <a:pt x="1915237" y="394052"/>
                  <a:pt x="1909653" y="385585"/>
                </a:cubicBezTo>
                <a:cubicBezTo>
                  <a:pt x="1904069" y="377118"/>
                  <a:pt x="1895694" y="377118"/>
                  <a:pt x="1887319" y="382763"/>
                </a:cubicBezTo>
                <a:cubicBezTo>
                  <a:pt x="1864984" y="396874"/>
                  <a:pt x="1851025" y="422274"/>
                  <a:pt x="1851025" y="450496"/>
                </a:cubicBezTo>
                <a:cubicBezTo>
                  <a:pt x="1851025" y="492829"/>
                  <a:pt x="1887319" y="529518"/>
                  <a:pt x="1931987" y="529518"/>
                </a:cubicBezTo>
                <a:cubicBezTo>
                  <a:pt x="1976656" y="529518"/>
                  <a:pt x="2012950" y="492829"/>
                  <a:pt x="2012950" y="450496"/>
                </a:cubicBezTo>
                <a:cubicBezTo>
                  <a:pt x="2012950" y="422274"/>
                  <a:pt x="1998991" y="396874"/>
                  <a:pt x="1976656" y="379940"/>
                </a:cubicBezTo>
                <a:cubicBezTo>
                  <a:pt x="1972469" y="378529"/>
                  <a:pt x="1968281" y="377824"/>
                  <a:pt x="1964442" y="378529"/>
                </a:cubicBezTo>
                <a:close/>
                <a:moveTo>
                  <a:pt x="2166711" y="358068"/>
                </a:moveTo>
                <a:cubicBezTo>
                  <a:pt x="2163905" y="358068"/>
                  <a:pt x="2158292" y="358068"/>
                  <a:pt x="2155485" y="360888"/>
                </a:cubicBezTo>
                <a:cubicBezTo>
                  <a:pt x="2155485" y="360888"/>
                  <a:pt x="2155485" y="360888"/>
                  <a:pt x="2040419" y="439837"/>
                </a:cubicBezTo>
                <a:cubicBezTo>
                  <a:pt x="2034806" y="442656"/>
                  <a:pt x="2032000" y="448295"/>
                  <a:pt x="2032000" y="451115"/>
                </a:cubicBezTo>
                <a:cubicBezTo>
                  <a:pt x="2032000" y="456754"/>
                  <a:pt x="2034806" y="459574"/>
                  <a:pt x="2040419" y="462393"/>
                </a:cubicBezTo>
                <a:cubicBezTo>
                  <a:pt x="2040419" y="462393"/>
                  <a:pt x="2040419" y="462393"/>
                  <a:pt x="2155485" y="541342"/>
                </a:cubicBezTo>
                <a:cubicBezTo>
                  <a:pt x="2158292" y="544162"/>
                  <a:pt x="2161098" y="546981"/>
                  <a:pt x="2166711" y="544162"/>
                </a:cubicBezTo>
                <a:cubicBezTo>
                  <a:pt x="2169518" y="544162"/>
                  <a:pt x="2169518" y="541342"/>
                  <a:pt x="2172324" y="535703"/>
                </a:cubicBezTo>
                <a:cubicBezTo>
                  <a:pt x="2189163" y="476491"/>
                  <a:pt x="2189163" y="425739"/>
                  <a:pt x="2172324" y="366527"/>
                </a:cubicBezTo>
                <a:cubicBezTo>
                  <a:pt x="2172324" y="363707"/>
                  <a:pt x="2169518" y="358068"/>
                  <a:pt x="2166711" y="358068"/>
                </a:cubicBezTo>
                <a:close/>
                <a:moveTo>
                  <a:pt x="1697038" y="358068"/>
                </a:moveTo>
                <a:cubicBezTo>
                  <a:pt x="1694260" y="360888"/>
                  <a:pt x="1691482" y="363707"/>
                  <a:pt x="1691482" y="366527"/>
                </a:cubicBezTo>
                <a:cubicBezTo>
                  <a:pt x="1674813" y="428558"/>
                  <a:pt x="1674813" y="476491"/>
                  <a:pt x="1691482" y="535703"/>
                </a:cubicBezTo>
                <a:cubicBezTo>
                  <a:pt x="1691482" y="541342"/>
                  <a:pt x="1694260" y="544162"/>
                  <a:pt x="1697038" y="544162"/>
                </a:cubicBezTo>
                <a:cubicBezTo>
                  <a:pt x="1699816" y="546981"/>
                  <a:pt x="1702594" y="544162"/>
                  <a:pt x="1708151" y="541342"/>
                </a:cubicBezTo>
                <a:lnTo>
                  <a:pt x="1822054" y="462393"/>
                </a:lnTo>
                <a:cubicBezTo>
                  <a:pt x="1827610" y="459574"/>
                  <a:pt x="1830388" y="456754"/>
                  <a:pt x="1830388" y="451115"/>
                </a:cubicBezTo>
                <a:cubicBezTo>
                  <a:pt x="1830388" y="448295"/>
                  <a:pt x="1827610" y="442656"/>
                  <a:pt x="1822054" y="439837"/>
                </a:cubicBezTo>
                <a:cubicBezTo>
                  <a:pt x="1822054" y="439837"/>
                  <a:pt x="1822054" y="439837"/>
                  <a:pt x="1708151" y="363707"/>
                </a:cubicBezTo>
                <a:cubicBezTo>
                  <a:pt x="1705372" y="360888"/>
                  <a:pt x="1702594" y="358068"/>
                  <a:pt x="1697038" y="358068"/>
                </a:cubicBezTo>
                <a:close/>
                <a:moveTo>
                  <a:pt x="1170028" y="343781"/>
                </a:moveTo>
                <a:cubicBezTo>
                  <a:pt x="1170028" y="343781"/>
                  <a:pt x="1170028" y="343781"/>
                  <a:pt x="1206276" y="343781"/>
                </a:cubicBezTo>
                <a:cubicBezTo>
                  <a:pt x="1211853" y="343781"/>
                  <a:pt x="1214641" y="346602"/>
                  <a:pt x="1214641" y="349423"/>
                </a:cubicBezTo>
                <a:cubicBezTo>
                  <a:pt x="1214641" y="349423"/>
                  <a:pt x="1214641" y="349423"/>
                  <a:pt x="1267619" y="541235"/>
                </a:cubicBezTo>
                <a:cubicBezTo>
                  <a:pt x="1267619" y="541235"/>
                  <a:pt x="1267619" y="541235"/>
                  <a:pt x="1270407" y="541235"/>
                </a:cubicBezTo>
                <a:cubicBezTo>
                  <a:pt x="1270407" y="541235"/>
                  <a:pt x="1270407" y="541235"/>
                  <a:pt x="1320597" y="349423"/>
                </a:cubicBezTo>
                <a:cubicBezTo>
                  <a:pt x="1320597" y="346602"/>
                  <a:pt x="1326173" y="343781"/>
                  <a:pt x="1328962" y="343781"/>
                </a:cubicBezTo>
                <a:cubicBezTo>
                  <a:pt x="1328962" y="343781"/>
                  <a:pt x="1328962" y="343781"/>
                  <a:pt x="1367998" y="343781"/>
                </a:cubicBezTo>
                <a:cubicBezTo>
                  <a:pt x="1370786" y="343781"/>
                  <a:pt x="1373575" y="343781"/>
                  <a:pt x="1373575" y="346602"/>
                </a:cubicBezTo>
                <a:cubicBezTo>
                  <a:pt x="1376363" y="349423"/>
                  <a:pt x="1376363" y="352244"/>
                  <a:pt x="1376363" y="355064"/>
                </a:cubicBezTo>
                <a:cubicBezTo>
                  <a:pt x="1376363" y="355064"/>
                  <a:pt x="1376363" y="355064"/>
                  <a:pt x="1370786" y="383272"/>
                </a:cubicBezTo>
                <a:cubicBezTo>
                  <a:pt x="1365210" y="397376"/>
                  <a:pt x="1359633" y="417121"/>
                  <a:pt x="1354057" y="439687"/>
                </a:cubicBezTo>
                <a:cubicBezTo>
                  <a:pt x="1342903" y="490461"/>
                  <a:pt x="1323385" y="560980"/>
                  <a:pt x="1309444" y="614575"/>
                </a:cubicBezTo>
                <a:cubicBezTo>
                  <a:pt x="1298290" y="662528"/>
                  <a:pt x="1273196" y="685094"/>
                  <a:pt x="1236948" y="685094"/>
                </a:cubicBezTo>
                <a:cubicBezTo>
                  <a:pt x="1234159" y="685094"/>
                  <a:pt x="1234159" y="685094"/>
                  <a:pt x="1234159" y="685094"/>
                </a:cubicBezTo>
                <a:cubicBezTo>
                  <a:pt x="1211853" y="685094"/>
                  <a:pt x="1183970" y="682273"/>
                  <a:pt x="1170028" y="676632"/>
                </a:cubicBezTo>
                <a:cubicBezTo>
                  <a:pt x="1164452" y="676632"/>
                  <a:pt x="1161663" y="673811"/>
                  <a:pt x="1161663" y="668170"/>
                </a:cubicBezTo>
                <a:cubicBezTo>
                  <a:pt x="1161663" y="668170"/>
                  <a:pt x="1161663" y="668170"/>
                  <a:pt x="1161663" y="642783"/>
                </a:cubicBezTo>
                <a:cubicBezTo>
                  <a:pt x="1161663" y="639962"/>
                  <a:pt x="1161663" y="637141"/>
                  <a:pt x="1164452" y="637141"/>
                </a:cubicBezTo>
                <a:cubicBezTo>
                  <a:pt x="1167240" y="634320"/>
                  <a:pt x="1170028" y="631500"/>
                  <a:pt x="1172817" y="634320"/>
                </a:cubicBezTo>
                <a:cubicBezTo>
                  <a:pt x="1172817" y="634320"/>
                  <a:pt x="1172817" y="634320"/>
                  <a:pt x="1220218" y="637141"/>
                </a:cubicBezTo>
                <a:cubicBezTo>
                  <a:pt x="1248101" y="637141"/>
                  <a:pt x="1250889" y="620217"/>
                  <a:pt x="1253677" y="611754"/>
                </a:cubicBezTo>
                <a:cubicBezTo>
                  <a:pt x="1253677" y="611754"/>
                  <a:pt x="1253677" y="611754"/>
                  <a:pt x="1253677" y="608933"/>
                </a:cubicBezTo>
                <a:cubicBezTo>
                  <a:pt x="1256466" y="606113"/>
                  <a:pt x="1256466" y="603292"/>
                  <a:pt x="1259254" y="597650"/>
                </a:cubicBezTo>
                <a:cubicBezTo>
                  <a:pt x="1259254" y="597650"/>
                  <a:pt x="1259254" y="597650"/>
                  <a:pt x="1248101" y="597650"/>
                </a:cubicBezTo>
                <a:cubicBezTo>
                  <a:pt x="1228583" y="597650"/>
                  <a:pt x="1217429" y="580726"/>
                  <a:pt x="1214641" y="569443"/>
                </a:cubicBezTo>
                <a:cubicBezTo>
                  <a:pt x="1214641" y="569443"/>
                  <a:pt x="1214641" y="569443"/>
                  <a:pt x="1158875" y="355064"/>
                </a:cubicBezTo>
                <a:cubicBezTo>
                  <a:pt x="1158875" y="352244"/>
                  <a:pt x="1158875" y="349423"/>
                  <a:pt x="1161663" y="346602"/>
                </a:cubicBezTo>
                <a:cubicBezTo>
                  <a:pt x="1164452" y="343781"/>
                  <a:pt x="1167240" y="343781"/>
                  <a:pt x="1170028" y="343781"/>
                </a:cubicBezTo>
                <a:close/>
                <a:moveTo>
                  <a:pt x="1116013" y="340606"/>
                </a:moveTo>
                <a:cubicBezTo>
                  <a:pt x="1118791" y="340606"/>
                  <a:pt x="1121569" y="340606"/>
                  <a:pt x="1124347" y="343432"/>
                </a:cubicBezTo>
                <a:cubicBezTo>
                  <a:pt x="1127125" y="343432"/>
                  <a:pt x="1127125" y="346258"/>
                  <a:pt x="1127125" y="349085"/>
                </a:cubicBezTo>
                <a:cubicBezTo>
                  <a:pt x="1127125" y="349085"/>
                  <a:pt x="1127125" y="349085"/>
                  <a:pt x="1127125" y="385824"/>
                </a:cubicBezTo>
                <a:cubicBezTo>
                  <a:pt x="1127125" y="388650"/>
                  <a:pt x="1124347" y="394302"/>
                  <a:pt x="1118791" y="394302"/>
                </a:cubicBezTo>
                <a:cubicBezTo>
                  <a:pt x="1085453" y="397128"/>
                  <a:pt x="1060450" y="416911"/>
                  <a:pt x="1049337" y="425389"/>
                </a:cubicBezTo>
                <a:cubicBezTo>
                  <a:pt x="1049337" y="425389"/>
                  <a:pt x="1049337" y="425389"/>
                  <a:pt x="1049337" y="589303"/>
                </a:cubicBezTo>
                <a:cubicBezTo>
                  <a:pt x="1049337" y="594955"/>
                  <a:pt x="1046559" y="597781"/>
                  <a:pt x="1041003" y="597781"/>
                </a:cubicBezTo>
                <a:cubicBezTo>
                  <a:pt x="1041003" y="597781"/>
                  <a:pt x="1041003" y="597781"/>
                  <a:pt x="1002109" y="597781"/>
                </a:cubicBezTo>
                <a:cubicBezTo>
                  <a:pt x="996553" y="597781"/>
                  <a:pt x="993775" y="594955"/>
                  <a:pt x="993775" y="589303"/>
                </a:cubicBezTo>
                <a:cubicBezTo>
                  <a:pt x="993775" y="589303"/>
                  <a:pt x="993775" y="589303"/>
                  <a:pt x="993775" y="351911"/>
                </a:cubicBezTo>
                <a:cubicBezTo>
                  <a:pt x="993775" y="346258"/>
                  <a:pt x="996553" y="343432"/>
                  <a:pt x="1002109" y="343432"/>
                </a:cubicBezTo>
                <a:cubicBezTo>
                  <a:pt x="1002109" y="343432"/>
                  <a:pt x="1002109" y="343432"/>
                  <a:pt x="1041003" y="343432"/>
                </a:cubicBezTo>
                <a:cubicBezTo>
                  <a:pt x="1046559" y="343432"/>
                  <a:pt x="1049337" y="346258"/>
                  <a:pt x="1049337" y="351911"/>
                </a:cubicBezTo>
                <a:cubicBezTo>
                  <a:pt x="1049337" y="351911"/>
                  <a:pt x="1049337" y="351911"/>
                  <a:pt x="1049337" y="368867"/>
                </a:cubicBezTo>
                <a:cubicBezTo>
                  <a:pt x="1066006" y="357563"/>
                  <a:pt x="1091009" y="340606"/>
                  <a:pt x="1116013" y="340606"/>
                </a:cubicBezTo>
                <a:close/>
                <a:moveTo>
                  <a:pt x="843157" y="335843"/>
                </a:moveTo>
                <a:cubicBezTo>
                  <a:pt x="902173" y="335843"/>
                  <a:pt x="930276" y="364084"/>
                  <a:pt x="930276" y="423390"/>
                </a:cubicBezTo>
                <a:cubicBezTo>
                  <a:pt x="930276" y="592835"/>
                  <a:pt x="930276" y="592835"/>
                  <a:pt x="930276" y="592835"/>
                </a:cubicBezTo>
                <a:cubicBezTo>
                  <a:pt x="930276" y="595659"/>
                  <a:pt x="927466" y="598483"/>
                  <a:pt x="927466" y="601307"/>
                </a:cubicBezTo>
                <a:cubicBezTo>
                  <a:pt x="924656" y="604131"/>
                  <a:pt x="921845" y="604131"/>
                  <a:pt x="919035" y="604131"/>
                </a:cubicBezTo>
                <a:cubicBezTo>
                  <a:pt x="899363" y="601307"/>
                  <a:pt x="890932" y="595659"/>
                  <a:pt x="879691" y="587187"/>
                </a:cubicBezTo>
                <a:cubicBezTo>
                  <a:pt x="879691" y="587187"/>
                  <a:pt x="837536" y="604131"/>
                  <a:pt x="798192" y="604131"/>
                </a:cubicBezTo>
                <a:cubicBezTo>
                  <a:pt x="750416" y="604131"/>
                  <a:pt x="722313" y="575890"/>
                  <a:pt x="722313" y="522233"/>
                </a:cubicBezTo>
                <a:cubicBezTo>
                  <a:pt x="722313" y="471399"/>
                  <a:pt x="747606" y="448807"/>
                  <a:pt x="809433" y="445983"/>
                </a:cubicBezTo>
                <a:cubicBezTo>
                  <a:pt x="871260" y="440334"/>
                  <a:pt x="871260" y="440334"/>
                  <a:pt x="871260" y="440334"/>
                </a:cubicBezTo>
                <a:cubicBezTo>
                  <a:pt x="871260" y="423390"/>
                  <a:pt x="871260" y="423390"/>
                  <a:pt x="871260" y="423390"/>
                </a:cubicBezTo>
                <a:cubicBezTo>
                  <a:pt x="871260" y="403621"/>
                  <a:pt x="860018" y="392325"/>
                  <a:pt x="840346" y="392325"/>
                </a:cubicBezTo>
                <a:cubicBezTo>
                  <a:pt x="812243" y="392325"/>
                  <a:pt x="772899" y="397973"/>
                  <a:pt x="750416" y="397973"/>
                </a:cubicBezTo>
                <a:cubicBezTo>
                  <a:pt x="747606" y="397973"/>
                  <a:pt x="747606" y="397973"/>
                  <a:pt x="744796" y="395149"/>
                </a:cubicBezTo>
                <a:cubicBezTo>
                  <a:pt x="741985" y="395149"/>
                  <a:pt x="741985" y="392325"/>
                  <a:pt x="741985" y="389501"/>
                </a:cubicBezTo>
                <a:cubicBezTo>
                  <a:pt x="739175" y="355612"/>
                  <a:pt x="739175" y="355612"/>
                  <a:pt x="739175" y="355612"/>
                </a:cubicBezTo>
                <a:cubicBezTo>
                  <a:pt x="739175" y="352788"/>
                  <a:pt x="741985" y="347140"/>
                  <a:pt x="747606" y="347140"/>
                </a:cubicBezTo>
                <a:cubicBezTo>
                  <a:pt x="767278" y="344316"/>
                  <a:pt x="815054" y="335843"/>
                  <a:pt x="843157" y="335843"/>
                </a:cubicBezTo>
                <a:close/>
                <a:moveTo>
                  <a:pt x="396875" y="335843"/>
                </a:moveTo>
                <a:cubicBezTo>
                  <a:pt x="460001" y="335843"/>
                  <a:pt x="511175" y="395901"/>
                  <a:pt x="511175" y="469987"/>
                </a:cubicBezTo>
                <a:cubicBezTo>
                  <a:pt x="511175" y="544073"/>
                  <a:pt x="460001" y="604131"/>
                  <a:pt x="396875" y="604131"/>
                </a:cubicBezTo>
                <a:cubicBezTo>
                  <a:pt x="333749" y="604131"/>
                  <a:pt x="282575" y="544073"/>
                  <a:pt x="282575" y="469987"/>
                </a:cubicBezTo>
                <a:cubicBezTo>
                  <a:pt x="282575" y="395901"/>
                  <a:pt x="333749" y="335843"/>
                  <a:pt x="396875" y="335843"/>
                </a:cubicBezTo>
                <a:close/>
                <a:moveTo>
                  <a:pt x="103585" y="300918"/>
                </a:moveTo>
                <a:cubicBezTo>
                  <a:pt x="81360" y="300918"/>
                  <a:pt x="67470" y="300918"/>
                  <a:pt x="61913" y="303759"/>
                </a:cubicBezTo>
                <a:cubicBezTo>
                  <a:pt x="61913" y="406027"/>
                  <a:pt x="61913" y="406027"/>
                  <a:pt x="61913" y="406027"/>
                </a:cubicBezTo>
                <a:cubicBezTo>
                  <a:pt x="73026" y="406027"/>
                  <a:pt x="92473" y="408868"/>
                  <a:pt x="123032" y="406027"/>
                </a:cubicBezTo>
                <a:cubicBezTo>
                  <a:pt x="159148" y="406027"/>
                  <a:pt x="184151" y="386142"/>
                  <a:pt x="184151" y="354893"/>
                </a:cubicBezTo>
                <a:cubicBezTo>
                  <a:pt x="184151" y="329326"/>
                  <a:pt x="167482" y="300918"/>
                  <a:pt x="125810" y="300918"/>
                </a:cubicBezTo>
                <a:cubicBezTo>
                  <a:pt x="103585" y="300918"/>
                  <a:pt x="103585" y="300918"/>
                  <a:pt x="103585" y="300918"/>
                </a:cubicBezTo>
                <a:close/>
                <a:moveTo>
                  <a:pt x="614557" y="285043"/>
                </a:moveTo>
                <a:cubicBezTo>
                  <a:pt x="617342" y="285043"/>
                  <a:pt x="620127" y="285043"/>
                  <a:pt x="622912" y="285043"/>
                </a:cubicBezTo>
                <a:cubicBezTo>
                  <a:pt x="622912" y="287870"/>
                  <a:pt x="625698" y="290697"/>
                  <a:pt x="625698" y="293524"/>
                </a:cubicBezTo>
                <a:cubicBezTo>
                  <a:pt x="625698" y="344407"/>
                  <a:pt x="625698" y="344407"/>
                  <a:pt x="625698" y="344407"/>
                </a:cubicBezTo>
                <a:cubicBezTo>
                  <a:pt x="684184" y="344407"/>
                  <a:pt x="684184" y="344407"/>
                  <a:pt x="684184" y="344407"/>
                </a:cubicBezTo>
                <a:cubicBezTo>
                  <a:pt x="689755" y="344407"/>
                  <a:pt x="692540" y="347234"/>
                  <a:pt x="692540" y="352888"/>
                </a:cubicBezTo>
                <a:cubicBezTo>
                  <a:pt x="692540" y="386811"/>
                  <a:pt x="692540" y="386811"/>
                  <a:pt x="692540" y="386811"/>
                </a:cubicBezTo>
                <a:cubicBezTo>
                  <a:pt x="692540" y="392464"/>
                  <a:pt x="689755" y="395291"/>
                  <a:pt x="684184" y="395291"/>
                </a:cubicBezTo>
                <a:cubicBezTo>
                  <a:pt x="625698" y="395291"/>
                  <a:pt x="625698" y="395291"/>
                  <a:pt x="625698" y="395291"/>
                </a:cubicBezTo>
                <a:cubicBezTo>
                  <a:pt x="625698" y="499885"/>
                  <a:pt x="625698" y="499885"/>
                  <a:pt x="625698" y="499885"/>
                </a:cubicBezTo>
                <a:cubicBezTo>
                  <a:pt x="625698" y="536635"/>
                  <a:pt x="625698" y="550769"/>
                  <a:pt x="650763" y="550769"/>
                </a:cubicBezTo>
                <a:cubicBezTo>
                  <a:pt x="661904" y="550769"/>
                  <a:pt x="675829" y="547942"/>
                  <a:pt x="684184" y="547942"/>
                </a:cubicBezTo>
                <a:cubicBezTo>
                  <a:pt x="689755" y="547942"/>
                  <a:pt x="692540" y="553596"/>
                  <a:pt x="692540" y="559249"/>
                </a:cubicBezTo>
                <a:cubicBezTo>
                  <a:pt x="695325" y="590345"/>
                  <a:pt x="695325" y="590345"/>
                  <a:pt x="695325" y="590345"/>
                </a:cubicBezTo>
                <a:cubicBezTo>
                  <a:pt x="695325" y="595999"/>
                  <a:pt x="692540" y="598826"/>
                  <a:pt x="686969" y="601652"/>
                </a:cubicBezTo>
                <a:cubicBezTo>
                  <a:pt x="673044" y="601652"/>
                  <a:pt x="656334" y="607306"/>
                  <a:pt x="642408" y="607306"/>
                </a:cubicBezTo>
                <a:cubicBezTo>
                  <a:pt x="586706" y="607306"/>
                  <a:pt x="567211" y="584691"/>
                  <a:pt x="567211" y="508366"/>
                </a:cubicBezTo>
                <a:cubicBezTo>
                  <a:pt x="567211" y="395291"/>
                  <a:pt x="567211" y="395291"/>
                  <a:pt x="567211" y="395291"/>
                </a:cubicBezTo>
                <a:cubicBezTo>
                  <a:pt x="544930" y="395291"/>
                  <a:pt x="544930" y="395291"/>
                  <a:pt x="544930" y="395291"/>
                </a:cubicBezTo>
                <a:cubicBezTo>
                  <a:pt x="539360" y="395291"/>
                  <a:pt x="536575" y="392464"/>
                  <a:pt x="536575" y="386811"/>
                </a:cubicBezTo>
                <a:cubicBezTo>
                  <a:pt x="536575" y="352888"/>
                  <a:pt x="536575" y="352888"/>
                  <a:pt x="536575" y="352888"/>
                </a:cubicBezTo>
                <a:cubicBezTo>
                  <a:pt x="536575" y="347234"/>
                  <a:pt x="539360" y="344407"/>
                  <a:pt x="544930" y="344407"/>
                </a:cubicBezTo>
                <a:cubicBezTo>
                  <a:pt x="567211" y="344407"/>
                  <a:pt x="567211" y="344407"/>
                  <a:pt x="567211" y="344407"/>
                </a:cubicBezTo>
                <a:cubicBezTo>
                  <a:pt x="567211" y="302004"/>
                  <a:pt x="567211" y="302004"/>
                  <a:pt x="567211" y="302004"/>
                </a:cubicBezTo>
                <a:cubicBezTo>
                  <a:pt x="567211" y="299178"/>
                  <a:pt x="569996" y="296351"/>
                  <a:pt x="575566" y="293524"/>
                </a:cubicBezTo>
                <a:cubicBezTo>
                  <a:pt x="614557" y="285043"/>
                  <a:pt x="614557" y="285043"/>
                  <a:pt x="614557" y="285043"/>
                </a:cubicBezTo>
                <a:close/>
                <a:moveTo>
                  <a:pt x="117618" y="245356"/>
                </a:moveTo>
                <a:cubicBezTo>
                  <a:pt x="123219" y="245356"/>
                  <a:pt x="126019" y="245356"/>
                  <a:pt x="126019" y="245356"/>
                </a:cubicBezTo>
                <a:cubicBezTo>
                  <a:pt x="224034" y="245356"/>
                  <a:pt x="246438" y="304564"/>
                  <a:pt x="246438" y="352493"/>
                </a:cubicBezTo>
                <a:cubicBezTo>
                  <a:pt x="246438" y="394784"/>
                  <a:pt x="226835" y="425798"/>
                  <a:pt x="184828" y="445534"/>
                </a:cubicBezTo>
                <a:lnTo>
                  <a:pt x="249238" y="586504"/>
                </a:lnTo>
                <a:cubicBezTo>
                  <a:pt x="249238" y="589323"/>
                  <a:pt x="249238" y="592142"/>
                  <a:pt x="246438" y="594962"/>
                </a:cubicBezTo>
                <a:cubicBezTo>
                  <a:pt x="246438" y="597781"/>
                  <a:pt x="243637" y="597781"/>
                  <a:pt x="238037" y="597781"/>
                </a:cubicBezTo>
                <a:cubicBezTo>
                  <a:pt x="193230" y="597781"/>
                  <a:pt x="193230" y="597781"/>
                  <a:pt x="193230" y="597781"/>
                </a:cubicBezTo>
                <a:cubicBezTo>
                  <a:pt x="190429" y="597781"/>
                  <a:pt x="187629" y="597781"/>
                  <a:pt x="184828" y="592142"/>
                </a:cubicBezTo>
                <a:cubicBezTo>
                  <a:pt x="128820" y="462450"/>
                  <a:pt x="128820" y="462450"/>
                  <a:pt x="128820" y="462450"/>
                </a:cubicBezTo>
                <a:cubicBezTo>
                  <a:pt x="98015" y="462450"/>
                  <a:pt x="72811" y="459631"/>
                  <a:pt x="61610" y="459631"/>
                </a:cubicBezTo>
                <a:cubicBezTo>
                  <a:pt x="61610" y="589323"/>
                  <a:pt x="61610" y="589323"/>
                  <a:pt x="61610" y="589323"/>
                </a:cubicBezTo>
                <a:cubicBezTo>
                  <a:pt x="61610" y="594962"/>
                  <a:pt x="56009" y="597781"/>
                  <a:pt x="50408" y="597781"/>
                </a:cubicBezTo>
                <a:cubicBezTo>
                  <a:pt x="11202" y="597781"/>
                  <a:pt x="11202" y="597781"/>
                  <a:pt x="11202" y="597781"/>
                </a:cubicBezTo>
                <a:cubicBezTo>
                  <a:pt x="5601" y="597781"/>
                  <a:pt x="0" y="594962"/>
                  <a:pt x="0" y="589323"/>
                </a:cubicBezTo>
                <a:cubicBezTo>
                  <a:pt x="0" y="262273"/>
                  <a:pt x="0" y="262273"/>
                  <a:pt x="0" y="262273"/>
                </a:cubicBezTo>
                <a:cubicBezTo>
                  <a:pt x="0" y="256634"/>
                  <a:pt x="5601" y="250995"/>
                  <a:pt x="8402" y="250995"/>
                </a:cubicBezTo>
                <a:cubicBezTo>
                  <a:pt x="61610" y="245356"/>
                  <a:pt x="103616" y="245356"/>
                  <a:pt x="117618" y="245356"/>
                </a:cubicBezTo>
                <a:close/>
                <a:moveTo>
                  <a:pt x="1968123" y="200530"/>
                </a:moveTo>
                <a:cubicBezTo>
                  <a:pt x="1965325" y="203328"/>
                  <a:pt x="1965325" y="206126"/>
                  <a:pt x="1965325" y="211723"/>
                </a:cubicBezTo>
                <a:cubicBezTo>
                  <a:pt x="1965325" y="211723"/>
                  <a:pt x="1965325" y="211723"/>
                  <a:pt x="1976518" y="348840"/>
                </a:cubicBezTo>
                <a:cubicBezTo>
                  <a:pt x="1976518" y="354436"/>
                  <a:pt x="1979317" y="360033"/>
                  <a:pt x="1982115" y="362831"/>
                </a:cubicBezTo>
                <a:cubicBezTo>
                  <a:pt x="1984913" y="362831"/>
                  <a:pt x="1990510" y="362831"/>
                  <a:pt x="1996106" y="360033"/>
                </a:cubicBezTo>
                <a:cubicBezTo>
                  <a:pt x="1996106" y="360033"/>
                  <a:pt x="1996106" y="360033"/>
                  <a:pt x="2119232" y="301269"/>
                </a:cubicBezTo>
                <a:cubicBezTo>
                  <a:pt x="2124828" y="298470"/>
                  <a:pt x="2127627" y="298470"/>
                  <a:pt x="2130425" y="292874"/>
                </a:cubicBezTo>
                <a:cubicBezTo>
                  <a:pt x="2130425" y="290075"/>
                  <a:pt x="2127627" y="287277"/>
                  <a:pt x="2124828" y="284479"/>
                </a:cubicBezTo>
                <a:cubicBezTo>
                  <a:pt x="2082854" y="239706"/>
                  <a:pt x="2038081" y="214521"/>
                  <a:pt x="1979317" y="200530"/>
                </a:cubicBezTo>
                <a:cubicBezTo>
                  <a:pt x="1976518" y="197731"/>
                  <a:pt x="1970922" y="197731"/>
                  <a:pt x="1968123" y="200530"/>
                </a:cubicBezTo>
                <a:close/>
                <a:moveTo>
                  <a:pt x="1890255" y="199484"/>
                </a:moveTo>
                <a:cubicBezTo>
                  <a:pt x="1888156" y="199835"/>
                  <a:pt x="1886057" y="200536"/>
                  <a:pt x="1884658" y="200536"/>
                </a:cubicBezTo>
                <a:cubicBezTo>
                  <a:pt x="1825894" y="214559"/>
                  <a:pt x="1781121" y="239800"/>
                  <a:pt x="1739147" y="284673"/>
                </a:cubicBezTo>
                <a:cubicBezTo>
                  <a:pt x="1736348" y="287478"/>
                  <a:pt x="1733550" y="290282"/>
                  <a:pt x="1733550" y="293087"/>
                </a:cubicBezTo>
                <a:cubicBezTo>
                  <a:pt x="1736348" y="298696"/>
                  <a:pt x="1739147" y="301501"/>
                  <a:pt x="1744743" y="301501"/>
                </a:cubicBezTo>
                <a:cubicBezTo>
                  <a:pt x="1744743" y="301501"/>
                  <a:pt x="1744743" y="301501"/>
                  <a:pt x="1867869" y="363202"/>
                </a:cubicBezTo>
                <a:cubicBezTo>
                  <a:pt x="1873465" y="366006"/>
                  <a:pt x="1876264" y="366006"/>
                  <a:pt x="1881860" y="363202"/>
                </a:cubicBezTo>
                <a:cubicBezTo>
                  <a:pt x="1884658" y="360397"/>
                  <a:pt x="1887457" y="357592"/>
                  <a:pt x="1887457" y="351983"/>
                </a:cubicBezTo>
                <a:cubicBezTo>
                  <a:pt x="1887457" y="351983"/>
                  <a:pt x="1887457" y="351983"/>
                  <a:pt x="1898650" y="214559"/>
                </a:cubicBezTo>
                <a:cubicBezTo>
                  <a:pt x="1898650" y="206145"/>
                  <a:pt x="1895852" y="203340"/>
                  <a:pt x="1895852" y="200536"/>
                </a:cubicBezTo>
                <a:cubicBezTo>
                  <a:pt x="1894453" y="199134"/>
                  <a:pt x="1892354" y="199134"/>
                  <a:pt x="1890255" y="199484"/>
                </a:cubicBezTo>
                <a:close/>
                <a:moveTo>
                  <a:pt x="1932782" y="151693"/>
                </a:moveTo>
                <a:cubicBezTo>
                  <a:pt x="2095420" y="151693"/>
                  <a:pt x="2227264" y="284959"/>
                  <a:pt x="2227264" y="449350"/>
                </a:cubicBezTo>
                <a:cubicBezTo>
                  <a:pt x="2227264" y="613741"/>
                  <a:pt x="2095420" y="747007"/>
                  <a:pt x="1932782" y="747007"/>
                </a:cubicBezTo>
                <a:cubicBezTo>
                  <a:pt x="1770144" y="747007"/>
                  <a:pt x="1638300" y="613741"/>
                  <a:pt x="1638300" y="449350"/>
                </a:cubicBezTo>
                <a:cubicBezTo>
                  <a:pt x="1638300" y="284959"/>
                  <a:pt x="1770144" y="151693"/>
                  <a:pt x="1932782" y="151693"/>
                </a:cubicBezTo>
                <a:close/>
                <a:moveTo>
                  <a:pt x="1931988" y="108832"/>
                </a:moveTo>
                <a:cubicBezTo>
                  <a:pt x="1746993" y="108832"/>
                  <a:pt x="1597025" y="260577"/>
                  <a:pt x="1597025" y="447764"/>
                </a:cubicBezTo>
                <a:cubicBezTo>
                  <a:pt x="1597025" y="634951"/>
                  <a:pt x="1746993" y="786696"/>
                  <a:pt x="1931988" y="786696"/>
                </a:cubicBezTo>
                <a:cubicBezTo>
                  <a:pt x="2116983" y="786696"/>
                  <a:pt x="2266951" y="634951"/>
                  <a:pt x="2266951" y="447764"/>
                </a:cubicBezTo>
                <a:cubicBezTo>
                  <a:pt x="2266951" y="260577"/>
                  <a:pt x="2116983" y="108832"/>
                  <a:pt x="1931988" y="108832"/>
                </a:cubicBezTo>
                <a:close/>
                <a:moveTo>
                  <a:pt x="1914436" y="2117"/>
                </a:moveTo>
                <a:cubicBezTo>
                  <a:pt x="1914436" y="2117"/>
                  <a:pt x="1914436" y="2117"/>
                  <a:pt x="1917229" y="2117"/>
                </a:cubicBezTo>
                <a:cubicBezTo>
                  <a:pt x="1925608" y="-706"/>
                  <a:pt x="1936781" y="-706"/>
                  <a:pt x="1945160" y="2117"/>
                </a:cubicBezTo>
                <a:cubicBezTo>
                  <a:pt x="1945160" y="2117"/>
                  <a:pt x="1945160" y="2117"/>
                  <a:pt x="1947953" y="2117"/>
                </a:cubicBezTo>
                <a:cubicBezTo>
                  <a:pt x="1959125" y="21876"/>
                  <a:pt x="1964711" y="47281"/>
                  <a:pt x="1964711" y="69864"/>
                </a:cubicBezTo>
                <a:cubicBezTo>
                  <a:pt x="1970297" y="69864"/>
                  <a:pt x="1992641" y="72686"/>
                  <a:pt x="1995434" y="75509"/>
                </a:cubicBezTo>
                <a:cubicBezTo>
                  <a:pt x="2001020" y="50104"/>
                  <a:pt x="2014985" y="27522"/>
                  <a:pt x="2031743" y="13408"/>
                </a:cubicBezTo>
                <a:cubicBezTo>
                  <a:pt x="2042915" y="13408"/>
                  <a:pt x="2054087" y="16231"/>
                  <a:pt x="2059673" y="19054"/>
                </a:cubicBezTo>
                <a:cubicBezTo>
                  <a:pt x="2059673" y="19054"/>
                  <a:pt x="2059673" y="19054"/>
                  <a:pt x="2062466" y="19054"/>
                </a:cubicBezTo>
                <a:cubicBezTo>
                  <a:pt x="2062466" y="19054"/>
                  <a:pt x="2062466" y="19054"/>
                  <a:pt x="2062466" y="21876"/>
                </a:cubicBezTo>
                <a:cubicBezTo>
                  <a:pt x="2065259" y="33168"/>
                  <a:pt x="2068052" y="44459"/>
                  <a:pt x="2068052" y="55750"/>
                </a:cubicBezTo>
                <a:cubicBezTo>
                  <a:pt x="2068052" y="69864"/>
                  <a:pt x="2065259" y="81155"/>
                  <a:pt x="2062466" y="92446"/>
                </a:cubicBezTo>
                <a:cubicBezTo>
                  <a:pt x="2065259" y="95269"/>
                  <a:pt x="2087603" y="103737"/>
                  <a:pt x="2090396" y="103737"/>
                </a:cubicBezTo>
                <a:cubicBezTo>
                  <a:pt x="2104361" y="83977"/>
                  <a:pt x="2121119" y="64218"/>
                  <a:pt x="2140670" y="55750"/>
                </a:cubicBezTo>
                <a:cubicBezTo>
                  <a:pt x="2140670" y="55750"/>
                  <a:pt x="2140670" y="55750"/>
                  <a:pt x="2140670" y="52927"/>
                </a:cubicBezTo>
                <a:cubicBezTo>
                  <a:pt x="2140670" y="52927"/>
                  <a:pt x="2140670" y="52927"/>
                  <a:pt x="2143463" y="55750"/>
                </a:cubicBezTo>
                <a:cubicBezTo>
                  <a:pt x="2149049" y="58573"/>
                  <a:pt x="2160221" y="64218"/>
                  <a:pt x="2168600" y="69864"/>
                </a:cubicBezTo>
                <a:cubicBezTo>
                  <a:pt x="2168600" y="69864"/>
                  <a:pt x="2168600" y="72686"/>
                  <a:pt x="2168600" y="72686"/>
                </a:cubicBezTo>
                <a:cubicBezTo>
                  <a:pt x="2168600" y="95269"/>
                  <a:pt x="2163014" y="117851"/>
                  <a:pt x="2149049" y="140433"/>
                </a:cubicBezTo>
                <a:cubicBezTo>
                  <a:pt x="2151842" y="143256"/>
                  <a:pt x="2171393" y="157370"/>
                  <a:pt x="2174186" y="157370"/>
                </a:cubicBezTo>
                <a:cubicBezTo>
                  <a:pt x="2190944" y="140433"/>
                  <a:pt x="2213288" y="129142"/>
                  <a:pt x="2235633" y="123496"/>
                </a:cubicBezTo>
                <a:cubicBezTo>
                  <a:pt x="2244012" y="129142"/>
                  <a:pt x="2252391" y="137610"/>
                  <a:pt x="2257977" y="143256"/>
                </a:cubicBezTo>
                <a:cubicBezTo>
                  <a:pt x="2257977" y="143256"/>
                  <a:pt x="2257977" y="143256"/>
                  <a:pt x="2257977" y="146079"/>
                </a:cubicBezTo>
                <a:cubicBezTo>
                  <a:pt x="2252391" y="168661"/>
                  <a:pt x="2238425" y="191243"/>
                  <a:pt x="2221667" y="208180"/>
                </a:cubicBezTo>
                <a:cubicBezTo>
                  <a:pt x="2224461" y="211002"/>
                  <a:pt x="2238425" y="230762"/>
                  <a:pt x="2241219" y="230762"/>
                </a:cubicBezTo>
                <a:cubicBezTo>
                  <a:pt x="2260770" y="219471"/>
                  <a:pt x="2285907" y="213825"/>
                  <a:pt x="2308251" y="213825"/>
                </a:cubicBezTo>
                <a:cubicBezTo>
                  <a:pt x="2308251" y="213825"/>
                  <a:pt x="2308251" y="213825"/>
                  <a:pt x="2311044" y="213825"/>
                </a:cubicBezTo>
                <a:cubicBezTo>
                  <a:pt x="2316630" y="222293"/>
                  <a:pt x="2322216" y="233585"/>
                  <a:pt x="2325009" y="239230"/>
                </a:cubicBezTo>
                <a:cubicBezTo>
                  <a:pt x="2325009" y="239230"/>
                  <a:pt x="2325009" y="239230"/>
                  <a:pt x="2325009" y="242053"/>
                </a:cubicBezTo>
                <a:cubicBezTo>
                  <a:pt x="2313837" y="261812"/>
                  <a:pt x="2297079" y="281572"/>
                  <a:pt x="2274735" y="292863"/>
                </a:cubicBezTo>
                <a:cubicBezTo>
                  <a:pt x="2277528" y="295686"/>
                  <a:pt x="2285907" y="318268"/>
                  <a:pt x="2285907" y="321091"/>
                </a:cubicBezTo>
                <a:cubicBezTo>
                  <a:pt x="2311044" y="315445"/>
                  <a:pt x="2336181" y="312622"/>
                  <a:pt x="2355732" y="321091"/>
                </a:cubicBezTo>
                <a:cubicBezTo>
                  <a:pt x="2355732" y="321091"/>
                  <a:pt x="2355732" y="321091"/>
                  <a:pt x="2358525" y="321091"/>
                </a:cubicBezTo>
                <a:cubicBezTo>
                  <a:pt x="2361318" y="329559"/>
                  <a:pt x="2364111" y="340850"/>
                  <a:pt x="2366904" y="349318"/>
                </a:cubicBezTo>
                <a:cubicBezTo>
                  <a:pt x="2366904" y="349318"/>
                  <a:pt x="2366904" y="349318"/>
                  <a:pt x="2366904" y="352141"/>
                </a:cubicBezTo>
                <a:cubicBezTo>
                  <a:pt x="2366904" y="352141"/>
                  <a:pt x="2366904" y="352141"/>
                  <a:pt x="2364111" y="352141"/>
                </a:cubicBezTo>
                <a:cubicBezTo>
                  <a:pt x="2350146" y="369078"/>
                  <a:pt x="2327802" y="380369"/>
                  <a:pt x="2305458" y="388837"/>
                </a:cubicBezTo>
                <a:cubicBezTo>
                  <a:pt x="2305458" y="391660"/>
                  <a:pt x="2308251" y="414242"/>
                  <a:pt x="2308251" y="417065"/>
                </a:cubicBezTo>
                <a:cubicBezTo>
                  <a:pt x="2333388" y="417065"/>
                  <a:pt x="2358525" y="425533"/>
                  <a:pt x="2375283" y="436824"/>
                </a:cubicBezTo>
                <a:cubicBezTo>
                  <a:pt x="2375283" y="436824"/>
                  <a:pt x="2375283" y="436824"/>
                  <a:pt x="2378076" y="436824"/>
                </a:cubicBezTo>
                <a:cubicBezTo>
                  <a:pt x="2378076" y="442470"/>
                  <a:pt x="2378076" y="448115"/>
                  <a:pt x="2378076" y="450938"/>
                </a:cubicBezTo>
                <a:cubicBezTo>
                  <a:pt x="2378076" y="456584"/>
                  <a:pt x="2378076" y="462229"/>
                  <a:pt x="2378076" y="467875"/>
                </a:cubicBezTo>
                <a:cubicBezTo>
                  <a:pt x="2378076" y="467875"/>
                  <a:pt x="2378076" y="467875"/>
                  <a:pt x="2375283" y="467875"/>
                </a:cubicBezTo>
                <a:cubicBezTo>
                  <a:pt x="2358525" y="479166"/>
                  <a:pt x="2333388" y="487634"/>
                  <a:pt x="2308251" y="487634"/>
                </a:cubicBezTo>
                <a:cubicBezTo>
                  <a:pt x="2308251" y="490457"/>
                  <a:pt x="2305458" y="513039"/>
                  <a:pt x="2302665" y="515862"/>
                </a:cubicBezTo>
                <a:cubicBezTo>
                  <a:pt x="2327802" y="524330"/>
                  <a:pt x="2350146" y="535621"/>
                  <a:pt x="2364111" y="552558"/>
                </a:cubicBezTo>
                <a:cubicBezTo>
                  <a:pt x="2364111" y="552558"/>
                  <a:pt x="2364111" y="552558"/>
                  <a:pt x="2364111" y="555381"/>
                </a:cubicBezTo>
                <a:cubicBezTo>
                  <a:pt x="2364111" y="563849"/>
                  <a:pt x="2361318" y="575140"/>
                  <a:pt x="2358525" y="583609"/>
                </a:cubicBezTo>
                <a:cubicBezTo>
                  <a:pt x="2358525" y="583609"/>
                  <a:pt x="2358525" y="583609"/>
                  <a:pt x="2355732" y="583609"/>
                </a:cubicBezTo>
                <a:cubicBezTo>
                  <a:pt x="2333388" y="589254"/>
                  <a:pt x="2308251" y="589254"/>
                  <a:pt x="2285907" y="583609"/>
                </a:cubicBezTo>
                <a:cubicBezTo>
                  <a:pt x="2285907" y="586431"/>
                  <a:pt x="2274735" y="606191"/>
                  <a:pt x="2274735" y="611836"/>
                </a:cubicBezTo>
                <a:cubicBezTo>
                  <a:pt x="2294286" y="623127"/>
                  <a:pt x="2313837" y="642887"/>
                  <a:pt x="2325009" y="659824"/>
                </a:cubicBezTo>
                <a:cubicBezTo>
                  <a:pt x="2325009" y="659824"/>
                  <a:pt x="2325009" y="659824"/>
                  <a:pt x="2325009" y="662646"/>
                </a:cubicBezTo>
                <a:cubicBezTo>
                  <a:pt x="2322216" y="671115"/>
                  <a:pt x="2313837" y="682406"/>
                  <a:pt x="2311044" y="688051"/>
                </a:cubicBezTo>
                <a:cubicBezTo>
                  <a:pt x="2311044" y="688051"/>
                  <a:pt x="2311044" y="688051"/>
                  <a:pt x="2308251" y="690874"/>
                </a:cubicBezTo>
                <a:cubicBezTo>
                  <a:pt x="2285907" y="690874"/>
                  <a:pt x="2260770" y="682406"/>
                  <a:pt x="2238425" y="671115"/>
                </a:cubicBezTo>
                <a:cubicBezTo>
                  <a:pt x="2238425" y="673937"/>
                  <a:pt x="2224461" y="693697"/>
                  <a:pt x="2221667" y="696520"/>
                </a:cubicBezTo>
                <a:cubicBezTo>
                  <a:pt x="2238425" y="713456"/>
                  <a:pt x="2252391" y="736038"/>
                  <a:pt x="2257977" y="758621"/>
                </a:cubicBezTo>
                <a:cubicBezTo>
                  <a:pt x="2257977" y="758621"/>
                  <a:pt x="2257977" y="758621"/>
                  <a:pt x="2255184" y="758621"/>
                </a:cubicBezTo>
                <a:cubicBezTo>
                  <a:pt x="2252391" y="767089"/>
                  <a:pt x="2241219" y="775557"/>
                  <a:pt x="2235633" y="781203"/>
                </a:cubicBezTo>
                <a:cubicBezTo>
                  <a:pt x="2235633" y="781203"/>
                  <a:pt x="2235633" y="781203"/>
                  <a:pt x="2232839" y="781203"/>
                </a:cubicBezTo>
                <a:cubicBezTo>
                  <a:pt x="2213288" y="775557"/>
                  <a:pt x="2190944" y="761443"/>
                  <a:pt x="2171393" y="744507"/>
                </a:cubicBezTo>
                <a:cubicBezTo>
                  <a:pt x="2168600" y="747330"/>
                  <a:pt x="2151842" y="761443"/>
                  <a:pt x="2149049" y="764266"/>
                </a:cubicBezTo>
                <a:cubicBezTo>
                  <a:pt x="2160221" y="784026"/>
                  <a:pt x="2168600" y="809431"/>
                  <a:pt x="2168600" y="829190"/>
                </a:cubicBezTo>
                <a:cubicBezTo>
                  <a:pt x="2168600" y="832013"/>
                  <a:pt x="2168600" y="832013"/>
                  <a:pt x="2168600" y="832013"/>
                </a:cubicBezTo>
                <a:cubicBezTo>
                  <a:pt x="2168600" y="832013"/>
                  <a:pt x="2168600" y="832013"/>
                  <a:pt x="2165807" y="834836"/>
                </a:cubicBezTo>
                <a:cubicBezTo>
                  <a:pt x="2160221" y="840481"/>
                  <a:pt x="2149049" y="846127"/>
                  <a:pt x="2140670" y="848949"/>
                </a:cubicBezTo>
                <a:cubicBezTo>
                  <a:pt x="2121119" y="837658"/>
                  <a:pt x="2101568" y="820722"/>
                  <a:pt x="2090396" y="798140"/>
                </a:cubicBezTo>
                <a:cubicBezTo>
                  <a:pt x="2087603" y="800962"/>
                  <a:pt x="2065259" y="809431"/>
                  <a:pt x="2062466" y="809431"/>
                </a:cubicBezTo>
                <a:cubicBezTo>
                  <a:pt x="2065259" y="820722"/>
                  <a:pt x="2065259" y="834836"/>
                  <a:pt x="2065259" y="846127"/>
                </a:cubicBezTo>
                <a:cubicBezTo>
                  <a:pt x="2065259" y="857418"/>
                  <a:pt x="2065259" y="871532"/>
                  <a:pt x="2062466" y="882823"/>
                </a:cubicBezTo>
                <a:cubicBezTo>
                  <a:pt x="2062466" y="882823"/>
                  <a:pt x="2062466" y="882823"/>
                  <a:pt x="2059673" y="882823"/>
                </a:cubicBezTo>
                <a:cubicBezTo>
                  <a:pt x="2054087" y="885646"/>
                  <a:pt x="2040122" y="888468"/>
                  <a:pt x="2031743" y="891291"/>
                </a:cubicBezTo>
                <a:cubicBezTo>
                  <a:pt x="2014985" y="874354"/>
                  <a:pt x="2001020" y="851772"/>
                  <a:pt x="1995434" y="829190"/>
                </a:cubicBezTo>
                <a:cubicBezTo>
                  <a:pt x="1992641" y="829190"/>
                  <a:pt x="1970297" y="832013"/>
                  <a:pt x="1967504" y="832013"/>
                </a:cubicBezTo>
                <a:cubicBezTo>
                  <a:pt x="1964711" y="857418"/>
                  <a:pt x="1959125" y="882823"/>
                  <a:pt x="1947953" y="902582"/>
                </a:cubicBezTo>
                <a:cubicBezTo>
                  <a:pt x="1947953" y="902582"/>
                  <a:pt x="1947953" y="902582"/>
                  <a:pt x="1945160" y="902582"/>
                </a:cubicBezTo>
                <a:cubicBezTo>
                  <a:pt x="1939574" y="902582"/>
                  <a:pt x="1925608" y="902582"/>
                  <a:pt x="1917229" y="902582"/>
                </a:cubicBezTo>
                <a:cubicBezTo>
                  <a:pt x="1917229" y="902582"/>
                  <a:pt x="1917229" y="902582"/>
                  <a:pt x="1914436" y="902582"/>
                </a:cubicBezTo>
                <a:cubicBezTo>
                  <a:pt x="1903264" y="882823"/>
                  <a:pt x="1897678" y="857418"/>
                  <a:pt x="1897678" y="832013"/>
                </a:cubicBezTo>
                <a:cubicBezTo>
                  <a:pt x="1894885" y="832013"/>
                  <a:pt x="1869748" y="829190"/>
                  <a:pt x="1866955" y="829190"/>
                </a:cubicBezTo>
                <a:cubicBezTo>
                  <a:pt x="1861369" y="851772"/>
                  <a:pt x="1847404" y="874354"/>
                  <a:pt x="1833439" y="891291"/>
                </a:cubicBezTo>
                <a:cubicBezTo>
                  <a:pt x="1833439" y="891291"/>
                  <a:pt x="1833439" y="891291"/>
                  <a:pt x="1830646" y="891291"/>
                </a:cubicBezTo>
                <a:cubicBezTo>
                  <a:pt x="1822267" y="888468"/>
                  <a:pt x="1808302" y="885646"/>
                  <a:pt x="1802716" y="882823"/>
                </a:cubicBezTo>
                <a:cubicBezTo>
                  <a:pt x="1802716" y="882823"/>
                  <a:pt x="1802716" y="882823"/>
                  <a:pt x="1799923" y="882823"/>
                </a:cubicBezTo>
                <a:cubicBezTo>
                  <a:pt x="1799923" y="882823"/>
                  <a:pt x="1799923" y="882823"/>
                  <a:pt x="1799923" y="880000"/>
                </a:cubicBezTo>
                <a:cubicBezTo>
                  <a:pt x="1797130" y="871532"/>
                  <a:pt x="1797130" y="857418"/>
                  <a:pt x="1797130" y="846127"/>
                </a:cubicBezTo>
                <a:cubicBezTo>
                  <a:pt x="1797130" y="834836"/>
                  <a:pt x="1797130" y="820722"/>
                  <a:pt x="1799923" y="809431"/>
                </a:cubicBezTo>
                <a:cubicBezTo>
                  <a:pt x="1797130" y="809431"/>
                  <a:pt x="1777579" y="800962"/>
                  <a:pt x="1774786" y="798140"/>
                </a:cubicBezTo>
                <a:cubicBezTo>
                  <a:pt x="1760821" y="820722"/>
                  <a:pt x="1744063" y="837658"/>
                  <a:pt x="1724512" y="848949"/>
                </a:cubicBezTo>
                <a:cubicBezTo>
                  <a:pt x="1724512" y="848949"/>
                  <a:pt x="1724512" y="848949"/>
                  <a:pt x="1721719" y="851772"/>
                </a:cubicBezTo>
                <a:cubicBezTo>
                  <a:pt x="1721719" y="851772"/>
                  <a:pt x="1721719" y="851772"/>
                  <a:pt x="1721719" y="848949"/>
                </a:cubicBezTo>
                <a:cubicBezTo>
                  <a:pt x="1713340" y="846127"/>
                  <a:pt x="1702168" y="840481"/>
                  <a:pt x="1696582" y="834836"/>
                </a:cubicBezTo>
                <a:cubicBezTo>
                  <a:pt x="1696582" y="834836"/>
                  <a:pt x="1696582" y="832013"/>
                  <a:pt x="1696582" y="832013"/>
                </a:cubicBezTo>
                <a:cubicBezTo>
                  <a:pt x="1696582" y="809431"/>
                  <a:pt x="1702168" y="786848"/>
                  <a:pt x="1713340" y="764266"/>
                </a:cubicBezTo>
                <a:cubicBezTo>
                  <a:pt x="1710547" y="761443"/>
                  <a:pt x="1693789" y="747330"/>
                  <a:pt x="1690996" y="744507"/>
                </a:cubicBezTo>
                <a:cubicBezTo>
                  <a:pt x="1671445" y="764266"/>
                  <a:pt x="1649101" y="775557"/>
                  <a:pt x="1629549" y="781203"/>
                </a:cubicBezTo>
                <a:cubicBezTo>
                  <a:pt x="1629549" y="781203"/>
                  <a:pt x="1629549" y="781203"/>
                  <a:pt x="1626756" y="781203"/>
                </a:cubicBezTo>
                <a:cubicBezTo>
                  <a:pt x="1621170" y="775557"/>
                  <a:pt x="1609998" y="767089"/>
                  <a:pt x="1607205" y="761443"/>
                </a:cubicBezTo>
                <a:cubicBezTo>
                  <a:pt x="1607205" y="761443"/>
                  <a:pt x="1607205" y="761443"/>
                  <a:pt x="1604412" y="758621"/>
                </a:cubicBezTo>
                <a:cubicBezTo>
                  <a:pt x="1609998" y="736038"/>
                  <a:pt x="1623963" y="713456"/>
                  <a:pt x="1640722" y="696520"/>
                </a:cubicBezTo>
                <a:cubicBezTo>
                  <a:pt x="1637929" y="693697"/>
                  <a:pt x="1623963" y="673937"/>
                  <a:pt x="1623963" y="671115"/>
                </a:cubicBezTo>
                <a:cubicBezTo>
                  <a:pt x="1601619" y="685229"/>
                  <a:pt x="1576482" y="690874"/>
                  <a:pt x="1554138" y="690874"/>
                </a:cubicBezTo>
                <a:cubicBezTo>
                  <a:pt x="1548552" y="682406"/>
                  <a:pt x="1540173" y="671115"/>
                  <a:pt x="1537380" y="665469"/>
                </a:cubicBezTo>
                <a:cubicBezTo>
                  <a:pt x="1537380" y="665469"/>
                  <a:pt x="1537380" y="665469"/>
                  <a:pt x="1537380" y="662646"/>
                </a:cubicBezTo>
                <a:cubicBezTo>
                  <a:pt x="1548552" y="642887"/>
                  <a:pt x="1568103" y="623127"/>
                  <a:pt x="1587654" y="611836"/>
                </a:cubicBezTo>
                <a:cubicBezTo>
                  <a:pt x="1587654" y="609014"/>
                  <a:pt x="1576482" y="586431"/>
                  <a:pt x="1576482" y="583609"/>
                </a:cubicBezTo>
                <a:cubicBezTo>
                  <a:pt x="1554138" y="589254"/>
                  <a:pt x="1526208" y="592077"/>
                  <a:pt x="1506657" y="583609"/>
                </a:cubicBezTo>
                <a:cubicBezTo>
                  <a:pt x="1506657" y="583609"/>
                  <a:pt x="1506657" y="583609"/>
                  <a:pt x="1503864" y="583609"/>
                </a:cubicBezTo>
                <a:cubicBezTo>
                  <a:pt x="1501071" y="575140"/>
                  <a:pt x="1498278" y="563849"/>
                  <a:pt x="1495485" y="555381"/>
                </a:cubicBezTo>
                <a:cubicBezTo>
                  <a:pt x="1495485" y="555381"/>
                  <a:pt x="1495485" y="555381"/>
                  <a:pt x="1495485" y="552558"/>
                </a:cubicBezTo>
                <a:cubicBezTo>
                  <a:pt x="1495485" y="552558"/>
                  <a:pt x="1495485" y="552558"/>
                  <a:pt x="1498278" y="552558"/>
                </a:cubicBezTo>
                <a:cubicBezTo>
                  <a:pt x="1512243" y="535621"/>
                  <a:pt x="1534587" y="524330"/>
                  <a:pt x="1559724" y="515862"/>
                </a:cubicBezTo>
                <a:cubicBezTo>
                  <a:pt x="1556931" y="513039"/>
                  <a:pt x="1554138" y="490457"/>
                  <a:pt x="1554138" y="484812"/>
                </a:cubicBezTo>
                <a:cubicBezTo>
                  <a:pt x="1529001" y="484812"/>
                  <a:pt x="1503864" y="479166"/>
                  <a:pt x="1487106" y="467875"/>
                </a:cubicBezTo>
                <a:cubicBezTo>
                  <a:pt x="1487106" y="467875"/>
                  <a:pt x="1487106" y="467875"/>
                  <a:pt x="1484313" y="467875"/>
                </a:cubicBezTo>
                <a:cubicBezTo>
                  <a:pt x="1484313" y="467875"/>
                  <a:pt x="1484313" y="467875"/>
                  <a:pt x="1484313" y="465052"/>
                </a:cubicBezTo>
                <a:cubicBezTo>
                  <a:pt x="1484313" y="462229"/>
                  <a:pt x="1484313" y="456584"/>
                  <a:pt x="1484313" y="450938"/>
                </a:cubicBezTo>
                <a:cubicBezTo>
                  <a:pt x="1484313" y="445293"/>
                  <a:pt x="1484313" y="439647"/>
                  <a:pt x="1484313" y="436824"/>
                </a:cubicBezTo>
                <a:cubicBezTo>
                  <a:pt x="1484313" y="436824"/>
                  <a:pt x="1484313" y="436824"/>
                  <a:pt x="1484313" y="434002"/>
                </a:cubicBezTo>
                <a:cubicBezTo>
                  <a:pt x="1484313" y="434002"/>
                  <a:pt x="1484313" y="434002"/>
                  <a:pt x="1487106" y="434002"/>
                </a:cubicBezTo>
                <a:cubicBezTo>
                  <a:pt x="1503864" y="422710"/>
                  <a:pt x="1529001" y="417065"/>
                  <a:pt x="1554138" y="417065"/>
                </a:cubicBezTo>
                <a:cubicBezTo>
                  <a:pt x="1554138" y="414242"/>
                  <a:pt x="1556931" y="388837"/>
                  <a:pt x="1556931" y="386014"/>
                </a:cubicBezTo>
                <a:cubicBezTo>
                  <a:pt x="1534587" y="380369"/>
                  <a:pt x="1512243" y="366255"/>
                  <a:pt x="1498278" y="352141"/>
                </a:cubicBezTo>
                <a:cubicBezTo>
                  <a:pt x="1498278" y="352141"/>
                  <a:pt x="1498278" y="352141"/>
                  <a:pt x="1495485" y="349318"/>
                </a:cubicBezTo>
                <a:cubicBezTo>
                  <a:pt x="1498278" y="340850"/>
                  <a:pt x="1501071" y="329559"/>
                  <a:pt x="1503864" y="321091"/>
                </a:cubicBezTo>
                <a:cubicBezTo>
                  <a:pt x="1503864" y="321091"/>
                  <a:pt x="1503864" y="321091"/>
                  <a:pt x="1503864" y="318268"/>
                </a:cubicBezTo>
                <a:cubicBezTo>
                  <a:pt x="1503864" y="318268"/>
                  <a:pt x="1503864" y="318268"/>
                  <a:pt x="1506657" y="318268"/>
                </a:cubicBezTo>
                <a:cubicBezTo>
                  <a:pt x="1526208" y="312622"/>
                  <a:pt x="1551345" y="312622"/>
                  <a:pt x="1576482" y="318268"/>
                </a:cubicBezTo>
                <a:cubicBezTo>
                  <a:pt x="1576482" y="315445"/>
                  <a:pt x="1584861" y="295686"/>
                  <a:pt x="1587654" y="292863"/>
                </a:cubicBezTo>
                <a:cubicBezTo>
                  <a:pt x="1565310" y="278749"/>
                  <a:pt x="1548552" y="261812"/>
                  <a:pt x="1537380" y="242053"/>
                </a:cubicBezTo>
                <a:cubicBezTo>
                  <a:pt x="1537380" y="242053"/>
                  <a:pt x="1537380" y="242053"/>
                  <a:pt x="1537380" y="239230"/>
                </a:cubicBezTo>
                <a:cubicBezTo>
                  <a:pt x="1540173" y="230762"/>
                  <a:pt x="1545759" y="219471"/>
                  <a:pt x="1551345" y="213825"/>
                </a:cubicBezTo>
                <a:cubicBezTo>
                  <a:pt x="1551345" y="213825"/>
                  <a:pt x="1551345" y="213825"/>
                  <a:pt x="1554138" y="213825"/>
                </a:cubicBezTo>
                <a:cubicBezTo>
                  <a:pt x="1576482" y="213825"/>
                  <a:pt x="1601619" y="219471"/>
                  <a:pt x="1621170" y="230762"/>
                </a:cubicBezTo>
                <a:cubicBezTo>
                  <a:pt x="1623963" y="227939"/>
                  <a:pt x="1637929" y="208180"/>
                  <a:pt x="1640722" y="208180"/>
                </a:cubicBezTo>
                <a:cubicBezTo>
                  <a:pt x="1623963" y="188420"/>
                  <a:pt x="1609998" y="165838"/>
                  <a:pt x="1604412" y="146079"/>
                </a:cubicBezTo>
                <a:cubicBezTo>
                  <a:pt x="1604412" y="146079"/>
                  <a:pt x="1604412" y="146079"/>
                  <a:pt x="1604412" y="143256"/>
                </a:cubicBezTo>
                <a:cubicBezTo>
                  <a:pt x="1609998" y="134787"/>
                  <a:pt x="1618377" y="126319"/>
                  <a:pt x="1626756" y="123496"/>
                </a:cubicBezTo>
                <a:cubicBezTo>
                  <a:pt x="1626756" y="123496"/>
                  <a:pt x="1626756" y="123496"/>
                  <a:pt x="1626756" y="120674"/>
                </a:cubicBezTo>
                <a:cubicBezTo>
                  <a:pt x="1626756" y="120674"/>
                  <a:pt x="1626756" y="120674"/>
                  <a:pt x="1629549" y="120674"/>
                </a:cubicBezTo>
                <a:cubicBezTo>
                  <a:pt x="1649101" y="126319"/>
                  <a:pt x="1671445" y="140433"/>
                  <a:pt x="1688203" y="157370"/>
                </a:cubicBezTo>
                <a:cubicBezTo>
                  <a:pt x="1690996" y="154547"/>
                  <a:pt x="1707754" y="143256"/>
                  <a:pt x="1710547" y="140433"/>
                </a:cubicBezTo>
                <a:cubicBezTo>
                  <a:pt x="1699375" y="117851"/>
                  <a:pt x="1693789" y="95269"/>
                  <a:pt x="1693789" y="72686"/>
                </a:cubicBezTo>
                <a:cubicBezTo>
                  <a:pt x="1693789" y="72686"/>
                  <a:pt x="1693789" y="69864"/>
                  <a:pt x="1693789" y="69864"/>
                </a:cubicBezTo>
                <a:cubicBezTo>
                  <a:pt x="1702168" y="64218"/>
                  <a:pt x="1710547" y="58573"/>
                  <a:pt x="1718926" y="52927"/>
                </a:cubicBezTo>
                <a:cubicBezTo>
                  <a:pt x="1718926" y="52927"/>
                  <a:pt x="1718926" y="52927"/>
                  <a:pt x="1721719" y="52927"/>
                </a:cubicBezTo>
                <a:cubicBezTo>
                  <a:pt x="1721719" y="52927"/>
                  <a:pt x="1721719" y="52927"/>
                  <a:pt x="1721719" y="55750"/>
                </a:cubicBezTo>
                <a:cubicBezTo>
                  <a:pt x="1741270" y="64218"/>
                  <a:pt x="1758028" y="83977"/>
                  <a:pt x="1771993" y="103737"/>
                </a:cubicBezTo>
                <a:cubicBezTo>
                  <a:pt x="1774786" y="103737"/>
                  <a:pt x="1797130" y="92446"/>
                  <a:pt x="1799923" y="92446"/>
                </a:cubicBezTo>
                <a:cubicBezTo>
                  <a:pt x="1797130" y="81155"/>
                  <a:pt x="1794337" y="69864"/>
                  <a:pt x="1794337" y="55750"/>
                </a:cubicBezTo>
                <a:cubicBezTo>
                  <a:pt x="1794337" y="44459"/>
                  <a:pt x="1797130" y="33168"/>
                  <a:pt x="1799923" y="21876"/>
                </a:cubicBezTo>
                <a:cubicBezTo>
                  <a:pt x="1799923" y="21876"/>
                  <a:pt x="1799923" y="21876"/>
                  <a:pt x="1799923" y="19054"/>
                </a:cubicBezTo>
                <a:cubicBezTo>
                  <a:pt x="1808302" y="16231"/>
                  <a:pt x="1819474" y="13408"/>
                  <a:pt x="1827853" y="13408"/>
                </a:cubicBezTo>
                <a:cubicBezTo>
                  <a:pt x="1827853" y="13408"/>
                  <a:pt x="1827853" y="13408"/>
                  <a:pt x="1830646" y="10585"/>
                </a:cubicBezTo>
                <a:cubicBezTo>
                  <a:pt x="1830646" y="10585"/>
                  <a:pt x="1830646" y="10585"/>
                  <a:pt x="1830646" y="13408"/>
                </a:cubicBezTo>
                <a:cubicBezTo>
                  <a:pt x="1847404" y="27522"/>
                  <a:pt x="1858576" y="50104"/>
                  <a:pt x="1866955" y="75509"/>
                </a:cubicBezTo>
                <a:cubicBezTo>
                  <a:pt x="1869748" y="72686"/>
                  <a:pt x="1892092" y="69864"/>
                  <a:pt x="1897678" y="69864"/>
                </a:cubicBezTo>
                <a:cubicBezTo>
                  <a:pt x="1897678" y="47281"/>
                  <a:pt x="1903264" y="21876"/>
                  <a:pt x="1914436" y="2117"/>
                </a:cubicBezTo>
                <a:close/>
              </a:path>
            </a:pathLst>
          </a:custGeom>
          <a:solidFill>
            <a:srgbClr val="FFFFFF"/>
          </a:solidFill>
          <a:ln>
            <a:noFill/>
          </a:ln>
        </p:spPr>
        <p:txBody>
          <a:bodyPr lIns="91440" tIns="45720" rIns="91440" bIns="45720"/>
          <a:lstStyle/>
          <a:p>
            <a:pPr defTabSz="914377" eaLnBrk="1" fontAlgn="auto" hangingPunct="1">
              <a:spcBef>
                <a:spcPts val="0"/>
              </a:spcBef>
              <a:spcAft>
                <a:spcPts val="0"/>
              </a:spcAft>
              <a:defRPr/>
            </a:pPr>
            <a:endParaRPr lang="en-US" sz="1800" dirty="0">
              <a:solidFill>
                <a:prstClr val="black"/>
              </a:solidFill>
              <a:latin typeface="Arial" panose="020B0604020202020204"/>
              <a:ea typeface="+mn-ea"/>
            </a:endParaRPr>
          </a:p>
        </p:txBody>
      </p:sp>
      <p:sp>
        <p:nvSpPr>
          <p:cNvPr id="6" name="TextBox 5" hidden="1">
            <a:extLst>
              <a:ext uri="{FF2B5EF4-FFF2-40B4-BE49-F238E27FC236}">
                <a16:creationId xmlns:a16="http://schemas.microsoft.com/office/drawing/2014/main" id="{52F7FA89-03CF-DD01-8F82-9E4320F3132E}"/>
              </a:ext>
            </a:extLst>
          </p:cNvPr>
          <p:cNvSpPr txBox="1"/>
          <p:nvPr userDrawn="1"/>
        </p:nvSpPr>
        <p:spPr>
          <a:xfrm>
            <a:off x="0" y="6673851"/>
            <a:ext cx="9144000" cy="184666"/>
          </a:xfrm>
          <a:prstGeom prst="rect">
            <a:avLst/>
          </a:prstGeom>
          <a:noFill/>
        </p:spPr>
        <p:txBody>
          <a:bodyPr>
            <a:spAutoFit/>
          </a:bodyPr>
          <a:lstStyle/>
          <a:p>
            <a:pPr defTabSz="914377" eaLnBrk="1" fontAlgn="auto" hangingPunct="1">
              <a:spcBef>
                <a:spcPts val="0"/>
              </a:spcBef>
              <a:spcAft>
                <a:spcPts val="0"/>
              </a:spcAft>
              <a:defRPr/>
            </a:pPr>
            <a:r>
              <a:rPr lang="en-US" sz="600" dirty="0">
                <a:solidFill>
                  <a:srgbClr val="E7E6E6">
                    <a:lumMod val="75000"/>
                  </a:srgbClr>
                </a:solidFill>
                <a:latin typeface="Arial" panose="020B0604020202020204"/>
                <a:ea typeface="+mn-ea"/>
              </a:rPr>
              <a:t>© 2019 Rotary International. Internal Use Only. Not For Distribution. Private and Confidential.</a:t>
            </a:r>
          </a:p>
        </p:txBody>
      </p:sp>
      <p:sp>
        <p:nvSpPr>
          <p:cNvPr id="26" name="Picture Placeholder 25"/>
          <p:cNvSpPr>
            <a:spLocks noGrp="1"/>
          </p:cNvSpPr>
          <p:nvPr>
            <p:ph type="pic" sz="quarter" idx="13"/>
          </p:nvPr>
        </p:nvSpPr>
        <p:spPr>
          <a:xfrm>
            <a:off x="0" y="1"/>
            <a:ext cx="12192000" cy="5043713"/>
          </a:xfrm>
          <a:prstGeom prst="rect">
            <a:avLst/>
          </a:prstGeom>
        </p:spPr>
        <p:txBody>
          <a:bodyPr rtlCol="0">
            <a:noAutofit/>
          </a:bodyPr>
          <a:lstStyle/>
          <a:p>
            <a:pPr lvl="0"/>
            <a:endParaRPr lang="en-US" noProof="0" dirty="0"/>
          </a:p>
        </p:txBody>
      </p:sp>
      <p:sp>
        <p:nvSpPr>
          <p:cNvPr id="13" name="Text Placeholder 11"/>
          <p:cNvSpPr>
            <a:spLocks noGrp="1"/>
          </p:cNvSpPr>
          <p:nvPr>
            <p:ph type="body" sz="quarter" idx="14"/>
          </p:nvPr>
        </p:nvSpPr>
        <p:spPr>
          <a:xfrm>
            <a:off x="296334" y="5297713"/>
            <a:ext cx="9733039" cy="635000"/>
          </a:xfrm>
        </p:spPr>
        <p:txBody>
          <a:bodyPr/>
          <a:lstStyle>
            <a:lvl1pPr marL="0" indent="0" algn="l">
              <a:buNone/>
              <a:defRPr sz="4400" b="1" cap="all" baseline="0">
                <a:solidFill>
                  <a:srgbClr val="01B0E3"/>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a:t>Click to edit Master text styles</a:t>
            </a:r>
          </a:p>
        </p:txBody>
      </p:sp>
      <p:sp>
        <p:nvSpPr>
          <p:cNvPr id="3" name="Subtitle 2"/>
          <p:cNvSpPr>
            <a:spLocks noGrp="1"/>
          </p:cNvSpPr>
          <p:nvPr>
            <p:ph type="subTitle" idx="1"/>
          </p:nvPr>
        </p:nvSpPr>
        <p:spPr>
          <a:xfrm>
            <a:off x="296334" y="6042780"/>
            <a:ext cx="9733039" cy="465667"/>
          </a:xfrm>
        </p:spPr>
        <p:txBody>
          <a:bodyPr/>
          <a:lstStyle>
            <a:lvl1pPr marL="0" indent="0" algn="l">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7" name="Slide Number Placeholder 5">
            <a:extLst>
              <a:ext uri="{FF2B5EF4-FFF2-40B4-BE49-F238E27FC236}">
                <a16:creationId xmlns:a16="http://schemas.microsoft.com/office/drawing/2014/main" id="{651632B6-A3F6-5EA2-2C2A-9E85EA2AAE51}"/>
              </a:ext>
            </a:extLst>
          </p:cNvPr>
          <p:cNvSpPr>
            <a:spLocks noGrp="1"/>
          </p:cNvSpPr>
          <p:nvPr>
            <p:ph type="sldNum" sz="quarter" idx="15"/>
          </p:nvPr>
        </p:nvSpPr>
        <p:spPr>
          <a:xfrm>
            <a:off x="11650134" y="116417"/>
            <a:ext cx="423333" cy="364067"/>
          </a:xfrm>
        </p:spPr>
        <p:txBody>
          <a:bodyPr/>
          <a:lstStyle>
            <a:lvl1pPr>
              <a:defRPr lang="en-US">
                <a:solidFill>
                  <a:prstClr val="white"/>
                </a:solidFill>
              </a:defRPr>
            </a:lvl1pPr>
          </a:lstStyle>
          <a:p>
            <a:pPr>
              <a:defRPr/>
            </a:pPr>
            <a:fld id="{E51F1364-3B90-4E04-A8E6-6DB260BD1A58}" type="slidenum">
              <a:rPr/>
              <a:pPr>
                <a:defRPr/>
              </a:pPr>
              <a:t>‹#›</a:t>
            </a:fld>
            <a:endParaRPr dirty="0"/>
          </a:p>
        </p:txBody>
      </p:sp>
    </p:spTree>
    <p:extLst>
      <p:ext uri="{BB962C8B-B14F-4D97-AF65-F5344CB8AC3E}">
        <p14:creationId xmlns:p14="http://schemas.microsoft.com/office/powerpoint/2010/main" val="141885432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89E90D9-57F5-55B8-2D83-98C2B024E45F}"/>
              </a:ext>
            </a:extLst>
          </p:cNvPr>
          <p:cNvSpPr/>
          <p:nvPr userDrawn="1"/>
        </p:nvSpPr>
        <p:spPr>
          <a:xfrm>
            <a:off x="0" y="1"/>
            <a:ext cx="12192000" cy="504371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anchor="b"/>
          <a:lstStyle/>
          <a:p>
            <a:pPr defTabSz="914377" eaLnBrk="1" fontAlgn="auto" hangingPunct="1">
              <a:spcBef>
                <a:spcPts val="0"/>
              </a:spcBef>
              <a:spcAft>
                <a:spcPts val="0"/>
              </a:spcAft>
              <a:defRPr/>
            </a:pPr>
            <a:r>
              <a:rPr lang="en-US" sz="1800" dirty="0">
                <a:solidFill>
                  <a:prstClr val="white">
                    <a:alpha val="0"/>
                  </a:prstClr>
                </a:solidFill>
              </a:rPr>
              <a:t>z</a:t>
            </a:r>
          </a:p>
        </p:txBody>
      </p:sp>
      <p:sp>
        <p:nvSpPr>
          <p:cNvPr id="4" name="Rectangle 3">
            <a:extLst>
              <a:ext uri="{FF2B5EF4-FFF2-40B4-BE49-F238E27FC236}">
                <a16:creationId xmlns:a16="http://schemas.microsoft.com/office/drawing/2014/main" id="{E16B4259-B0FD-7CC8-367E-C6C45EDBE620}"/>
              </a:ext>
            </a:extLst>
          </p:cNvPr>
          <p:cNvSpPr/>
          <p:nvPr userDrawn="1"/>
        </p:nvSpPr>
        <p:spPr>
          <a:xfrm>
            <a:off x="0" y="5044018"/>
            <a:ext cx="12192000" cy="1813983"/>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1" fontAlgn="auto" hangingPunct="1">
              <a:spcBef>
                <a:spcPts val="0"/>
              </a:spcBef>
              <a:spcAft>
                <a:spcPts val="0"/>
              </a:spcAft>
              <a:defRPr/>
            </a:pPr>
            <a:endParaRPr lang="en-US" sz="1800" dirty="0">
              <a:solidFill>
                <a:prstClr val="white"/>
              </a:solidFill>
            </a:endParaRPr>
          </a:p>
        </p:txBody>
      </p:sp>
      <p:sp>
        <p:nvSpPr>
          <p:cNvPr id="5" name="Freeform: Shape 4">
            <a:extLst>
              <a:ext uri="{FF2B5EF4-FFF2-40B4-BE49-F238E27FC236}">
                <a16:creationId xmlns:a16="http://schemas.microsoft.com/office/drawing/2014/main" id="{A52A2741-8125-74C0-2B32-4D0CE251F15D}"/>
              </a:ext>
            </a:extLst>
          </p:cNvPr>
          <p:cNvSpPr>
            <a:spLocks/>
          </p:cNvSpPr>
          <p:nvPr userDrawn="1"/>
        </p:nvSpPr>
        <p:spPr bwMode="auto">
          <a:xfrm>
            <a:off x="10225617" y="6040968"/>
            <a:ext cx="1752600" cy="664633"/>
          </a:xfrm>
          <a:custGeom>
            <a:avLst/>
            <a:gdLst>
              <a:gd name="connsiteX0" fmla="*/ 1869753 w 2378076"/>
              <a:gd name="connsiteY0" fmla="*/ 541874 h 902582"/>
              <a:gd name="connsiteX1" fmla="*/ 1745039 w 2378076"/>
              <a:gd name="connsiteY1" fmla="*/ 604157 h 902582"/>
              <a:gd name="connsiteX2" fmla="*/ 1736725 w 2378076"/>
              <a:gd name="connsiteY2" fmla="*/ 609819 h 902582"/>
              <a:gd name="connsiteX3" fmla="*/ 1736725 w 2378076"/>
              <a:gd name="connsiteY3" fmla="*/ 612651 h 902582"/>
              <a:gd name="connsiteX4" fmla="*/ 1742268 w 2378076"/>
              <a:gd name="connsiteY4" fmla="*/ 621144 h 902582"/>
              <a:gd name="connsiteX5" fmla="*/ 1886381 w 2378076"/>
              <a:gd name="connsiteY5" fmla="*/ 706075 h 902582"/>
              <a:gd name="connsiteX6" fmla="*/ 1894695 w 2378076"/>
              <a:gd name="connsiteY6" fmla="*/ 706075 h 902582"/>
              <a:gd name="connsiteX7" fmla="*/ 1897467 w 2378076"/>
              <a:gd name="connsiteY7" fmla="*/ 691920 h 902582"/>
              <a:gd name="connsiteX8" fmla="*/ 1889152 w 2378076"/>
              <a:gd name="connsiteY8" fmla="*/ 553198 h 902582"/>
              <a:gd name="connsiteX9" fmla="*/ 1883610 w 2378076"/>
              <a:gd name="connsiteY9" fmla="*/ 541874 h 902582"/>
              <a:gd name="connsiteX10" fmla="*/ 1869753 w 2378076"/>
              <a:gd name="connsiteY10" fmla="*/ 541874 h 902582"/>
              <a:gd name="connsiteX11" fmla="*/ 1982115 w 2378076"/>
              <a:gd name="connsiteY11" fmla="*/ 539043 h 902582"/>
              <a:gd name="connsiteX12" fmla="*/ 1976518 w 2378076"/>
              <a:gd name="connsiteY12" fmla="*/ 550344 h 902582"/>
              <a:gd name="connsiteX13" fmla="*/ 1965325 w 2378076"/>
              <a:gd name="connsiteY13" fmla="*/ 691605 h 902582"/>
              <a:gd name="connsiteX14" fmla="*/ 1968123 w 2378076"/>
              <a:gd name="connsiteY14" fmla="*/ 702906 h 902582"/>
              <a:gd name="connsiteX15" fmla="*/ 1979317 w 2378076"/>
              <a:gd name="connsiteY15" fmla="*/ 702906 h 902582"/>
              <a:gd name="connsiteX16" fmla="*/ 2124828 w 2378076"/>
              <a:gd name="connsiteY16" fmla="*/ 618149 h 902582"/>
              <a:gd name="connsiteX17" fmla="*/ 2130425 w 2378076"/>
              <a:gd name="connsiteY17" fmla="*/ 609674 h 902582"/>
              <a:gd name="connsiteX18" fmla="*/ 2119232 w 2378076"/>
              <a:gd name="connsiteY18" fmla="*/ 601198 h 902582"/>
              <a:gd name="connsiteX19" fmla="*/ 1996106 w 2378076"/>
              <a:gd name="connsiteY19" fmla="*/ 539043 h 902582"/>
              <a:gd name="connsiteX20" fmla="*/ 1982115 w 2378076"/>
              <a:gd name="connsiteY20" fmla="*/ 539043 h 902582"/>
              <a:gd name="connsiteX21" fmla="*/ 871538 w 2378076"/>
              <a:gd name="connsiteY21" fmla="*/ 485068 h 902582"/>
              <a:gd name="connsiteX22" fmla="*/ 814983 w 2378076"/>
              <a:gd name="connsiteY22" fmla="*/ 487862 h 902582"/>
              <a:gd name="connsiteX23" fmla="*/ 781050 w 2378076"/>
              <a:gd name="connsiteY23" fmla="*/ 521390 h 902582"/>
              <a:gd name="connsiteX24" fmla="*/ 806500 w 2378076"/>
              <a:gd name="connsiteY24" fmla="*/ 554918 h 902582"/>
              <a:gd name="connsiteX25" fmla="*/ 871538 w 2378076"/>
              <a:gd name="connsiteY25" fmla="*/ 543742 h 902582"/>
              <a:gd name="connsiteX26" fmla="*/ 871538 w 2378076"/>
              <a:gd name="connsiteY26" fmla="*/ 485068 h 902582"/>
              <a:gd name="connsiteX27" fmla="*/ 396876 w 2378076"/>
              <a:gd name="connsiteY27" fmla="*/ 389818 h 902582"/>
              <a:gd name="connsiteX28" fmla="*/ 341313 w 2378076"/>
              <a:gd name="connsiteY28" fmla="*/ 471575 h 902582"/>
              <a:gd name="connsiteX29" fmla="*/ 396876 w 2378076"/>
              <a:gd name="connsiteY29" fmla="*/ 553331 h 902582"/>
              <a:gd name="connsiteX30" fmla="*/ 452438 w 2378076"/>
              <a:gd name="connsiteY30" fmla="*/ 471575 h 902582"/>
              <a:gd name="connsiteX31" fmla="*/ 396876 w 2378076"/>
              <a:gd name="connsiteY31" fmla="*/ 389818 h 902582"/>
              <a:gd name="connsiteX32" fmla="*/ 1964442 w 2378076"/>
              <a:gd name="connsiteY32" fmla="*/ 378529 h 902582"/>
              <a:gd name="connsiteX33" fmla="*/ 1954322 w 2378076"/>
              <a:gd name="connsiteY33" fmla="*/ 385585 h 902582"/>
              <a:gd name="connsiteX34" fmla="*/ 1957114 w 2378076"/>
              <a:gd name="connsiteY34" fmla="*/ 408163 h 902582"/>
              <a:gd name="connsiteX35" fmla="*/ 1979448 w 2378076"/>
              <a:gd name="connsiteY35" fmla="*/ 450496 h 902582"/>
              <a:gd name="connsiteX36" fmla="*/ 1931987 w 2378076"/>
              <a:gd name="connsiteY36" fmla="*/ 498474 h 902582"/>
              <a:gd name="connsiteX37" fmla="*/ 1884527 w 2378076"/>
              <a:gd name="connsiteY37" fmla="*/ 450496 h 902582"/>
              <a:gd name="connsiteX38" fmla="*/ 1906861 w 2378076"/>
              <a:gd name="connsiteY38" fmla="*/ 408163 h 902582"/>
              <a:gd name="connsiteX39" fmla="*/ 1909653 w 2378076"/>
              <a:gd name="connsiteY39" fmla="*/ 385585 h 902582"/>
              <a:gd name="connsiteX40" fmla="*/ 1887319 w 2378076"/>
              <a:gd name="connsiteY40" fmla="*/ 382763 h 902582"/>
              <a:gd name="connsiteX41" fmla="*/ 1851025 w 2378076"/>
              <a:gd name="connsiteY41" fmla="*/ 450496 h 902582"/>
              <a:gd name="connsiteX42" fmla="*/ 1931987 w 2378076"/>
              <a:gd name="connsiteY42" fmla="*/ 529518 h 902582"/>
              <a:gd name="connsiteX43" fmla="*/ 2012950 w 2378076"/>
              <a:gd name="connsiteY43" fmla="*/ 450496 h 902582"/>
              <a:gd name="connsiteX44" fmla="*/ 1976656 w 2378076"/>
              <a:gd name="connsiteY44" fmla="*/ 379940 h 902582"/>
              <a:gd name="connsiteX45" fmla="*/ 1964442 w 2378076"/>
              <a:gd name="connsiteY45" fmla="*/ 378529 h 902582"/>
              <a:gd name="connsiteX46" fmla="*/ 2166711 w 2378076"/>
              <a:gd name="connsiteY46" fmla="*/ 358068 h 902582"/>
              <a:gd name="connsiteX47" fmla="*/ 2155485 w 2378076"/>
              <a:gd name="connsiteY47" fmla="*/ 360888 h 902582"/>
              <a:gd name="connsiteX48" fmla="*/ 2040419 w 2378076"/>
              <a:gd name="connsiteY48" fmla="*/ 439837 h 902582"/>
              <a:gd name="connsiteX49" fmla="*/ 2032000 w 2378076"/>
              <a:gd name="connsiteY49" fmla="*/ 451115 h 902582"/>
              <a:gd name="connsiteX50" fmla="*/ 2040419 w 2378076"/>
              <a:gd name="connsiteY50" fmla="*/ 462393 h 902582"/>
              <a:gd name="connsiteX51" fmla="*/ 2155485 w 2378076"/>
              <a:gd name="connsiteY51" fmla="*/ 541342 h 902582"/>
              <a:gd name="connsiteX52" fmla="*/ 2166711 w 2378076"/>
              <a:gd name="connsiteY52" fmla="*/ 544162 h 902582"/>
              <a:gd name="connsiteX53" fmla="*/ 2172324 w 2378076"/>
              <a:gd name="connsiteY53" fmla="*/ 535703 h 902582"/>
              <a:gd name="connsiteX54" fmla="*/ 2172324 w 2378076"/>
              <a:gd name="connsiteY54" fmla="*/ 366527 h 902582"/>
              <a:gd name="connsiteX55" fmla="*/ 2166711 w 2378076"/>
              <a:gd name="connsiteY55" fmla="*/ 358068 h 902582"/>
              <a:gd name="connsiteX56" fmla="*/ 1697038 w 2378076"/>
              <a:gd name="connsiteY56" fmla="*/ 358068 h 902582"/>
              <a:gd name="connsiteX57" fmla="*/ 1691482 w 2378076"/>
              <a:gd name="connsiteY57" fmla="*/ 366527 h 902582"/>
              <a:gd name="connsiteX58" fmla="*/ 1691482 w 2378076"/>
              <a:gd name="connsiteY58" fmla="*/ 535703 h 902582"/>
              <a:gd name="connsiteX59" fmla="*/ 1697038 w 2378076"/>
              <a:gd name="connsiteY59" fmla="*/ 544162 h 902582"/>
              <a:gd name="connsiteX60" fmla="*/ 1708151 w 2378076"/>
              <a:gd name="connsiteY60" fmla="*/ 541342 h 902582"/>
              <a:gd name="connsiteX61" fmla="*/ 1822054 w 2378076"/>
              <a:gd name="connsiteY61" fmla="*/ 462393 h 902582"/>
              <a:gd name="connsiteX62" fmla="*/ 1830388 w 2378076"/>
              <a:gd name="connsiteY62" fmla="*/ 451115 h 902582"/>
              <a:gd name="connsiteX63" fmla="*/ 1822054 w 2378076"/>
              <a:gd name="connsiteY63" fmla="*/ 439837 h 902582"/>
              <a:gd name="connsiteX64" fmla="*/ 1708151 w 2378076"/>
              <a:gd name="connsiteY64" fmla="*/ 363707 h 902582"/>
              <a:gd name="connsiteX65" fmla="*/ 1697038 w 2378076"/>
              <a:gd name="connsiteY65" fmla="*/ 358068 h 902582"/>
              <a:gd name="connsiteX66" fmla="*/ 1170028 w 2378076"/>
              <a:gd name="connsiteY66" fmla="*/ 343781 h 902582"/>
              <a:gd name="connsiteX67" fmla="*/ 1206276 w 2378076"/>
              <a:gd name="connsiteY67" fmla="*/ 343781 h 902582"/>
              <a:gd name="connsiteX68" fmla="*/ 1214641 w 2378076"/>
              <a:gd name="connsiteY68" fmla="*/ 349423 h 902582"/>
              <a:gd name="connsiteX69" fmla="*/ 1267619 w 2378076"/>
              <a:gd name="connsiteY69" fmla="*/ 541235 h 902582"/>
              <a:gd name="connsiteX70" fmla="*/ 1270407 w 2378076"/>
              <a:gd name="connsiteY70" fmla="*/ 541235 h 902582"/>
              <a:gd name="connsiteX71" fmla="*/ 1320597 w 2378076"/>
              <a:gd name="connsiteY71" fmla="*/ 349423 h 902582"/>
              <a:gd name="connsiteX72" fmla="*/ 1328962 w 2378076"/>
              <a:gd name="connsiteY72" fmla="*/ 343781 h 902582"/>
              <a:gd name="connsiteX73" fmla="*/ 1367998 w 2378076"/>
              <a:gd name="connsiteY73" fmla="*/ 343781 h 902582"/>
              <a:gd name="connsiteX74" fmla="*/ 1373575 w 2378076"/>
              <a:gd name="connsiteY74" fmla="*/ 346602 h 902582"/>
              <a:gd name="connsiteX75" fmla="*/ 1376363 w 2378076"/>
              <a:gd name="connsiteY75" fmla="*/ 355064 h 902582"/>
              <a:gd name="connsiteX76" fmla="*/ 1370786 w 2378076"/>
              <a:gd name="connsiteY76" fmla="*/ 383272 h 902582"/>
              <a:gd name="connsiteX77" fmla="*/ 1354057 w 2378076"/>
              <a:gd name="connsiteY77" fmla="*/ 439687 h 902582"/>
              <a:gd name="connsiteX78" fmla="*/ 1309444 w 2378076"/>
              <a:gd name="connsiteY78" fmla="*/ 614575 h 902582"/>
              <a:gd name="connsiteX79" fmla="*/ 1236948 w 2378076"/>
              <a:gd name="connsiteY79" fmla="*/ 685094 h 902582"/>
              <a:gd name="connsiteX80" fmla="*/ 1234159 w 2378076"/>
              <a:gd name="connsiteY80" fmla="*/ 685094 h 902582"/>
              <a:gd name="connsiteX81" fmla="*/ 1170028 w 2378076"/>
              <a:gd name="connsiteY81" fmla="*/ 676632 h 902582"/>
              <a:gd name="connsiteX82" fmla="*/ 1161663 w 2378076"/>
              <a:gd name="connsiteY82" fmla="*/ 668170 h 902582"/>
              <a:gd name="connsiteX83" fmla="*/ 1161663 w 2378076"/>
              <a:gd name="connsiteY83" fmla="*/ 642783 h 902582"/>
              <a:gd name="connsiteX84" fmla="*/ 1164452 w 2378076"/>
              <a:gd name="connsiteY84" fmla="*/ 637141 h 902582"/>
              <a:gd name="connsiteX85" fmla="*/ 1172817 w 2378076"/>
              <a:gd name="connsiteY85" fmla="*/ 634320 h 902582"/>
              <a:gd name="connsiteX86" fmla="*/ 1220218 w 2378076"/>
              <a:gd name="connsiteY86" fmla="*/ 637141 h 902582"/>
              <a:gd name="connsiteX87" fmla="*/ 1253677 w 2378076"/>
              <a:gd name="connsiteY87" fmla="*/ 611754 h 902582"/>
              <a:gd name="connsiteX88" fmla="*/ 1253677 w 2378076"/>
              <a:gd name="connsiteY88" fmla="*/ 608933 h 902582"/>
              <a:gd name="connsiteX89" fmla="*/ 1259254 w 2378076"/>
              <a:gd name="connsiteY89" fmla="*/ 597650 h 902582"/>
              <a:gd name="connsiteX90" fmla="*/ 1248101 w 2378076"/>
              <a:gd name="connsiteY90" fmla="*/ 597650 h 902582"/>
              <a:gd name="connsiteX91" fmla="*/ 1214641 w 2378076"/>
              <a:gd name="connsiteY91" fmla="*/ 569443 h 902582"/>
              <a:gd name="connsiteX92" fmla="*/ 1158875 w 2378076"/>
              <a:gd name="connsiteY92" fmla="*/ 355064 h 902582"/>
              <a:gd name="connsiteX93" fmla="*/ 1161663 w 2378076"/>
              <a:gd name="connsiteY93" fmla="*/ 346602 h 902582"/>
              <a:gd name="connsiteX94" fmla="*/ 1170028 w 2378076"/>
              <a:gd name="connsiteY94" fmla="*/ 343781 h 902582"/>
              <a:gd name="connsiteX95" fmla="*/ 1116013 w 2378076"/>
              <a:gd name="connsiteY95" fmla="*/ 340606 h 902582"/>
              <a:gd name="connsiteX96" fmla="*/ 1124347 w 2378076"/>
              <a:gd name="connsiteY96" fmla="*/ 343432 h 902582"/>
              <a:gd name="connsiteX97" fmla="*/ 1127125 w 2378076"/>
              <a:gd name="connsiteY97" fmla="*/ 349085 h 902582"/>
              <a:gd name="connsiteX98" fmla="*/ 1127125 w 2378076"/>
              <a:gd name="connsiteY98" fmla="*/ 385824 h 902582"/>
              <a:gd name="connsiteX99" fmla="*/ 1118791 w 2378076"/>
              <a:gd name="connsiteY99" fmla="*/ 394302 h 902582"/>
              <a:gd name="connsiteX100" fmla="*/ 1049337 w 2378076"/>
              <a:gd name="connsiteY100" fmla="*/ 425389 h 902582"/>
              <a:gd name="connsiteX101" fmla="*/ 1049337 w 2378076"/>
              <a:gd name="connsiteY101" fmla="*/ 589303 h 902582"/>
              <a:gd name="connsiteX102" fmla="*/ 1041003 w 2378076"/>
              <a:gd name="connsiteY102" fmla="*/ 597781 h 902582"/>
              <a:gd name="connsiteX103" fmla="*/ 1002109 w 2378076"/>
              <a:gd name="connsiteY103" fmla="*/ 597781 h 902582"/>
              <a:gd name="connsiteX104" fmla="*/ 993775 w 2378076"/>
              <a:gd name="connsiteY104" fmla="*/ 589303 h 902582"/>
              <a:gd name="connsiteX105" fmla="*/ 993775 w 2378076"/>
              <a:gd name="connsiteY105" fmla="*/ 351911 h 902582"/>
              <a:gd name="connsiteX106" fmla="*/ 1002109 w 2378076"/>
              <a:gd name="connsiteY106" fmla="*/ 343432 h 902582"/>
              <a:gd name="connsiteX107" fmla="*/ 1041003 w 2378076"/>
              <a:gd name="connsiteY107" fmla="*/ 343432 h 902582"/>
              <a:gd name="connsiteX108" fmla="*/ 1049337 w 2378076"/>
              <a:gd name="connsiteY108" fmla="*/ 351911 h 902582"/>
              <a:gd name="connsiteX109" fmla="*/ 1049337 w 2378076"/>
              <a:gd name="connsiteY109" fmla="*/ 368867 h 902582"/>
              <a:gd name="connsiteX110" fmla="*/ 1116013 w 2378076"/>
              <a:gd name="connsiteY110" fmla="*/ 340606 h 902582"/>
              <a:gd name="connsiteX111" fmla="*/ 843157 w 2378076"/>
              <a:gd name="connsiteY111" fmla="*/ 335843 h 902582"/>
              <a:gd name="connsiteX112" fmla="*/ 930276 w 2378076"/>
              <a:gd name="connsiteY112" fmla="*/ 423390 h 902582"/>
              <a:gd name="connsiteX113" fmla="*/ 930276 w 2378076"/>
              <a:gd name="connsiteY113" fmla="*/ 592835 h 902582"/>
              <a:gd name="connsiteX114" fmla="*/ 927466 w 2378076"/>
              <a:gd name="connsiteY114" fmla="*/ 601307 h 902582"/>
              <a:gd name="connsiteX115" fmla="*/ 919035 w 2378076"/>
              <a:gd name="connsiteY115" fmla="*/ 604131 h 902582"/>
              <a:gd name="connsiteX116" fmla="*/ 879691 w 2378076"/>
              <a:gd name="connsiteY116" fmla="*/ 587187 h 902582"/>
              <a:gd name="connsiteX117" fmla="*/ 798192 w 2378076"/>
              <a:gd name="connsiteY117" fmla="*/ 604131 h 902582"/>
              <a:gd name="connsiteX118" fmla="*/ 722313 w 2378076"/>
              <a:gd name="connsiteY118" fmla="*/ 522233 h 902582"/>
              <a:gd name="connsiteX119" fmla="*/ 809433 w 2378076"/>
              <a:gd name="connsiteY119" fmla="*/ 445983 h 902582"/>
              <a:gd name="connsiteX120" fmla="*/ 871260 w 2378076"/>
              <a:gd name="connsiteY120" fmla="*/ 440334 h 902582"/>
              <a:gd name="connsiteX121" fmla="*/ 871260 w 2378076"/>
              <a:gd name="connsiteY121" fmla="*/ 423390 h 902582"/>
              <a:gd name="connsiteX122" fmla="*/ 840346 w 2378076"/>
              <a:gd name="connsiteY122" fmla="*/ 392325 h 902582"/>
              <a:gd name="connsiteX123" fmla="*/ 750416 w 2378076"/>
              <a:gd name="connsiteY123" fmla="*/ 397973 h 902582"/>
              <a:gd name="connsiteX124" fmla="*/ 744796 w 2378076"/>
              <a:gd name="connsiteY124" fmla="*/ 395149 h 902582"/>
              <a:gd name="connsiteX125" fmla="*/ 741985 w 2378076"/>
              <a:gd name="connsiteY125" fmla="*/ 389501 h 902582"/>
              <a:gd name="connsiteX126" fmla="*/ 739175 w 2378076"/>
              <a:gd name="connsiteY126" fmla="*/ 355612 h 902582"/>
              <a:gd name="connsiteX127" fmla="*/ 747606 w 2378076"/>
              <a:gd name="connsiteY127" fmla="*/ 347140 h 902582"/>
              <a:gd name="connsiteX128" fmla="*/ 843157 w 2378076"/>
              <a:gd name="connsiteY128" fmla="*/ 335843 h 902582"/>
              <a:gd name="connsiteX129" fmla="*/ 396875 w 2378076"/>
              <a:gd name="connsiteY129" fmla="*/ 335843 h 902582"/>
              <a:gd name="connsiteX130" fmla="*/ 511175 w 2378076"/>
              <a:gd name="connsiteY130" fmla="*/ 469987 h 902582"/>
              <a:gd name="connsiteX131" fmla="*/ 396875 w 2378076"/>
              <a:gd name="connsiteY131" fmla="*/ 604131 h 902582"/>
              <a:gd name="connsiteX132" fmla="*/ 282575 w 2378076"/>
              <a:gd name="connsiteY132" fmla="*/ 469987 h 902582"/>
              <a:gd name="connsiteX133" fmla="*/ 396875 w 2378076"/>
              <a:gd name="connsiteY133" fmla="*/ 335843 h 902582"/>
              <a:gd name="connsiteX134" fmla="*/ 103585 w 2378076"/>
              <a:gd name="connsiteY134" fmla="*/ 300918 h 902582"/>
              <a:gd name="connsiteX135" fmla="*/ 61913 w 2378076"/>
              <a:gd name="connsiteY135" fmla="*/ 303759 h 902582"/>
              <a:gd name="connsiteX136" fmla="*/ 61913 w 2378076"/>
              <a:gd name="connsiteY136" fmla="*/ 406027 h 902582"/>
              <a:gd name="connsiteX137" fmla="*/ 123032 w 2378076"/>
              <a:gd name="connsiteY137" fmla="*/ 406027 h 902582"/>
              <a:gd name="connsiteX138" fmla="*/ 184151 w 2378076"/>
              <a:gd name="connsiteY138" fmla="*/ 354893 h 902582"/>
              <a:gd name="connsiteX139" fmla="*/ 125810 w 2378076"/>
              <a:gd name="connsiteY139" fmla="*/ 300918 h 902582"/>
              <a:gd name="connsiteX140" fmla="*/ 103585 w 2378076"/>
              <a:gd name="connsiteY140" fmla="*/ 300918 h 902582"/>
              <a:gd name="connsiteX141" fmla="*/ 614557 w 2378076"/>
              <a:gd name="connsiteY141" fmla="*/ 285043 h 902582"/>
              <a:gd name="connsiteX142" fmla="*/ 622912 w 2378076"/>
              <a:gd name="connsiteY142" fmla="*/ 285043 h 902582"/>
              <a:gd name="connsiteX143" fmla="*/ 625698 w 2378076"/>
              <a:gd name="connsiteY143" fmla="*/ 293524 h 902582"/>
              <a:gd name="connsiteX144" fmla="*/ 625698 w 2378076"/>
              <a:gd name="connsiteY144" fmla="*/ 344407 h 902582"/>
              <a:gd name="connsiteX145" fmla="*/ 684184 w 2378076"/>
              <a:gd name="connsiteY145" fmla="*/ 344407 h 902582"/>
              <a:gd name="connsiteX146" fmla="*/ 692540 w 2378076"/>
              <a:gd name="connsiteY146" fmla="*/ 352888 h 902582"/>
              <a:gd name="connsiteX147" fmla="*/ 692540 w 2378076"/>
              <a:gd name="connsiteY147" fmla="*/ 386811 h 902582"/>
              <a:gd name="connsiteX148" fmla="*/ 684184 w 2378076"/>
              <a:gd name="connsiteY148" fmla="*/ 395291 h 902582"/>
              <a:gd name="connsiteX149" fmla="*/ 625698 w 2378076"/>
              <a:gd name="connsiteY149" fmla="*/ 395291 h 902582"/>
              <a:gd name="connsiteX150" fmla="*/ 625698 w 2378076"/>
              <a:gd name="connsiteY150" fmla="*/ 499885 h 902582"/>
              <a:gd name="connsiteX151" fmla="*/ 650763 w 2378076"/>
              <a:gd name="connsiteY151" fmla="*/ 550769 h 902582"/>
              <a:gd name="connsiteX152" fmla="*/ 684184 w 2378076"/>
              <a:gd name="connsiteY152" fmla="*/ 547942 h 902582"/>
              <a:gd name="connsiteX153" fmla="*/ 692540 w 2378076"/>
              <a:gd name="connsiteY153" fmla="*/ 559249 h 902582"/>
              <a:gd name="connsiteX154" fmla="*/ 695325 w 2378076"/>
              <a:gd name="connsiteY154" fmla="*/ 590345 h 902582"/>
              <a:gd name="connsiteX155" fmla="*/ 686969 w 2378076"/>
              <a:gd name="connsiteY155" fmla="*/ 601652 h 902582"/>
              <a:gd name="connsiteX156" fmla="*/ 642408 w 2378076"/>
              <a:gd name="connsiteY156" fmla="*/ 607306 h 902582"/>
              <a:gd name="connsiteX157" fmla="*/ 567211 w 2378076"/>
              <a:gd name="connsiteY157" fmla="*/ 508366 h 902582"/>
              <a:gd name="connsiteX158" fmla="*/ 567211 w 2378076"/>
              <a:gd name="connsiteY158" fmla="*/ 395291 h 902582"/>
              <a:gd name="connsiteX159" fmla="*/ 544930 w 2378076"/>
              <a:gd name="connsiteY159" fmla="*/ 395291 h 902582"/>
              <a:gd name="connsiteX160" fmla="*/ 536575 w 2378076"/>
              <a:gd name="connsiteY160" fmla="*/ 386811 h 902582"/>
              <a:gd name="connsiteX161" fmla="*/ 536575 w 2378076"/>
              <a:gd name="connsiteY161" fmla="*/ 352888 h 902582"/>
              <a:gd name="connsiteX162" fmla="*/ 544930 w 2378076"/>
              <a:gd name="connsiteY162" fmla="*/ 344407 h 902582"/>
              <a:gd name="connsiteX163" fmla="*/ 567211 w 2378076"/>
              <a:gd name="connsiteY163" fmla="*/ 344407 h 902582"/>
              <a:gd name="connsiteX164" fmla="*/ 567211 w 2378076"/>
              <a:gd name="connsiteY164" fmla="*/ 302004 h 902582"/>
              <a:gd name="connsiteX165" fmla="*/ 575566 w 2378076"/>
              <a:gd name="connsiteY165" fmla="*/ 293524 h 902582"/>
              <a:gd name="connsiteX166" fmla="*/ 614557 w 2378076"/>
              <a:gd name="connsiteY166" fmla="*/ 285043 h 902582"/>
              <a:gd name="connsiteX167" fmla="*/ 117618 w 2378076"/>
              <a:gd name="connsiteY167" fmla="*/ 245356 h 902582"/>
              <a:gd name="connsiteX168" fmla="*/ 126019 w 2378076"/>
              <a:gd name="connsiteY168" fmla="*/ 245356 h 902582"/>
              <a:gd name="connsiteX169" fmla="*/ 246438 w 2378076"/>
              <a:gd name="connsiteY169" fmla="*/ 352493 h 902582"/>
              <a:gd name="connsiteX170" fmla="*/ 184828 w 2378076"/>
              <a:gd name="connsiteY170" fmla="*/ 445534 h 902582"/>
              <a:gd name="connsiteX171" fmla="*/ 249238 w 2378076"/>
              <a:gd name="connsiteY171" fmla="*/ 586504 h 902582"/>
              <a:gd name="connsiteX172" fmla="*/ 246438 w 2378076"/>
              <a:gd name="connsiteY172" fmla="*/ 594962 h 902582"/>
              <a:gd name="connsiteX173" fmla="*/ 238037 w 2378076"/>
              <a:gd name="connsiteY173" fmla="*/ 597781 h 902582"/>
              <a:gd name="connsiteX174" fmla="*/ 193230 w 2378076"/>
              <a:gd name="connsiteY174" fmla="*/ 597781 h 902582"/>
              <a:gd name="connsiteX175" fmla="*/ 184828 w 2378076"/>
              <a:gd name="connsiteY175" fmla="*/ 592142 h 902582"/>
              <a:gd name="connsiteX176" fmla="*/ 128820 w 2378076"/>
              <a:gd name="connsiteY176" fmla="*/ 462450 h 902582"/>
              <a:gd name="connsiteX177" fmla="*/ 61610 w 2378076"/>
              <a:gd name="connsiteY177" fmla="*/ 459631 h 902582"/>
              <a:gd name="connsiteX178" fmla="*/ 61610 w 2378076"/>
              <a:gd name="connsiteY178" fmla="*/ 589323 h 902582"/>
              <a:gd name="connsiteX179" fmla="*/ 50408 w 2378076"/>
              <a:gd name="connsiteY179" fmla="*/ 597781 h 902582"/>
              <a:gd name="connsiteX180" fmla="*/ 11202 w 2378076"/>
              <a:gd name="connsiteY180" fmla="*/ 597781 h 902582"/>
              <a:gd name="connsiteX181" fmla="*/ 0 w 2378076"/>
              <a:gd name="connsiteY181" fmla="*/ 589323 h 902582"/>
              <a:gd name="connsiteX182" fmla="*/ 0 w 2378076"/>
              <a:gd name="connsiteY182" fmla="*/ 262273 h 902582"/>
              <a:gd name="connsiteX183" fmla="*/ 8402 w 2378076"/>
              <a:gd name="connsiteY183" fmla="*/ 250995 h 902582"/>
              <a:gd name="connsiteX184" fmla="*/ 117618 w 2378076"/>
              <a:gd name="connsiteY184" fmla="*/ 245356 h 902582"/>
              <a:gd name="connsiteX185" fmla="*/ 1968123 w 2378076"/>
              <a:gd name="connsiteY185" fmla="*/ 200530 h 902582"/>
              <a:gd name="connsiteX186" fmla="*/ 1965325 w 2378076"/>
              <a:gd name="connsiteY186" fmla="*/ 211723 h 902582"/>
              <a:gd name="connsiteX187" fmla="*/ 1976518 w 2378076"/>
              <a:gd name="connsiteY187" fmla="*/ 348840 h 902582"/>
              <a:gd name="connsiteX188" fmla="*/ 1982115 w 2378076"/>
              <a:gd name="connsiteY188" fmla="*/ 362831 h 902582"/>
              <a:gd name="connsiteX189" fmla="*/ 1996106 w 2378076"/>
              <a:gd name="connsiteY189" fmla="*/ 360033 h 902582"/>
              <a:gd name="connsiteX190" fmla="*/ 2119232 w 2378076"/>
              <a:gd name="connsiteY190" fmla="*/ 301269 h 902582"/>
              <a:gd name="connsiteX191" fmla="*/ 2130425 w 2378076"/>
              <a:gd name="connsiteY191" fmla="*/ 292874 h 902582"/>
              <a:gd name="connsiteX192" fmla="*/ 2124828 w 2378076"/>
              <a:gd name="connsiteY192" fmla="*/ 284479 h 902582"/>
              <a:gd name="connsiteX193" fmla="*/ 1979317 w 2378076"/>
              <a:gd name="connsiteY193" fmla="*/ 200530 h 902582"/>
              <a:gd name="connsiteX194" fmla="*/ 1968123 w 2378076"/>
              <a:gd name="connsiteY194" fmla="*/ 200530 h 902582"/>
              <a:gd name="connsiteX195" fmla="*/ 1890255 w 2378076"/>
              <a:gd name="connsiteY195" fmla="*/ 199484 h 902582"/>
              <a:gd name="connsiteX196" fmla="*/ 1884658 w 2378076"/>
              <a:gd name="connsiteY196" fmla="*/ 200536 h 902582"/>
              <a:gd name="connsiteX197" fmla="*/ 1739147 w 2378076"/>
              <a:gd name="connsiteY197" fmla="*/ 284673 h 902582"/>
              <a:gd name="connsiteX198" fmla="*/ 1733550 w 2378076"/>
              <a:gd name="connsiteY198" fmla="*/ 293087 h 902582"/>
              <a:gd name="connsiteX199" fmla="*/ 1744743 w 2378076"/>
              <a:gd name="connsiteY199" fmla="*/ 301501 h 902582"/>
              <a:gd name="connsiteX200" fmla="*/ 1867869 w 2378076"/>
              <a:gd name="connsiteY200" fmla="*/ 363202 h 902582"/>
              <a:gd name="connsiteX201" fmla="*/ 1881860 w 2378076"/>
              <a:gd name="connsiteY201" fmla="*/ 363202 h 902582"/>
              <a:gd name="connsiteX202" fmla="*/ 1887457 w 2378076"/>
              <a:gd name="connsiteY202" fmla="*/ 351983 h 902582"/>
              <a:gd name="connsiteX203" fmla="*/ 1898650 w 2378076"/>
              <a:gd name="connsiteY203" fmla="*/ 214559 h 902582"/>
              <a:gd name="connsiteX204" fmla="*/ 1895852 w 2378076"/>
              <a:gd name="connsiteY204" fmla="*/ 200536 h 902582"/>
              <a:gd name="connsiteX205" fmla="*/ 1890255 w 2378076"/>
              <a:gd name="connsiteY205" fmla="*/ 199484 h 902582"/>
              <a:gd name="connsiteX206" fmla="*/ 1932782 w 2378076"/>
              <a:gd name="connsiteY206" fmla="*/ 151693 h 902582"/>
              <a:gd name="connsiteX207" fmla="*/ 2227264 w 2378076"/>
              <a:gd name="connsiteY207" fmla="*/ 449350 h 902582"/>
              <a:gd name="connsiteX208" fmla="*/ 1932782 w 2378076"/>
              <a:gd name="connsiteY208" fmla="*/ 747007 h 902582"/>
              <a:gd name="connsiteX209" fmla="*/ 1638300 w 2378076"/>
              <a:gd name="connsiteY209" fmla="*/ 449350 h 902582"/>
              <a:gd name="connsiteX210" fmla="*/ 1932782 w 2378076"/>
              <a:gd name="connsiteY210" fmla="*/ 151693 h 902582"/>
              <a:gd name="connsiteX211" fmla="*/ 1931988 w 2378076"/>
              <a:gd name="connsiteY211" fmla="*/ 108832 h 902582"/>
              <a:gd name="connsiteX212" fmla="*/ 1597025 w 2378076"/>
              <a:gd name="connsiteY212" fmla="*/ 447764 h 902582"/>
              <a:gd name="connsiteX213" fmla="*/ 1931988 w 2378076"/>
              <a:gd name="connsiteY213" fmla="*/ 786696 h 902582"/>
              <a:gd name="connsiteX214" fmla="*/ 2266951 w 2378076"/>
              <a:gd name="connsiteY214" fmla="*/ 447764 h 902582"/>
              <a:gd name="connsiteX215" fmla="*/ 1931988 w 2378076"/>
              <a:gd name="connsiteY215" fmla="*/ 108832 h 902582"/>
              <a:gd name="connsiteX216" fmla="*/ 1914436 w 2378076"/>
              <a:gd name="connsiteY216" fmla="*/ 2117 h 902582"/>
              <a:gd name="connsiteX217" fmla="*/ 1917229 w 2378076"/>
              <a:gd name="connsiteY217" fmla="*/ 2117 h 902582"/>
              <a:gd name="connsiteX218" fmla="*/ 1945160 w 2378076"/>
              <a:gd name="connsiteY218" fmla="*/ 2117 h 902582"/>
              <a:gd name="connsiteX219" fmla="*/ 1947953 w 2378076"/>
              <a:gd name="connsiteY219" fmla="*/ 2117 h 902582"/>
              <a:gd name="connsiteX220" fmla="*/ 1964711 w 2378076"/>
              <a:gd name="connsiteY220" fmla="*/ 69864 h 902582"/>
              <a:gd name="connsiteX221" fmla="*/ 1995434 w 2378076"/>
              <a:gd name="connsiteY221" fmla="*/ 75509 h 902582"/>
              <a:gd name="connsiteX222" fmla="*/ 2031743 w 2378076"/>
              <a:gd name="connsiteY222" fmla="*/ 13408 h 902582"/>
              <a:gd name="connsiteX223" fmla="*/ 2059673 w 2378076"/>
              <a:gd name="connsiteY223" fmla="*/ 19054 h 902582"/>
              <a:gd name="connsiteX224" fmla="*/ 2062466 w 2378076"/>
              <a:gd name="connsiteY224" fmla="*/ 19054 h 902582"/>
              <a:gd name="connsiteX225" fmla="*/ 2062466 w 2378076"/>
              <a:gd name="connsiteY225" fmla="*/ 21876 h 902582"/>
              <a:gd name="connsiteX226" fmla="*/ 2068052 w 2378076"/>
              <a:gd name="connsiteY226" fmla="*/ 55750 h 902582"/>
              <a:gd name="connsiteX227" fmla="*/ 2062466 w 2378076"/>
              <a:gd name="connsiteY227" fmla="*/ 92446 h 902582"/>
              <a:gd name="connsiteX228" fmla="*/ 2090396 w 2378076"/>
              <a:gd name="connsiteY228" fmla="*/ 103737 h 902582"/>
              <a:gd name="connsiteX229" fmla="*/ 2140670 w 2378076"/>
              <a:gd name="connsiteY229" fmla="*/ 55750 h 902582"/>
              <a:gd name="connsiteX230" fmla="*/ 2140670 w 2378076"/>
              <a:gd name="connsiteY230" fmla="*/ 52927 h 902582"/>
              <a:gd name="connsiteX231" fmla="*/ 2143463 w 2378076"/>
              <a:gd name="connsiteY231" fmla="*/ 55750 h 902582"/>
              <a:gd name="connsiteX232" fmla="*/ 2168600 w 2378076"/>
              <a:gd name="connsiteY232" fmla="*/ 69864 h 902582"/>
              <a:gd name="connsiteX233" fmla="*/ 2168600 w 2378076"/>
              <a:gd name="connsiteY233" fmla="*/ 72686 h 902582"/>
              <a:gd name="connsiteX234" fmla="*/ 2149049 w 2378076"/>
              <a:gd name="connsiteY234" fmla="*/ 140433 h 902582"/>
              <a:gd name="connsiteX235" fmla="*/ 2174186 w 2378076"/>
              <a:gd name="connsiteY235" fmla="*/ 157370 h 902582"/>
              <a:gd name="connsiteX236" fmla="*/ 2235633 w 2378076"/>
              <a:gd name="connsiteY236" fmla="*/ 123496 h 902582"/>
              <a:gd name="connsiteX237" fmla="*/ 2257977 w 2378076"/>
              <a:gd name="connsiteY237" fmla="*/ 143256 h 902582"/>
              <a:gd name="connsiteX238" fmla="*/ 2257977 w 2378076"/>
              <a:gd name="connsiteY238" fmla="*/ 146079 h 902582"/>
              <a:gd name="connsiteX239" fmla="*/ 2221667 w 2378076"/>
              <a:gd name="connsiteY239" fmla="*/ 208180 h 902582"/>
              <a:gd name="connsiteX240" fmla="*/ 2241219 w 2378076"/>
              <a:gd name="connsiteY240" fmla="*/ 230762 h 902582"/>
              <a:gd name="connsiteX241" fmla="*/ 2308251 w 2378076"/>
              <a:gd name="connsiteY241" fmla="*/ 213825 h 902582"/>
              <a:gd name="connsiteX242" fmla="*/ 2311044 w 2378076"/>
              <a:gd name="connsiteY242" fmla="*/ 213825 h 902582"/>
              <a:gd name="connsiteX243" fmla="*/ 2325009 w 2378076"/>
              <a:gd name="connsiteY243" fmla="*/ 239230 h 902582"/>
              <a:gd name="connsiteX244" fmla="*/ 2325009 w 2378076"/>
              <a:gd name="connsiteY244" fmla="*/ 242053 h 902582"/>
              <a:gd name="connsiteX245" fmla="*/ 2274735 w 2378076"/>
              <a:gd name="connsiteY245" fmla="*/ 292863 h 902582"/>
              <a:gd name="connsiteX246" fmla="*/ 2285907 w 2378076"/>
              <a:gd name="connsiteY246" fmla="*/ 321091 h 902582"/>
              <a:gd name="connsiteX247" fmla="*/ 2355732 w 2378076"/>
              <a:gd name="connsiteY247" fmla="*/ 321091 h 902582"/>
              <a:gd name="connsiteX248" fmla="*/ 2358525 w 2378076"/>
              <a:gd name="connsiteY248" fmla="*/ 321091 h 902582"/>
              <a:gd name="connsiteX249" fmla="*/ 2366904 w 2378076"/>
              <a:gd name="connsiteY249" fmla="*/ 349318 h 902582"/>
              <a:gd name="connsiteX250" fmla="*/ 2366904 w 2378076"/>
              <a:gd name="connsiteY250" fmla="*/ 352141 h 902582"/>
              <a:gd name="connsiteX251" fmla="*/ 2364111 w 2378076"/>
              <a:gd name="connsiteY251" fmla="*/ 352141 h 902582"/>
              <a:gd name="connsiteX252" fmla="*/ 2305458 w 2378076"/>
              <a:gd name="connsiteY252" fmla="*/ 388837 h 902582"/>
              <a:gd name="connsiteX253" fmla="*/ 2308251 w 2378076"/>
              <a:gd name="connsiteY253" fmla="*/ 417065 h 902582"/>
              <a:gd name="connsiteX254" fmla="*/ 2375283 w 2378076"/>
              <a:gd name="connsiteY254" fmla="*/ 436824 h 902582"/>
              <a:gd name="connsiteX255" fmla="*/ 2378076 w 2378076"/>
              <a:gd name="connsiteY255" fmla="*/ 436824 h 902582"/>
              <a:gd name="connsiteX256" fmla="*/ 2378076 w 2378076"/>
              <a:gd name="connsiteY256" fmla="*/ 450938 h 902582"/>
              <a:gd name="connsiteX257" fmla="*/ 2378076 w 2378076"/>
              <a:gd name="connsiteY257" fmla="*/ 467875 h 902582"/>
              <a:gd name="connsiteX258" fmla="*/ 2375283 w 2378076"/>
              <a:gd name="connsiteY258" fmla="*/ 467875 h 902582"/>
              <a:gd name="connsiteX259" fmla="*/ 2308251 w 2378076"/>
              <a:gd name="connsiteY259" fmla="*/ 487634 h 902582"/>
              <a:gd name="connsiteX260" fmla="*/ 2302665 w 2378076"/>
              <a:gd name="connsiteY260" fmla="*/ 515862 h 902582"/>
              <a:gd name="connsiteX261" fmla="*/ 2364111 w 2378076"/>
              <a:gd name="connsiteY261" fmla="*/ 552558 h 902582"/>
              <a:gd name="connsiteX262" fmla="*/ 2364111 w 2378076"/>
              <a:gd name="connsiteY262" fmla="*/ 555381 h 902582"/>
              <a:gd name="connsiteX263" fmla="*/ 2358525 w 2378076"/>
              <a:gd name="connsiteY263" fmla="*/ 583609 h 902582"/>
              <a:gd name="connsiteX264" fmla="*/ 2355732 w 2378076"/>
              <a:gd name="connsiteY264" fmla="*/ 583609 h 902582"/>
              <a:gd name="connsiteX265" fmla="*/ 2285907 w 2378076"/>
              <a:gd name="connsiteY265" fmla="*/ 583609 h 902582"/>
              <a:gd name="connsiteX266" fmla="*/ 2274735 w 2378076"/>
              <a:gd name="connsiteY266" fmla="*/ 611836 h 902582"/>
              <a:gd name="connsiteX267" fmla="*/ 2325009 w 2378076"/>
              <a:gd name="connsiteY267" fmla="*/ 659824 h 902582"/>
              <a:gd name="connsiteX268" fmla="*/ 2325009 w 2378076"/>
              <a:gd name="connsiteY268" fmla="*/ 662646 h 902582"/>
              <a:gd name="connsiteX269" fmla="*/ 2311044 w 2378076"/>
              <a:gd name="connsiteY269" fmla="*/ 688051 h 902582"/>
              <a:gd name="connsiteX270" fmla="*/ 2308251 w 2378076"/>
              <a:gd name="connsiteY270" fmla="*/ 690874 h 902582"/>
              <a:gd name="connsiteX271" fmla="*/ 2238425 w 2378076"/>
              <a:gd name="connsiteY271" fmla="*/ 671115 h 902582"/>
              <a:gd name="connsiteX272" fmla="*/ 2221667 w 2378076"/>
              <a:gd name="connsiteY272" fmla="*/ 696520 h 902582"/>
              <a:gd name="connsiteX273" fmla="*/ 2257977 w 2378076"/>
              <a:gd name="connsiteY273" fmla="*/ 758621 h 902582"/>
              <a:gd name="connsiteX274" fmla="*/ 2255184 w 2378076"/>
              <a:gd name="connsiteY274" fmla="*/ 758621 h 902582"/>
              <a:gd name="connsiteX275" fmla="*/ 2235633 w 2378076"/>
              <a:gd name="connsiteY275" fmla="*/ 781203 h 902582"/>
              <a:gd name="connsiteX276" fmla="*/ 2232839 w 2378076"/>
              <a:gd name="connsiteY276" fmla="*/ 781203 h 902582"/>
              <a:gd name="connsiteX277" fmla="*/ 2171393 w 2378076"/>
              <a:gd name="connsiteY277" fmla="*/ 744507 h 902582"/>
              <a:gd name="connsiteX278" fmla="*/ 2149049 w 2378076"/>
              <a:gd name="connsiteY278" fmla="*/ 764266 h 902582"/>
              <a:gd name="connsiteX279" fmla="*/ 2168600 w 2378076"/>
              <a:gd name="connsiteY279" fmla="*/ 829190 h 902582"/>
              <a:gd name="connsiteX280" fmla="*/ 2168600 w 2378076"/>
              <a:gd name="connsiteY280" fmla="*/ 832013 h 902582"/>
              <a:gd name="connsiteX281" fmla="*/ 2165807 w 2378076"/>
              <a:gd name="connsiteY281" fmla="*/ 834836 h 902582"/>
              <a:gd name="connsiteX282" fmla="*/ 2140670 w 2378076"/>
              <a:gd name="connsiteY282" fmla="*/ 848949 h 902582"/>
              <a:gd name="connsiteX283" fmla="*/ 2090396 w 2378076"/>
              <a:gd name="connsiteY283" fmla="*/ 798140 h 902582"/>
              <a:gd name="connsiteX284" fmla="*/ 2062466 w 2378076"/>
              <a:gd name="connsiteY284" fmla="*/ 809431 h 902582"/>
              <a:gd name="connsiteX285" fmla="*/ 2065259 w 2378076"/>
              <a:gd name="connsiteY285" fmla="*/ 846127 h 902582"/>
              <a:gd name="connsiteX286" fmla="*/ 2062466 w 2378076"/>
              <a:gd name="connsiteY286" fmla="*/ 882823 h 902582"/>
              <a:gd name="connsiteX287" fmla="*/ 2059673 w 2378076"/>
              <a:gd name="connsiteY287" fmla="*/ 882823 h 902582"/>
              <a:gd name="connsiteX288" fmla="*/ 2031743 w 2378076"/>
              <a:gd name="connsiteY288" fmla="*/ 891291 h 902582"/>
              <a:gd name="connsiteX289" fmla="*/ 1995434 w 2378076"/>
              <a:gd name="connsiteY289" fmla="*/ 829190 h 902582"/>
              <a:gd name="connsiteX290" fmla="*/ 1967504 w 2378076"/>
              <a:gd name="connsiteY290" fmla="*/ 832013 h 902582"/>
              <a:gd name="connsiteX291" fmla="*/ 1947953 w 2378076"/>
              <a:gd name="connsiteY291" fmla="*/ 902582 h 902582"/>
              <a:gd name="connsiteX292" fmla="*/ 1945160 w 2378076"/>
              <a:gd name="connsiteY292" fmla="*/ 902582 h 902582"/>
              <a:gd name="connsiteX293" fmla="*/ 1917229 w 2378076"/>
              <a:gd name="connsiteY293" fmla="*/ 902582 h 902582"/>
              <a:gd name="connsiteX294" fmla="*/ 1914436 w 2378076"/>
              <a:gd name="connsiteY294" fmla="*/ 902582 h 902582"/>
              <a:gd name="connsiteX295" fmla="*/ 1897678 w 2378076"/>
              <a:gd name="connsiteY295" fmla="*/ 832013 h 902582"/>
              <a:gd name="connsiteX296" fmla="*/ 1866955 w 2378076"/>
              <a:gd name="connsiteY296" fmla="*/ 829190 h 902582"/>
              <a:gd name="connsiteX297" fmla="*/ 1833439 w 2378076"/>
              <a:gd name="connsiteY297" fmla="*/ 891291 h 902582"/>
              <a:gd name="connsiteX298" fmla="*/ 1830646 w 2378076"/>
              <a:gd name="connsiteY298" fmla="*/ 891291 h 902582"/>
              <a:gd name="connsiteX299" fmla="*/ 1802716 w 2378076"/>
              <a:gd name="connsiteY299" fmla="*/ 882823 h 902582"/>
              <a:gd name="connsiteX300" fmla="*/ 1799923 w 2378076"/>
              <a:gd name="connsiteY300" fmla="*/ 882823 h 902582"/>
              <a:gd name="connsiteX301" fmla="*/ 1799923 w 2378076"/>
              <a:gd name="connsiteY301" fmla="*/ 880000 h 902582"/>
              <a:gd name="connsiteX302" fmla="*/ 1797130 w 2378076"/>
              <a:gd name="connsiteY302" fmla="*/ 846127 h 902582"/>
              <a:gd name="connsiteX303" fmla="*/ 1799923 w 2378076"/>
              <a:gd name="connsiteY303" fmla="*/ 809431 h 902582"/>
              <a:gd name="connsiteX304" fmla="*/ 1774786 w 2378076"/>
              <a:gd name="connsiteY304" fmla="*/ 798140 h 902582"/>
              <a:gd name="connsiteX305" fmla="*/ 1724512 w 2378076"/>
              <a:gd name="connsiteY305" fmla="*/ 848949 h 902582"/>
              <a:gd name="connsiteX306" fmla="*/ 1721719 w 2378076"/>
              <a:gd name="connsiteY306" fmla="*/ 851772 h 902582"/>
              <a:gd name="connsiteX307" fmla="*/ 1721719 w 2378076"/>
              <a:gd name="connsiteY307" fmla="*/ 848949 h 902582"/>
              <a:gd name="connsiteX308" fmla="*/ 1696582 w 2378076"/>
              <a:gd name="connsiteY308" fmla="*/ 834836 h 902582"/>
              <a:gd name="connsiteX309" fmla="*/ 1696582 w 2378076"/>
              <a:gd name="connsiteY309" fmla="*/ 832013 h 902582"/>
              <a:gd name="connsiteX310" fmla="*/ 1713340 w 2378076"/>
              <a:gd name="connsiteY310" fmla="*/ 764266 h 902582"/>
              <a:gd name="connsiteX311" fmla="*/ 1690996 w 2378076"/>
              <a:gd name="connsiteY311" fmla="*/ 744507 h 902582"/>
              <a:gd name="connsiteX312" fmla="*/ 1629549 w 2378076"/>
              <a:gd name="connsiteY312" fmla="*/ 781203 h 902582"/>
              <a:gd name="connsiteX313" fmla="*/ 1626756 w 2378076"/>
              <a:gd name="connsiteY313" fmla="*/ 781203 h 902582"/>
              <a:gd name="connsiteX314" fmla="*/ 1607205 w 2378076"/>
              <a:gd name="connsiteY314" fmla="*/ 761443 h 902582"/>
              <a:gd name="connsiteX315" fmla="*/ 1604412 w 2378076"/>
              <a:gd name="connsiteY315" fmla="*/ 758621 h 902582"/>
              <a:gd name="connsiteX316" fmla="*/ 1640722 w 2378076"/>
              <a:gd name="connsiteY316" fmla="*/ 696520 h 902582"/>
              <a:gd name="connsiteX317" fmla="*/ 1623963 w 2378076"/>
              <a:gd name="connsiteY317" fmla="*/ 671115 h 902582"/>
              <a:gd name="connsiteX318" fmla="*/ 1554138 w 2378076"/>
              <a:gd name="connsiteY318" fmla="*/ 690874 h 902582"/>
              <a:gd name="connsiteX319" fmla="*/ 1537380 w 2378076"/>
              <a:gd name="connsiteY319" fmla="*/ 665469 h 902582"/>
              <a:gd name="connsiteX320" fmla="*/ 1537380 w 2378076"/>
              <a:gd name="connsiteY320" fmla="*/ 662646 h 902582"/>
              <a:gd name="connsiteX321" fmla="*/ 1587654 w 2378076"/>
              <a:gd name="connsiteY321" fmla="*/ 611836 h 902582"/>
              <a:gd name="connsiteX322" fmla="*/ 1576482 w 2378076"/>
              <a:gd name="connsiteY322" fmla="*/ 583609 h 902582"/>
              <a:gd name="connsiteX323" fmla="*/ 1506657 w 2378076"/>
              <a:gd name="connsiteY323" fmla="*/ 583609 h 902582"/>
              <a:gd name="connsiteX324" fmla="*/ 1503864 w 2378076"/>
              <a:gd name="connsiteY324" fmla="*/ 583609 h 902582"/>
              <a:gd name="connsiteX325" fmla="*/ 1495485 w 2378076"/>
              <a:gd name="connsiteY325" fmla="*/ 555381 h 902582"/>
              <a:gd name="connsiteX326" fmla="*/ 1495485 w 2378076"/>
              <a:gd name="connsiteY326" fmla="*/ 552558 h 902582"/>
              <a:gd name="connsiteX327" fmla="*/ 1498278 w 2378076"/>
              <a:gd name="connsiteY327" fmla="*/ 552558 h 902582"/>
              <a:gd name="connsiteX328" fmla="*/ 1559724 w 2378076"/>
              <a:gd name="connsiteY328" fmla="*/ 515862 h 902582"/>
              <a:gd name="connsiteX329" fmla="*/ 1554138 w 2378076"/>
              <a:gd name="connsiteY329" fmla="*/ 484812 h 902582"/>
              <a:gd name="connsiteX330" fmla="*/ 1487106 w 2378076"/>
              <a:gd name="connsiteY330" fmla="*/ 467875 h 902582"/>
              <a:gd name="connsiteX331" fmla="*/ 1484313 w 2378076"/>
              <a:gd name="connsiteY331" fmla="*/ 467875 h 902582"/>
              <a:gd name="connsiteX332" fmla="*/ 1484313 w 2378076"/>
              <a:gd name="connsiteY332" fmla="*/ 465052 h 902582"/>
              <a:gd name="connsiteX333" fmla="*/ 1484313 w 2378076"/>
              <a:gd name="connsiteY333" fmla="*/ 450938 h 902582"/>
              <a:gd name="connsiteX334" fmla="*/ 1484313 w 2378076"/>
              <a:gd name="connsiteY334" fmla="*/ 436824 h 902582"/>
              <a:gd name="connsiteX335" fmla="*/ 1484313 w 2378076"/>
              <a:gd name="connsiteY335" fmla="*/ 434002 h 902582"/>
              <a:gd name="connsiteX336" fmla="*/ 1487106 w 2378076"/>
              <a:gd name="connsiteY336" fmla="*/ 434002 h 902582"/>
              <a:gd name="connsiteX337" fmla="*/ 1554138 w 2378076"/>
              <a:gd name="connsiteY337" fmla="*/ 417065 h 902582"/>
              <a:gd name="connsiteX338" fmla="*/ 1556931 w 2378076"/>
              <a:gd name="connsiteY338" fmla="*/ 386014 h 902582"/>
              <a:gd name="connsiteX339" fmla="*/ 1498278 w 2378076"/>
              <a:gd name="connsiteY339" fmla="*/ 352141 h 902582"/>
              <a:gd name="connsiteX340" fmla="*/ 1495485 w 2378076"/>
              <a:gd name="connsiteY340" fmla="*/ 349318 h 902582"/>
              <a:gd name="connsiteX341" fmla="*/ 1503864 w 2378076"/>
              <a:gd name="connsiteY341" fmla="*/ 321091 h 902582"/>
              <a:gd name="connsiteX342" fmla="*/ 1503864 w 2378076"/>
              <a:gd name="connsiteY342" fmla="*/ 318268 h 902582"/>
              <a:gd name="connsiteX343" fmla="*/ 1506657 w 2378076"/>
              <a:gd name="connsiteY343" fmla="*/ 318268 h 902582"/>
              <a:gd name="connsiteX344" fmla="*/ 1576482 w 2378076"/>
              <a:gd name="connsiteY344" fmla="*/ 318268 h 902582"/>
              <a:gd name="connsiteX345" fmla="*/ 1587654 w 2378076"/>
              <a:gd name="connsiteY345" fmla="*/ 292863 h 902582"/>
              <a:gd name="connsiteX346" fmla="*/ 1537380 w 2378076"/>
              <a:gd name="connsiteY346" fmla="*/ 242053 h 902582"/>
              <a:gd name="connsiteX347" fmla="*/ 1537380 w 2378076"/>
              <a:gd name="connsiteY347" fmla="*/ 239230 h 902582"/>
              <a:gd name="connsiteX348" fmla="*/ 1551345 w 2378076"/>
              <a:gd name="connsiteY348" fmla="*/ 213825 h 902582"/>
              <a:gd name="connsiteX349" fmla="*/ 1554138 w 2378076"/>
              <a:gd name="connsiteY349" fmla="*/ 213825 h 902582"/>
              <a:gd name="connsiteX350" fmla="*/ 1621170 w 2378076"/>
              <a:gd name="connsiteY350" fmla="*/ 230762 h 902582"/>
              <a:gd name="connsiteX351" fmla="*/ 1640722 w 2378076"/>
              <a:gd name="connsiteY351" fmla="*/ 208180 h 902582"/>
              <a:gd name="connsiteX352" fmla="*/ 1604412 w 2378076"/>
              <a:gd name="connsiteY352" fmla="*/ 146079 h 902582"/>
              <a:gd name="connsiteX353" fmla="*/ 1604412 w 2378076"/>
              <a:gd name="connsiteY353" fmla="*/ 143256 h 902582"/>
              <a:gd name="connsiteX354" fmla="*/ 1626756 w 2378076"/>
              <a:gd name="connsiteY354" fmla="*/ 123496 h 902582"/>
              <a:gd name="connsiteX355" fmla="*/ 1626756 w 2378076"/>
              <a:gd name="connsiteY355" fmla="*/ 120674 h 902582"/>
              <a:gd name="connsiteX356" fmla="*/ 1629549 w 2378076"/>
              <a:gd name="connsiteY356" fmla="*/ 120674 h 902582"/>
              <a:gd name="connsiteX357" fmla="*/ 1688203 w 2378076"/>
              <a:gd name="connsiteY357" fmla="*/ 157370 h 902582"/>
              <a:gd name="connsiteX358" fmla="*/ 1710547 w 2378076"/>
              <a:gd name="connsiteY358" fmla="*/ 140433 h 902582"/>
              <a:gd name="connsiteX359" fmla="*/ 1693789 w 2378076"/>
              <a:gd name="connsiteY359" fmla="*/ 72686 h 902582"/>
              <a:gd name="connsiteX360" fmla="*/ 1693789 w 2378076"/>
              <a:gd name="connsiteY360" fmla="*/ 69864 h 902582"/>
              <a:gd name="connsiteX361" fmla="*/ 1718926 w 2378076"/>
              <a:gd name="connsiteY361" fmla="*/ 52927 h 902582"/>
              <a:gd name="connsiteX362" fmla="*/ 1721719 w 2378076"/>
              <a:gd name="connsiteY362" fmla="*/ 52927 h 902582"/>
              <a:gd name="connsiteX363" fmla="*/ 1721719 w 2378076"/>
              <a:gd name="connsiteY363" fmla="*/ 55750 h 902582"/>
              <a:gd name="connsiteX364" fmla="*/ 1771993 w 2378076"/>
              <a:gd name="connsiteY364" fmla="*/ 103737 h 902582"/>
              <a:gd name="connsiteX365" fmla="*/ 1799923 w 2378076"/>
              <a:gd name="connsiteY365" fmla="*/ 92446 h 902582"/>
              <a:gd name="connsiteX366" fmla="*/ 1794337 w 2378076"/>
              <a:gd name="connsiteY366" fmla="*/ 55750 h 902582"/>
              <a:gd name="connsiteX367" fmla="*/ 1799923 w 2378076"/>
              <a:gd name="connsiteY367" fmla="*/ 21876 h 902582"/>
              <a:gd name="connsiteX368" fmla="*/ 1799923 w 2378076"/>
              <a:gd name="connsiteY368" fmla="*/ 19054 h 902582"/>
              <a:gd name="connsiteX369" fmla="*/ 1827853 w 2378076"/>
              <a:gd name="connsiteY369" fmla="*/ 13408 h 902582"/>
              <a:gd name="connsiteX370" fmla="*/ 1830646 w 2378076"/>
              <a:gd name="connsiteY370" fmla="*/ 10585 h 902582"/>
              <a:gd name="connsiteX371" fmla="*/ 1830646 w 2378076"/>
              <a:gd name="connsiteY371" fmla="*/ 13408 h 902582"/>
              <a:gd name="connsiteX372" fmla="*/ 1866955 w 2378076"/>
              <a:gd name="connsiteY372" fmla="*/ 75509 h 902582"/>
              <a:gd name="connsiteX373" fmla="*/ 1897678 w 2378076"/>
              <a:gd name="connsiteY373" fmla="*/ 69864 h 902582"/>
              <a:gd name="connsiteX374" fmla="*/ 1914436 w 2378076"/>
              <a:gd name="connsiteY374" fmla="*/ 2117 h 90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Lst>
            <a:rect l="l" t="t" r="r" b="b"/>
            <a:pathLst>
              <a:path w="2378076" h="902582">
                <a:moveTo>
                  <a:pt x="1869753" y="541874"/>
                </a:moveTo>
                <a:cubicBezTo>
                  <a:pt x="1869753" y="541874"/>
                  <a:pt x="1869753" y="541874"/>
                  <a:pt x="1745039" y="604157"/>
                </a:cubicBezTo>
                <a:cubicBezTo>
                  <a:pt x="1742268" y="604157"/>
                  <a:pt x="1736725" y="606988"/>
                  <a:pt x="1736725" y="609819"/>
                </a:cubicBezTo>
                <a:cubicBezTo>
                  <a:pt x="1736725" y="612651"/>
                  <a:pt x="1736725" y="612651"/>
                  <a:pt x="1736725" y="612651"/>
                </a:cubicBezTo>
                <a:cubicBezTo>
                  <a:pt x="1736725" y="615482"/>
                  <a:pt x="1739496" y="618313"/>
                  <a:pt x="1742268" y="621144"/>
                </a:cubicBezTo>
                <a:cubicBezTo>
                  <a:pt x="1783839" y="666440"/>
                  <a:pt x="1825410" y="691920"/>
                  <a:pt x="1886381" y="706075"/>
                </a:cubicBezTo>
                <a:cubicBezTo>
                  <a:pt x="1889152" y="706075"/>
                  <a:pt x="1891924" y="708906"/>
                  <a:pt x="1894695" y="706075"/>
                </a:cubicBezTo>
                <a:cubicBezTo>
                  <a:pt x="1897467" y="703244"/>
                  <a:pt x="1900238" y="700413"/>
                  <a:pt x="1897467" y="691920"/>
                </a:cubicBezTo>
                <a:cubicBezTo>
                  <a:pt x="1897467" y="691920"/>
                  <a:pt x="1897467" y="691920"/>
                  <a:pt x="1889152" y="553198"/>
                </a:cubicBezTo>
                <a:cubicBezTo>
                  <a:pt x="1889152" y="547536"/>
                  <a:pt x="1886381" y="544705"/>
                  <a:pt x="1883610" y="541874"/>
                </a:cubicBezTo>
                <a:cubicBezTo>
                  <a:pt x="1878067" y="539043"/>
                  <a:pt x="1875295" y="539043"/>
                  <a:pt x="1869753" y="541874"/>
                </a:cubicBezTo>
                <a:close/>
                <a:moveTo>
                  <a:pt x="1982115" y="539043"/>
                </a:moveTo>
                <a:cubicBezTo>
                  <a:pt x="1979317" y="541868"/>
                  <a:pt x="1976518" y="547519"/>
                  <a:pt x="1976518" y="550344"/>
                </a:cubicBezTo>
                <a:cubicBezTo>
                  <a:pt x="1976518" y="550344"/>
                  <a:pt x="1976518" y="550344"/>
                  <a:pt x="1965325" y="691605"/>
                </a:cubicBezTo>
                <a:cubicBezTo>
                  <a:pt x="1965325" y="694430"/>
                  <a:pt x="1965325" y="700081"/>
                  <a:pt x="1968123" y="702906"/>
                </a:cubicBezTo>
                <a:cubicBezTo>
                  <a:pt x="1970922" y="705731"/>
                  <a:pt x="1973720" y="705731"/>
                  <a:pt x="1979317" y="702906"/>
                </a:cubicBezTo>
                <a:cubicBezTo>
                  <a:pt x="2038081" y="688780"/>
                  <a:pt x="2082854" y="663353"/>
                  <a:pt x="2124828" y="618149"/>
                </a:cubicBezTo>
                <a:cubicBezTo>
                  <a:pt x="2127627" y="615324"/>
                  <a:pt x="2130425" y="612499"/>
                  <a:pt x="2130425" y="609674"/>
                </a:cubicBezTo>
                <a:cubicBezTo>
                  <a:pt x="2127627" y="606849"/>
                  <a:pt x="2124828" y="604023"/>
                  <a:pt x="2119232" y="601198"/>
                </a:cubicBezTo>
                <a:cubicBezTo>
                  <a:pt x="2119232" y="601198"/>
                  <a:pt x="2119232" y="601198"/>
                  <a:pt x="1996106" y="539043"/>
                </a:cubicBezTo>
                <a:cubicBezTo>
                  <a:pt x="1990510" y="539043"/>
                  <a:pt x="1987711" y="539043"/>
                  <a:pt x="1982115" y="539043"/>
                </a:cubicBezTo>
                <a:close/>
                <a:moveTo>
                  <a:pt x="871538" y="485068"/>
                </a:moveTo>
                <a:lnTo>
                  <a:pt x="814983" y="487862"/>
                </a:lnTo>
                <a:cubicBezTo>
                  <a:pt x="792361" y="490656"/>
                  <a:pt x="781050" y="501832"/>
                  <a:pt x="781050" y="521390"/>
                </a:cubicBezTo>
                <a:cubicBezTo>
                  <a:pt x="781050" y="532566"/>
                  <a:pt x="783878" y="554918"/>
                  <a:pt x="806500" y="554918"/>
                </a:cubicBezTo>
                <a:cubicBezTo>
                  <a:pt x="834777" y="554918"/>
                  <a:pt x="871538" y="543742"/>
                  <a:pt x="871538" y="543742"/>
                </a:cubicBezTo>
                <a:cubicBezTo>
                  <a:pt x="871538" y="485068"/>
                  <a:pt x="871538" y="485068"/>
                  <a:pt x="871538" y="485068"/>
                </a:cubicBezTo>
                <a:close/>
                <a:moveTo>
                  <a:pt x="396876" y="389818"/>
                </a:moveTo>
                <a:cubicBezTo>
                  <a:pt x="355204" y="389818"/>
                  <a:pt x="341313" y="412372"/>
                  <a:pt x="341313" y="471575"/>
                </a:cubicBezTo>
                <a:cubicBezTo>
                  <a:pt x="341313" y="522320"/>
                  <a:pt x="349648" y="553331"/>
                  <a:pt x="396876" y="553331"/>
                </a:cubicBezTo>
                <a:cubicBezTo>
                  <a:pt x="444104" y="553331"/>
                  <a:pt x="452438" y="522320"/>
                  <a:pt x="452438" y="471575"/>
                </a:cubicBezTo>
                <a:cubicBezTo>
                  <a:pt x="452438" y="412372"/>
                  <a:pt x="435769" y="389818"/>
                  <a:pt x="396876" y="389818"/>
                </a:cubicBezTo>
                <a:close/>
                <a:moveTo>
                  <a:pt x="1964442" y="378529"/>
                </a:moveTo>
                <a:cubicBezTo>
                  <a:pt x="1960604" y="379235"/>
                  <a:pt x="1957114" y="381352"/>
                  <a:pt x="1954322" y="385585"/>
                </a:cubicBezTo>
                <a:cubicBezTo>
                  <a:pt x="1948738" y="394052"/>
                  <a:pt x="1951530" y="402518"/>
                  <a:pt x="1957114" y="408163"/>
                </a:cubicBezTo>
                <a:cubicBezTo>
                  <a:pt x="1971073" y="416629"/>
                  <a:pt x="1979448" y="433563"/>
                  <a:pt x="1979448" y="450496"/>
                </a:cubicBezTo>
                <a:cubicBezTo>
                  <a:pt x="1979448" y="475896"/>
                  <a:pt x="1957114" y="498474"/>
                  <a:pt x="1931987" y="498474"/>
                </a:cubicBezTo>
                <a:cubicBezTo>
                  <a:pt x="1906861" y="498474"/>
                  <a:pt x="1884527" y="475896"/>
                  <a:pt x="1884527" y="450496"/>
                </a:cubicBezTo>
                <a:cubicBezTo>
                  <a:pt x="1884527" y="433563"/>
                  <a:pt x="1892902" y="416629"/>
                  <a:pt x="1906861" y="408163"/>
                </a:cubicBezTo>
                <a:cubicBezTo>
                  <a:pt x="1912445" y="402518"/>
                  <a:pt x="1915237" y="394052"/>
                  <a:pt x="1909653" y="385585"/>
                </a:cubicBezTo>
                <a:cubicBezTo>
                  <a:pt x="1904069" y="377118"/>
                  <a:pt x="1895694" y="377118"/>
                  <a:pt x="1887319" y="382763"/>
                </a:cubicBezTo>
                <a:cubicBezTo>
                  <a:pt x="1864984" y="396874"/>
                  <a:pt x="1851025" y="422274"/>
                  <a:pt x="1851025" y="450496"/>
                </a:cubicBezTo>
                <a:cubicBezTo>
                  <a:pt x="1851025" y="492829"/>
                  <a:pt x="1887319" y="529518"/>
                  <a:pt x="1931987" y="529518"/>
                </a:cubicBezTo>
                <a:cubicBezTo>
                  <a:pt x="1976656" y="529518"/>
                  <a:pt x="2012950" y="492829"/>
                  <a:pt x="2012950" y="450496"/>
                </a:cubicBezTo>
                <a:cubicBezTo>
                  <a:pt x="2012950" y="422274"/>
                  <a:pt x="1998991" y="396874"/>
                  <a:pt x="1976656" y="379940"/>
                </a:cubicBezTo>
                <a:cubicBezTo>
                  <a:pt x="1972469" y="378529"/>
                  <a:pt x="1968281" y="377824"/>
                  <a:pt x="1964442" y="378529"/>
                </a:cubicBezTo>
                <a:close/>
                <a:moveTo>
                  <a:pt x="2166711" y="358068"/>
                </a:moveTo>
                <a:cubicBezTo>
                  <a:pt x="2163905" y="358068"/>
                  <a:pt x="2158292" y="358068"/>
                  <a:pt x="2155485" y="360888"/>
                </a:cubicBezTo>
                <a:cubicBezTo>
                  <a:pt x="2155485" y="360888"/>
                  <a:pt x="2155485" y="360888"/>
                  <a:pt x="2040419" y="439837"/>
                </a:cubicBezTo>
                <a:cubicBezTo>
                  <a:pt x="2034806" y="442656"/>
                  <a:pt x="2032000" y="448295"/>
                  <a:pt x="2032000" y="451115"/>
                </a:cubicBezTo>
                <a:cubicBezTo>
                  <a:pt x="2032000" y="456754"/>
                  <a:pt x="2034806" y="459574"/>
                  <a:pt x="2040419" y="462393"/>
                </a:cubicBezTo>
                <a:cubicBezTo>
                  <a:pt x="2040419" y="462393"/>
                  <a:pt x="2040419" y="462393"/>
                  <a:pt x="2155485" y="541342"/>
                </a:cubicBezTo>
                <a:cubicBezTo>
                  <a:pt x="2158292" y="544162"/>
                  <a:pt x="2161098" y="546981"/>
                  <a:pt x="2166711" y="544162"/>
                </a:cubicBezTo>
                <a:cubicBezTo>
                  <a:pt x="2169518" y="544162"/>
                  <a:pt x="2169518" y="541342"/>
                  <a:pt x="2172324" y="535703"/>
                </a:cubicBezTo>
                <a:cubicBezTo>
                  <a:pt x="2189163" y="476491"/>
                  <a:pt x="2189163" y="425739"/>
                  <a:pt x="2172324" y="366527"/>
                </a:cubicBezTo>
                <a:cubicBezTo>
                  <a:pt x="2172324" y="363707"/>
                  <a:pt x="2169518" y="358068"/>
                  <a:pt x="2166711" y="358068"/>
                </a:cubicBezTo>
                <a:close/>
                <a:moveTo>
                  <a:pt x="1697038" y="358068"/>
                </a:moveTo>
                <a:cubicBezTo>
                  <a:pt x="1694260" y="360888"/>
                  <a:pt x="1691482" y="363707"/>
                  <a:pt x="1691482" y="366527"/>
                </a:cubicBezTo>
                <a:cubicBezTo>
                  <a:pt x="1674813" y="428558"/>
                  <a:pt x="1674813" y="476491"/>
                  <a:pt x="1691482" y="535703"/>
                </a:cubicBezTo>
                <a:cubicBezTo>
                  <a:pt x="1691482" y="541342"/>
                  <a:pt x="1694260" y="544162"/>
                  <a:pt x="1697038" y="544162"/>
                </a:cubicBezTo>
                <a:cubicBezTo>
                  <a:pt x="1699816" y="546981"/>
                  <a:pt x="1702594" y="544162"/>
                  <a:pt x="1708151" y="541342"/>
                </a:cubicBezTo>
                <a:lnTo>
                  <a:pt x="1822054" y="462393"/>
                </a:lnTo>
                <a:cubicBezTo>
                  <a:pt x="1827610" y="459574"/>
                  <a:pt x="1830388" y="456754"/>
                  <a:pt x="1830388" y="451115"/>
                </a:cubicBezTo>
                <a:cubicBezTo>
                  <a:pt x="1830388" y="448295"/>
                  <a:pt x="1827610" y="442656"/>
                  <a:pt x="1822054" y="439837"/>
                </a:cubicBezTo>
                <a:cubicBezTo>
                  <a:pt x="1822054" y="439837"/>
                  <a:pt x="1822054" y="439837"/>
                  <a:pt x="1708151" y="363707"/>
                </a:cubicBezTo>
                <a:cubicBezTo>
                  <a:pt x="1705372" y="360888"/>
                  <a:pt x="1702594" y="358068"/>
                  <a:pt x="1697038" y="358068"/>
                </a:cubicBezTo>
                <a:close/>
                <a:moveTo>
                  <a:pt x="1170028" y="343781"/>
                </a:moveTo>
                <a:cubicBezTo>
                  <a:pt x="1170028" y="343781"/>
                  <a:pt x="1170028" y="343781"/>
                  <a:pt x="1206276" y="343781"/>
                </a:cubicBezTo>
                <a:cubicBezTo>
                  <a:pt x="1211853" y="343781"/>
                  <a:pt x="1214641" y="346602"/>
                  <a:pt x="1214641" y="349423"/>
                </a:cubicBezTo>
                <a:cubicBezTo>
                  <a:pt x="1214641" y="349423"/>
                  <a:pt x="1214641" y="349423"/>
                  <a:pt x="1267619" y="541235"/>
                </a:cubicBezTo>
                <a:cubicBezTo>
                  <a:pt x="1267619" y="541235"/>
                  <a:pt x="1267619" y="541235"/>
                  <a:pt x="1270407" y="541235"/>
                </a:cubicBezTo>
                <a:cubicBezTo>
                  <a:pt x="1270407" y="541235"/>
                  <a:pt x="1270407" y="541235"/>
                  <a:pt x="1320597" y="349423"/>
                </a:cubicBezTo>
                <a:cubicBezTo>
                  <a:pt x="1320597" y="346602"/>
                  <a:pt x="1326173" y="343781"/>
                  <a:pt x="1328962" y="343781"/>
                </a:cubicBezTo>
                <a:cubicBezTo>
                  <a:pt x="1328962" y="343781"/>
                  <a:pt x="1328962" y="343781"/>
                  <a:pt x="1367998" y="343781"/>
                </a:cubicBezTo>
                <a:cubicBezTo>
                  <a:pt x="1370786" y="343781"/>
                  <a:pt x="1373575" y="343781"/>
                  <a:pt x="1373575" y="346602"/>
                </a:cubicBezTo>
                <a:cubicBezTo>
                  <a:pt x="1376363" y="349423"/>
                  <a:pt x="1376363" y="352244"/>
                  <a:pt x="1376363" y="355064"/>
                </a:cubicBezTo>
                <a:cubicBezTo>
                  <a:pt x="1376363" y="355064"/>
                  <a:pt x="1376363" y="355064"/>
                  <a:pt x="1370786" y="383272"/>
                </a:cubicBezTo>
                <a:cubicBezTo>
                  <a:pt x="1365210" y="397376"/>
                  <a:pt x="1359633" y="417121"/>
                  <a:pt x="1354057" y="439687"/>
                </a:cubicBezTo>
                <a:cubicBezTo>
                  <a:pt x="1342903" y="490461"/>
                  <a:pt x="1323385" y="560980"/>
                  <a:pt x="1309444" y="614575"/>
                </a:cubicBezTo>
                <a:cubicBezTo>
                  <a:pt x="1298290" y="662528"/>
                  <a:pt x="1273196" y="685094"/>
                  <a:pt x="1236948" y="685094"/>
                </a:cubicBezTo>
                <a:cubicBezTo>
                  <a:pt x="1234159" y="685094"/>
                  <a:pt x="1234159" y="685094"/>
                  <a:pt x="1234159" y="685094"/>
                </a:cubicBezTo>
                <a:cubicBezTo>
                  <a:pt x="1211853" y="685094"/>
                  <a:pt x="1183970" y="682273"/>
                  <a:pt x="1170028" y="676632"/>
                </a:cubicBezTo>
                <a:cubicBezTo>
                  <a:pt x="1164452" y="676632"/>
                  <a:pt x="1161663" y="673811"/>
                  <a:pt x="1161663" y="668170"/>
                </a:cubicBezTo>
                <a:cubicBezTo>
                  <a:pt x="1161663" y="668170"/>
                  <a:pt x="1161663" y="668170"/>
                  <a:pt x="1161663" y="642783"/>
                </a:cubicBezTo>
                <a:cubicBezTo>
                  <a:pt x="1161663" y="639962"/>
                  <a:pt x="1161663" y="637141"/>
                  <a:pt x="1164452" y="637141"/>
                </a:cubicBezTo>
                <a:cubicBezTo>
                  <a:pt x="1167240" y="634320"/>
                  <a:pt x="1170028" y="631500"/>
                  <a:pt x="1172817" y="634320"/>
                </a:cubicBezTo>
                <a:cubicBezTo>
                  <a:pt x="1172817" y="634320"/>
                  <a:pt x="1172817" y="634320"/>
                  <a:pt x="1220218" y="637141"/>
                </a:cubicBezTo>
                <a:cubicBezTo>
                  <a:pt x="1248101" y="637141"/>
                  <a:pt x="1250889" y="620217"/>
                  <a:pt x="1253677" y="611754"/>
                </a:cubicBezTo>
                <a:cubicBezTo>
                  <a:pt x="1253677" y="611754"/>
                  <a:pt x="1253677" y="611754"/>
                  <a:pt x="1253677" y="608933"/>
                </a:cubicBezTo>
                <a:cubicBezTo>
                  <a:pt x="1256466" y="606113"/>
                  <a:pt x="1256466" y="603292"/>
                  <a:pt x="1259254" y="597650"/>
                </a:cubicBezTo>
                <a:cubicBezTo>
                  <a:pt x="1259254" y="597650"/>
                  <a:pt x="1259254" y="597650"/>
                  <a:pt x="1248101" y="597650"/>
                </a:cubicBezTo>
                <a:cubicBezTo>
                  <a:pt x="1228583" y="597650"/>
                  <a:pt x="1217429" y="580726"/>
                  <a:pt x="1214641" y="569443"/>
                </a:cubicBezTo>
                <a:cubicBezTo>
                  <a:pt x="1214641" y="569443"/>
                  <a:pt x="1214641" y="569443"/>
                  <a:pt x="1158875" y="355064"/>
                </a:cubicBezTo>
                <a:cubicBezTo>
                  <a:pt x="1158875" y="352244"/>
                  <a:pt x="1158875" y="349423"/>
                  <a:pt x="1161663" y="346602"/>
                </a:cubicBezTo>
                <a:cubicBezTo>
                  <a:pt x="1164452" y="343781"/>
                  <a:pt x="1167240" y="343781"/>
                  <a:pt x="1170028" y="343781"/>
                </a:cubicBezTo>
                <a:close/>
                <a:moveTo>
                  <a:pt x="1116013" y="340606"/>
                </a:moveTo>
                <a:cubicBezTo>
                  <a:pt x="1118791" y="340606"/>
                  <a:pt x="1121569" y="340606"/>
                  <a:pt x="1124347" y="343432"/>
                </a:cubicBezTo>
                <a:cubicBezTo>
                  <a:pt x="1127125" y="343432"/>
                  <a:pt x="1127125" y="346258"/>
                  <a:pt x="1127125" y="349085"/>
                </a:cubicBezTo>
                <a:cubicBezTo>
                  <a:pt x="1127125" y="349085"/>
                  <a:pt x="1127125" y="349085"/>
                  <a:pt x="1127125" y="385824"/>
                </a:cubicBezTo>
                <a:cubicBezTo>
                  <a:pt x="1127125" y="388650"/>
                  <a:pt x="1124347" y="394302"/>
                  <a:pt x="1118791" y="394302"/>
                </a:cubicBezTo>
                <a:cubicBezTo>
                  <a:pt x="1085453" y="397128"/>
                  <a:pt x="1060450" y="416911"/>
                  <a:pt x="1049337" y="425389"/>
                </a:cubicBezTo>
                <a:cubicBezTo>
                  <a:pt x="1049337" y="425389"/>
                  <a:pt x="1049337" y="425389"/>
                  <a:pt x="1049337" y="589303"/>
                </a:cubicBezTo>
                <a:cubicBezTo>
                  <a:pt x="1049337" y="594955"/>
                  <a:pt x="1046559" y="597781"/>
                  <a:pt x="1041003" y="597781"/>
                </a:cubicBezTo>
                <a:cubicBezTo>
                  <a:pt x="1041003" y="597781"/>
                  <a:pt x="1041003" y="597781"/>
                  <a:pt x="1002109" y="597781"/>
                </a:cubicBezTo>
                <a:cubicBezTo>
                  <a:pt x="996553" y="597781"/>
                  <a:pt x="993775" y="594955"/>
                  <a:pt x="993775" y="589303"/>
                </a:cubicBezTo>
                <a:cubicBezTo>
                  <a:pt x="993775" y="589303"/>
                  <a:pt x="993775" y="589303"/>
                  <a:pt x="993775" y="351911"/>
                </a:cubicBezTo>
                <a:cubicBezTo>
                  <a:pt x="993775" y="346258"/>
                  <a:pt x="996553" y="343432"/>
                  <a:pt x="1002109" y="343432"/>
                </a:cubicBezTo>
                <a:cubicBezTo>
                  <a:pt x="1002109" y="343432"/>
                  <a:pt x="1002109" y="343432"/>
                  <a:pt x="1041003" y="343432"/>
                </a:cubicBezTo>
                <a:cubicBezTo>
                  <a:pt x="1046559" y="343432"/>
                  <a:pt x="1049337" y="346258"/>
                  <a:pt x="1049337" y="351911"/>
                </a:cubicBezTo>
                <a:cubicBezTo>
                  <a:pt x="1049337" y="351911"/>
                  <a:pt x="1049337" y="351911"/>
                  <a:pt x="1049337" y="368867"/>
                </a:cubicBezTo>
                <a:cubicBezTo>
                  <a:pt x="1066006" y="357563"/>
                  <a:pt x="1091009" y="340606"/>
                  <a:pt x="1116013" y="340606"/>
                </a:cubicBezTo>
                <a:close/>
                <a:moveTo>
                  <a:pt x="843157" y="335843"/>
                </a:moveTo>
                <a:cubicBezTo>
                  <a:pt x="902173" y="335843"/>
                  <a:pt x="930276" y="364084"/>
                  <a:pt x="930276" y="423390"/>
                </a:cubicBezTo>
                <a:cubicBezTo>
                  <a:pt x="930276" y="592835"/>
                  <a:pt x="930276" y="592835"/>
                  <a:pt x="930276" y="592835"/>
                </a:cubicBezTo>
                <a:cubicBezTo>
                  <a:pt x="930276" y="595659"/>
                  <a:pt x="927466" y="598483"/>
                  <a:pt x="927466" y="601307"/>
                </a:cubicBezTo>
                <a:cubicBezTo>
                  <a:pt x="924656" y="604131"/>
                  <a:pt x="921845" y="604131"/>
                  <a:pt x="919035" y="604131"/>
                </a:cubicBezTo>
                <a:cubicBezTo>
                  <a:pt x="899363" y="601307"/>
                  <a:pt x="890932" y="595659"/>
                  <a:pt x="879691" y="587187"/>
                </a:cubicBezTo>
                <a:cubicBezTo>
                  <a:pt x="879691" y="587187"/>
                  <a:pt x="837536" y="604131"/>
                  <a:pt x="798192" y="604131"/>
                </a:cubicBezTo>
                <a:cubicBezTo>
                  <a:pt x="750416" y="604131"/>
                  <a:pt x="722313" y="575890"/>
                  <a:pt x="722313" y="522233"/>
                </a:cubicBezTo>
                <a:cubicBezTo>
                  <a:pt x="722313" y="471399"/>
                  <a:pt x="747606" y="448807"/>
                  <a:pt x="809433" y="445983"/>
                </a:cubicBezTo>
                <a:cubicBezTo>
                  <a:pt x="871260" y="440334"/>
                  <a:pt x="871260" y="440334"/>
                  <a:pt x="871260" y="440334"/>
                </a:cubicBezTo>
                <a:cubicBezTo>
                  <a:pt x="871260" y="423390"/>
                  <a:pt x="871260" y="423390"/>
                  <a:pt x="871260" y="423390"/>
                </a:cubicBezTo>
                <a:cubicBezTo>
                  <a:pt x="871260" y="403621"/>
                  <a:pt x="860018" y="392325"/>
                  <a:pt x="840346" y="392325"/>
                </a:cubicBezTo>
                <a:cubicBezTo>
                  <a:pt x="812243" y="392325"/>
                  <a:pt x="772899" y="397973"/>
                  <a:pt x="750416" y="397973"/>
                </a:cubicBezTo>
                <a:cubicBezTo>
                  <a:pt x="747606" y="397973"/>
                  <a:pt x="747606" y="397973"/>
                  <a:pt x="744796" y="395149"/>
                </a:cubicBezTo>
                <a:cubicBezTo>
                  <a:pt x="741985" y="395149"/>
                  <a:pt x="741985" y="392325"/>
                  <a:pt x="741985" y="389501"/>
                </a:cubicBezTo>
                <a:cubicBezTo>
                  <a:pt x="739175" y="355612"/>
                  <a:pt x="739175" y="355612"/>
                  <a:pt x="739175" y="355612"/>
                </a:cubicBezTo>
                <a:cubicBezTo>
                  <a:pt x="739175" y="352788"/>
                  <a:pt x="741985" y="347140"/>
                  <a:pt x="747606" y="347140"/>
                </a:cubicBezTo>
                <a:cubicBezTo>
                  <a:pt x="767278" y="344316"/>
                  <a:pt x="815054" y="335843"/>
                  <a:pt x="843157" y="335843"/>
                </a:cubicBezTo>
                <a:close/>
                <a:moveTo>
                  <a:pt x="396875" y="335843"/>
                </a:moveTo>
                <a:cubicBezTo>
                  <a:pt x="460001" y="335843"/>
                  <a:pt x="511175" y="395901"/>
                  <a:pt x="511175" y="469987"/>
                </a:cubicBezTo>
                <a:cubicBezTo>
                  <a:pt x="511175" y="544073"/>
                  <a:pt x="460001" y="604131"/>
                  <a:pt x="396875" y="604131"/>
                </a:cubicBezTo>
                <a:cubicBezTo>
                  <a:pt x="333749" y="604131"/>
                  <a:pt x="282575" y="544073"/>
                  <a:pt x="282575" y="469987"/>
                </a:cubicBezTo>
                <a:cubicBezTo>
                  <a:pt x="282575" y="395901"/>
                  <a:pt x="333749" y="335843"/>
                  <a:pt x="396875" y="335843"/>
                </a:cubicBezTo>
                <a:close/>
                <a:moveTo>
                  <a:pt x="103585" y="300918"/>
                </a:moveTo>
                <a:cubicBezTo>
                  <a:pt x="81360" y="300918"/>
                  <a:pt x="67470" y="300918"/>
                  <a:pt x="61913" y="303759"/>
                </a:cubicBezTo>
                <a:cubicBezTo>
                  <a:pt x="61913" y="406027"/>
                  <a:pt x="61913" y="406027"/>
                  <a:pt x="61913" y="406027"/>
                </a:cubicBezTo>
                <a:cubicBezTo>
                  <a:pt x="73026" y="406027"/>
                  <a:pt x="92473" y="408868"/>
                  <a:pt x="123032" y="406027"/>
                </a:cubicBezTo>
                <a:cubicBezTo>
                  <a:pt x="159148" y="406027"/>
                  <a:pt x="184151" y="386142"/>
                  <a:pt x="184151" y="354893"/>
                </a:cubicBezTo>
                <a:cubicBezTo>
                  <a:pt x="184151" y="329326"/>
                  <a:pt x="167482" y="300918"/>
                  <a:pt x="125810" y="300918"/>
                </a:cubicBezTo>
                <a:cubicBezTo>
                  <a:pt x="103585" y="300918"/>
                  <a:pt x="103585" y="300918"/>
                  <a:pt x="103585" y="300918"/>
                </a:cubicBezTo>
                <a:close/>
                <a:moveTo>
                  <a:pt x="614557" y="285043"/>
                </a:moveTo>
                <a:cubicBezTo>
                  <a:pt x="617342" y="285043"/>
                  <a:pt x="620127" y="285043"/>
                  <a:pt x="622912" y="285043"/>
                </a:cubicBezTo>
                <a:cubicBezTo>
                  <a:pt x="622912" y="287870"/>
                  <a:pt x="625698" y="290697"/>
                  <a:pt x="625698" y="293524"/>
                </a:cubicBezTo>
                <a:cubicBezTo>
                  <a:pt x="625698" y="344407"/>
                  <a:pt x="625698" y="344407"/>
                  <a:pt x="625698" y="344407"/>
                </a:cubicBezTo>
                <a:cubicBezTo>
                  <a:pt x="684184" y="344407"/>
                  <a:pt x="684184" y="344407"/>
                  <a:pt x="684184" y="344407"/>
                </a:cubicBezTo>
                <a:cubicBezTo>
                  <a:pt x="689755" y="344407"/>
                  <a:pt x="692540" y="347234"/>
                  <a:pt x="692540" y="352888"/>
                </a:cubicBezTo>
                <a:cubicBezTo>
                  <a:pt x="692540" y="386811"/>
                  <a:pt x="692540" y="386811"/>
                  <a:pt x="692540" y="386811"/>
                </a:cubicBezTo>
                <a:cubicBezTo>
                  <a:pt x="692540" y="392464"/>
                  <a:pt x="689755" y="395291"/>
                  <a:pt x="684184" y="395291"/>
                </a:cubicBezTo>
                <a:cubicBezTo>
                  <a:pt x="625698" y="395291"/>
                  <a:pt x="625698" y="395291"/>
                  <a:pt x="625698" y="395291"/>
                </a:cubicBezTo>
                <a:cubicBezTo>
                  <a:pt x="625698" y="499885"/>
                  <a:pt x="625698" y="499885"/>
                  <a:pt x="625698" y="499885"/>
                </a:cubicBezTo>
                <a:cubicBezTo>
                  <a:pt x="625698" y="536635"/>
                  <a:pt x="625698" y="550769"/>
                  <a:pt x="650763" y="550769"/>
                </a:cubicBezTo>
                <a:cubicBezTo>
                  <a:pt x="661904" y="550769"/>
                  <a:pt x="675829" y="547942"/>
                  <a:pt x="684184" y="547942"/>
                </a:cubicBezTo>
                <a:cubicBezTo>
                  <a:pt x="689755" y="547942"/>
                  <a:pt x="692540" y="553596"/>
                  <a:pt x="692540" y="559249"/>
                </a:cubicBezTo>
                <a:cubicBezTo>
                  <a:pt x="695325" y="590345"/>
                  <a:pt x="695325" y="590345"/>
                  <a:pt x="695325" y="590345"/>
                </a:cubicBezTo>
                <a:cubicBezTo>
                  <a:pt x="695325" y="595999"/>
                  <a:pt x="692540" y="598826"/>
                  <a:pt x="686969" y="601652"/>
                </a:cubicBezTo>
                <a:cubicBezTo>
                  <a:pt x="673044" y="601652"/>
                  <a:pt x="656334" y="607306"/>
                  <a:pt x="642408" y="607306"/>
                </a:cubicBezTo>
                <a:cubicBezTo>
                  <a:pt x="586706" y="607306"/>
                  <a:pt x="567211" y="584691"/>
                  <a:pt x="567211" y="508366"/>
                </a:cubicBezTo>
                <a:cubicBezTo>
                  <a:pt x="567211" y="395291"/>
                  <a:pt x="567211" y="395291"/>
                  <a:pt x="567211" y="395291"/>
                </a:cubicBezTo>
                <a:cubicBezTo>
                  <a:pt x="544930" y="395291"/>
                  <a:pt x="544930" y="395291"/>
                  <a:pt x="544930" y="395291"/>
                </a:cubicBezTo>
                <a:cubicBezTo>
                  <a:pt x="539360" y="395291"/>
                  <a:pt x="536575" y="392464"/>
                  <a:pt x="536575" y="386811"/>
                </a:cubicBezTo>
                <a:cubicBezTo>
                  <a:pt x="536575" y="352888"/>
                  <a:pt x="536575" y="352888"/>
                  <a:pt x="536575" y="352888"/>
                </a:cubicBezTo>
                <a:cubicBezTo>
                  <a:pt x="536575" y="347234"/>
                  <a:pt x="539360" y="344407"/>
                  <a:pt x="544930" y="344407"/>
                </a:cubicBezTo>
                <a:cubicBezTo>
                  <a:pt x="567211" y="344407"/>
                  <a:pt x="567211" y="344407"/>
                  <a:pt x="567211" y="344407"/>
                </a:cubicBezTo>
                <a:cubicBezTo>
                  <a:pt x="567211" y="302004"/>
                  <a:pt x="567211" y="302004"/>
                  <a:pt x="567211" y="302004"/>
                </a:cubicBezTo>
                <a:cubicBezTo>
                  <a:pt x="567211" y="299178"/>
                  <a:pt x="569996" y="296351"/>
                  <a:pt x="575566" y="293524"/>
                </a:cubicBezTo>
                <a:cubicBezTo>
                  <a:pt x="614557" y="285043"/>
                  <a:pt x="614557" y="285043"/>
                  <a:pt x="614557" y="285043"/>
                </a:cubicBezTo>
                <a:close/>
                <a:moveTo>
                  <a:pt x="117618" y="245356"/>
                </a:moveTo>
                <a:cubicBezTo>
                  <a:pt x="123219" y="245356"/>
                  <a:pt x="126019" y="245356"/>
                  <a:pt x="126019" y="245356"/>
                </a:cubicBezTo>
                <a:cubicBezTo>
                  <a:pt x="224034" y="245356"/>
                  <a:pt x="246438" y="304564"/>
                  <a:pt x="246438" y="352493"/>
                </a:cubicBezTo>
                <a:cubicBezTo>
                  <a:pt x="246438" y="394784"/>
                  <a:pt x="226835" y="425798"/>
                  <a:pt x="184828" y="445534"/>
                </a:cubicBezTo>
                <a:lnTo>
                  <a:pt x="249238" y="586504"/>
                </a:lnTo>
                <a:cubicBezTo>
                  <a:pt x="249238" y="589323"/>
                  <a:pt x="249238" y="592142"/>
                  <a:pt x="246438" y="594962"/>
                </a:cubicBezTo>
                <a:cubicBezTo>
                  <a:pt x="246438" y="597781"/>
                  <a:pt x="243637" y="597781"/>
                  <a:pt x="238037" y="597781"/>
                </a:cubicBezTo>
                <a:cubicBezTo>
                  <a:pt x="193230" y="597781"/>
                  <a:pt x="193230" y="597781"/>
                  <a:pt x="193230" y="597781"/>
                </a:cubicBezTo>
                <a:cubicBezTo>
                  <a:pt x="190429" y="597781"/>
                  <a:pt x="187629" y="597781"/>
                  <a:pt x="184828" y="592142"/>
                </a:cubicBezTo>
                <a:cubicBezTo>
                  <a:pt x="128820" y="462450"/>
                  <a:pt x="128820" y="462450"/>
                  <a:pt x="128820" y="462450"/>
                </a:cubicBezTo>
                <a:cubicBezTo>
                  <a:pt x="98015" y="462450"/>
                  <a:pt x="72811" y="459631"/>
                  <a:pt x="61610" y="459631"/>
                </a:cubicBezTo>
                <a:cubicBezTo>
                  <a:pt x="61610" y="589323"/>
                  <a:pt x="61610" y="589323"/>
                  <a:pt x="61610" y="589323"/>
                </a:cubicBezTo>
                <a:cubicBezTo>
                  <a:pt x="61610" y="594962"/>
                  <a:pt x="56009" y="597781"/>
                  <a:pt x="50408" y="597781"/>
                </a:cubicBezTo>
                <a:cubicBezTo>
                  <a:pt x="11202" y="597781"/>
                  <a:pt x="11202" y="597781"/>
                  <a:pt x="11202" y="597781"/>
                </a:cubicBezTo>
                <a:cubicBezTo>
                  <a:pt x="5601" y="597781"/>
                  <a:pt x="0" y="594962"/>
                  <a:pt x="0" y="589323"/>
                </a:cubicBezTo>
                <a:cubicBezTo>
                  <a:pt x="0" y="262273"/>
                  <a:pt x="0" y="262273"/>
                  <a:pt x="0" y="262273"/>
                </a:cubicBezTo>
                <a:cubicBezTo>
                  <a:pt x="0" y="256634"/>
                  <a:pt x="5601" y="250995"/>
                  <a:pt x="8402" y="250995"/>
                </a:cubicBezTo>
                <a:cubicBezTo>
                  <a:pt x="61610" y="245356"/>
                  <a:pt x="103616" y="245356"/>
                  <a:pt x="117618" y="245356"/>
                </a:cubicBezTo>
                <a:close/>
                <a:moveTo>
                  <a:pt x="1968123" y="200530"/>
                </a:moveTo>
                <a:cubicBezTo>
                  <a:pt x="1965325" y="203328"/>
                  <a:pt x="1965325" y="206126"/>
                  <a:pt x="1965325" y="211723"/>
                </a:cubicBezTo>
                <a:cubicBezTo>
                  <a:pt x="1965325" y="211723"/>
                  <a:pt x="1965325" y="211723"/>
                  <a:pt x="1976518" y="348840"/>
                </a:cubicBezTo>
                <a:cubicBezTo>
                  <a:pt x="1976518" y="354436"/>
                  <a:pt x="1979317" y="360033"/>
                  <a:pt x="1982115" y="362831"/>
                </a:cubicBezTo>
                <a:cubicBezTo>
                  <a:pt x="1984913" y="362831"/>
                  <a:pt x="1990510" y="362831"/>
                  <a:pt x="1996106" y="360033"/>
                </a:cubicBezTo>
                <a:cubicBezTo>
                  <a:pt x="1996106" y="360033"/>
                  <a:pt x="1996106" y="360033"/>
                  <a:pt x="2119232" y="301269"/>
                </a:cubicBezTo>
                <a:cubicBezTo>
                  <a:pt x="2124828" y="298470"/>
                  <a:pt x="2127627" y="298470"/>
                  <a:pt x="2130425" y="292874"/>
                </a:cubicBezTo>
                <a:cubicBezTo>
                  <a:pt x="2130425" y="290075"/>
                  <a:pt x="2127627" y="287277"/>
                  <a:pt x="2124828" y="284479"/>
                </a:cubicBezTo>
                <a:cubicBezTo>
                  <a:pt x="2082854" y="239706"/>
                  <a:pt x="2038081" y="214521"/>
                  <a:pt x="1979317" y="200530"/>
                </a:cubicBezTo>
                <a:cubicBezTo>
                  <a:pt x="1976518" y="197731"/>
                  <a:pt x="1970922" y="197731"/>
                  <a:pt x="1968123" y="200530"/>
                </a:cubicBezTo>
                <a:close/>
                <a:moveTo>
                  <a:pt x="1890255" y="199484"/>
                </a:moveTo>
                <a:cubicBezTo>
                  <a:pt x="1888156" y="199835"/>
                  <a:pt x="1886057" y="200536"/>
                  <a:pt x="1884658" y="200536"/>
                </a:cubicBezTo>
                <a:cubicBezTo>
                  <a:pt x="1825894" y="214559"/>
                  <a:pt x="1781121" y="239800"/>
                  <a:pt x="1739147" y="284673"/>
                </a:cubicBezTo>
                <a:cubicBezTo>
                  <a:pt x="1736348" y="287478"/>
                  <a:pt x="1733550" y="290282"/>
                  <a:pt x="1733550" y="293087"/>
                </a:cubicBezTo>
                <a:cubicBezTo>
                  <a:pt x="1736348" y="298696"/>
                  <a:pt x="1739147" y="301501"/>
                  <a:pt x="1744743" y="301501"/>
                </a:cubicBezTo>
                <a:cubicBezTo>
                  <a:pt x="1744743" y="301501"/>
                  <a:pt x="1744743" y="301501"/>
                  <a:pt x="1867869" y="363202"/>
                </a:cubicBezTo>
                <a:cubicBezTo>
                  <a:pt x="1873465" y="366006"/>
                  <a:pt x="1876264" y="366006"/>
                  <a:pt x="1881860" y="363202"/>
                </a:cubicBezTo>
                <a:cubicBezTo>
                  <a:pt x="1884658" y="360397"/>
                  <a:pt x="1887457" y="357592"/>
                  <a:pt x="1887457" y="351983"/>
                </a:cubicBezTo>
                <a:cubicBezTo>
                  <a:pt x="1887457" y="351983"/>
                  <a:pt x="1887457" y="351983"/>
                  <a:pt x="1898650" y="214559"/>
                </a:cubicBezTo>
                <a:cubicBezTo>
                  <a:pt x="1898650" y="206145"/>
                  <a:pt x="1895852" y="203340"/>
                  <a:pt x="1895852" y="200536"/>
                </a:cubicBezTo>
                <a:cubicBezTo>
                  <a:pt x="1894453" y="199134"/>
                  <a:pt x="1892354" y="199134"/>
                  <a:pt x="1890255" y="199484"/>
                </a:cubicBezTo>
                <a:close/>
                <a:moveTo>
                  <a:pt x="1932782" y="151693"/>
                </a:moveTo>
                <a:cubicBezTo>
                  <a:pt x="2095420" y="151693"/>
                  <a:pt x="2227264" y="284959"/>
                  <a:pt x="2227264" y="449350"/>
                </a:cubicBezTo>
                <a:cubicBezTo>
                  <a:pt x="2227264" y="613741"/>
                  <a:pt x="2095420" y="747007"/>
                  <a:pt x="1932782" y="747007"/>
                </a:cubicBezTo>
                <a:cubicBezTo>
                  <a:pt x="1770144" y="747007"/>
                  <a:pt x="1638300" y="613741"/>
                  <a:pt x="1638300" y="449350"/>
                </a:cubicBezTo>
                <a:cubicBezTo>
                  <a:pt x="1638300" y="284959"/>
                  <a:pt x="1770144" y="151693"/>
                  <a:pt x="1932782" y="151693"/>
                </a:cubicBezTo>
                <a:close/>
                <a:moveTo>
                  <a:pt x="1931988" y="108832"/>
                </a:moveTo>
                <a:cubicBezTo>
                  <a:pt x="1746993" y="108832"/>
                  <a:pt x="1597025" y="260577"/>
                  <a:pt x="1597025" y="447764"/>
                </a:cubicBezTo>
                <a:cubicBezTo>
                  <a:pt x="1597025" y="634951"/>
                  <a:pt x="1746993" y="786696"/>
                  <a:pt x="1931988" y="786696"/>
                </a:cubicBezTo>
                <a:cubicBezTo>
                  <a:pt x="2116983" y="786696"/>
                  <a:pt x="2266951" y="634951"/>
                  <a:pt x="2266951" y="447764"/>
                </a:cubicBezTo>
                <a:cubicBezTo>
                  <a:pt x="2266951" y="260577"/>
                  <a:pt x="2116983" y="108832"/>
                  <a:pt x="1931988" y="108832"/>
                </a:cubicBezTo>
                <a:close/>
                <a:moveTo>
                  <a:pt x="1914436" y="2117"/>
                </a:moveTo>
                <a:cubicBezTo>
                  <a:pt x="1914436" y="2117"/>
                  <a:pt x="1914436" y="2117"/>
                  <a:pt x="1917229" y="2117"/>
                </a:cubicBezTo>
                <a:cubicBezTo>
                  <a:pt x="1925608" y="-706"/>
                  <a:pt x="1936781" y="-706"/>
                  <a:pt x="1945160" y="2117"/>
                </a:cubicBezTo>
                <a:cubicBezTo>
                  <a:pt x="1945160" y="2117"/>
                  <a:pt x="1945160" y="2117"/>
                  <a:pt x="1947953" y="2117"/>
                </a:cubicBezTo>
                <a:cubicBezTo>
                  <a:pt x="1959125" y="21876"/>
                  <a:pt x="1964711" y="47281"/>
                  <a:pt x="1964711" y="69864"/>
                </a:cubicBezTo>
                <a:cubicBezTo>
                  <a:pt x="1970297" y="69864"/>
                  <a:pt x="1992641" y="72686"/>
                  <a:pt x="1995434" y="75509"/>
                </a:cubicBezTo>
                <a:cubicBezTo>
                  <a:pt x="2001020" y="50104"/>
                  <a:pt x="2014985" y="27522"/>
                  <a:pt x="2031743" y="13408"/>
                </a:cubicBezTo>
                <a:cubicBezTo>
                  <a:pt x="2042915" y="13408"/>
                  <a:pt x="2054087" y="16231"/>
                  <a:pt x="2059673" y="19054"/>
                </a:cubicBezTo>
                <a:cubicBezTo>
                  <a:pt x="2059673" y="19054"/>
                  <a:pt x="2059673" y="19054"/>
                  <a:pt x="2062466" y="19054"/>
                </a:cubicBezTo>
                <a:cubicBezTo>
                  <a:pt x="2062466" y="19054"/>
                  <a:pt x="2062466" y="19054"/>
                  <a:pt x="2062466" y="21876"/>
                </a:cubicBezTo>
                <a:cubicBezTo>
                  <a:pt x="2065259" y="33168"/>
                  <a:pt x="2068052" y="44459"/>
                  <a:pt x="2068052" y="55750"/>
                </a:cubicBezTo>
                <a:cubicBezTo>
                  <a:pt x="2068052" y="69864"/>
                  <a:pt x="2065259" y="81155"/>
                  <a:pt x="2062466" y="92446"/>
                </a:cubicBezTo>
                <a:cubicBezTo>
                  <a:pt x="2065259" y="95269"/>
                  <a:pt x="2087603" y="103737"/>
                  <a:pt x="2090396" y="103737"/>
                </a:cubicBezTo>
                <a:cubicBezTo>
                  <a:pt x="2104361" y="83977"/>
                  <a:pt x="2121119" y="64218"/>
                  <a:pt x="2140670" y="55750"/>
                </a:cubicBezTo>
                <a:cubicBezTo>
                  <a:pt x="2140670" y="55750"/>
                  <a:pt x="2140670" y="55750"/>
                  <a:pt x="2140670" y="52927"/>
                </a:cubicBezTo>
                <a:cubicBezTo>
                  <a:pt x="2140670" y="52927"/>
                  <a:pt x="2140670" y="52927"/>
                  <a:pt x="2143463" y="55750"/>
                </a:cubicBezTo>
                <a:cubicBezTo>
                  <a:pt x="2149049" y="58573"/>
                  <a:pt x="2160221" y="64218"/>
                  <a:pt x="2168600" y="69864"/>
                </a:cubicBezTo>
                <a:cubicBezTo>
                  <a:pt x="2168600" y="69864"/>
                  <a:pt x="2168600" y="72686"/>
                  <a:pt x="2168600" y="72686"/>
                </a:cubicBezTo>
                <a:cubicBezTo>
                  <a:pt x="2168600" y="95269"/>
                  <a:pt x="2163014" y="117851"/>
                  <a:pt x="2149049" y="140433"/>
                </a:cubicBezTo>
                <a:cubicBezTo>
                  <a:pt x="2151842" y="143256"/>
                  <a:pt x="2171393" y="157370"/>
                  <a:pt x="2174186" y="157370"/>
                </a:cubicBezTo>
                <a:cubicBezTo>
                  <a:pt x="2190944" y="140433"/>
                  <a:pt x="2213288" y="129142"/>
                  <a:pt x="2235633" y="123496"/>
                </a:cubicBezTo>
                <a:cubicBezTo>
                  <a:pt x="2244012" y="129142"/>
                  <a:pt x="2252391" y="137610"/>
                  <a:pt x="2257977" y="143256"/>
                </a:cubicBezTo>
                <a:cubicBezTo>
                  <a:pt x="2257977" y="143256"/>
                  <a:pt x="2257977" y="143256"/>
                  <a:pt x="2257977" y="146079"/>
                </a:cubicBezTo>
                <a:cubicBezTo>
                  <a:pt x="2252391" y="168661"/>
                  <a:pt x="2238425" y="191243"/>
                  <a:pt x="2221667" y="208180"/>
                </a:cubicBezTo>
                <a:cubicBezTo>
                  <a:pt x="2224461" y="211002"/>
                  <a:pt x="2238425" y="230762"/>
                  <a:pt x="2241219" y="230762"/>
                </a:cubicBezTo>
                <a:cubicBezTo>
                  <a:pt x="2260770" y="219471"/>
                  <a:pt x="2285907" y="213825"/>
                  <a:pt x="2308251" y="213825"/>
                </a:cubicBezTo>
                <a:cubicBezTo>
                  <a:pt x="2308251" y="213825"/>
                  <a:pt x="2308251" y="213825"/>
                  <a:pt x="2311044" y="213825"/>
                </a:cubicBezTo>
                <a:cubicBezTo>
                  <a:pt x="2316630" y="222293"/>
                  <a:pt x="2322216" y="233585"/>
                  <a:pt x="2325009" y="239230"/>
                </a:cubicBezTo>
                <a:cubicBezTo>
                  <a:pt x="2325009" y="239230"/>
                  <a:pt x="2325009" y="239230"/>
                  <a:pt x="2325009" y="242053"/>
                </a:cubicBezTo>
                <a:cubicBezTo>
                  <a:pt x="2313837" y="261812"/>
                  <a:pt x="2297079" y="281572"/>
                  <a:pt x="2274735" y="292863"/>
                </a:cubicBezTo>
                <a:cubicBezTo>
                  <a:pt x="2277528" y="295686"/>
                  <a:pt x="2285907" y="318268"/>
                  <a:pt x="2285907" y="321091"/>
                </a:cubicBezTo>
                <a:cubicBezTo>
                  <a:pt x="2311044" y="315445"/>
                  <a:pt x="2336181" y="312622"/>
                  <a:pt x="2355732" y="321091"/>
                </a:cubicBezTo>
                <a:cubicBezTo>
                  <a:pt x="2355732" y="321091"/>
                  <a:pt x="2355732" y="321091"/>
                  <a:pt x="2358525" y="321091"/>
                </a:cubicBezTo>
                <a:cubicBezTo>
                  <a:pt x="2361318" y="329559"/>
                  <a:pt x="2364111" y="340850"/>
                  <a:pt x="2366904" y="349318"/>
                </a:cubicBezTo>
                <a:cubicBezTo>
                  <a:pt x="2366904" y="349318"/>
                  <a:pt x="2366904" y="349318"/>
                  <a:pt x="2366904" y="352141"/>
                </a:cubicBezTo>
                <a:cubicBezTo>
                  <a:pt x="2366904" y="352141"/>
                  <a:pt x="2366904" y="352141"/>
                  <a:pt x="2364111" y="352141"/>
                </a:cubicBezTo>
                <a:cubicBezTo>
                  <a:pt x="2350146" y="369078"/>
                  <a:pt x="2327802" y="380369"/>
                  <a:pt x="2305458" y="388837"/>
                </a:cubicBezTo>
                <a:cubicBezTo>
                  <a:pt x="2305458" y="391660"/>
                  <a:pt x="2308251" y="414242"/>
                  <a:pt x="2308251" y="417065"/>
                </a:cubicBezTo>
                <a:cubicBezTo>
                  <a:pt x="2333388" y="417065"/>
                  <a:pt x="2358525" y="425533"/>
                  <a:pt x="2375283" y="436824"/>
                </a:cubicBezTo>
                <a:cubicBezTo>
                  <a:pt x="2375283" y="436824"/>
                  <a:pt x="2375283" y="436824"/>
                  <a:pt x="2378076" y="436824"/>
                </a:cubicBezTo>
                <a:cubicBezTo>
                  <a:pt x="2378076" y="442470"/>
                  <a:pt x="2378076" y="448115"/>
                  <a:pt x="2378076" y="450938"/>
                </a:cubicBezTo>
                <a:cubicBezTo>
                  <a:pt x="2378076" y="456584"/>
                  <a:pt x="2378076" y="462229"/>
                  <a:pt x="2378076" y="467875"/>
                </a:cubicBezTo>
                <a:cubicBezTo>
                  <a:pt x="2378076" y="467875"/>
                  <a:pt x="2378076" y="467875"/>
                  <a:pt x="2375283" y="467875"/>
                </a:cubicBezTo>
                <a:cubicBezTo>
                  <a:pt x="2358525" y="479166"/>
                  <a:pt x="2333388" y="487634"/>
                  <a:pt x="2308251" y="487634"/>
                </a:cubicBezTo>
                <a:cubicBezTo>
                  <a:pt x="2308251" y="490457"/>
                  <a:pt x="2305458" y="513039"/>
                  <a:pt x="2302665" y="515862"/>
                </a:cubicBezTo>
                <a:cubicBezTo>
                  <a:pt x="2327802" y="524330"/>
                  <a:pt x="2350146" y="535621"/>
                  <a:pt x="2364111" y="552558"/>
                </a:cubicBezTo>
                <a:cubicBezTo>
                  <a:pt x="2364111" y="552558"/>
                  <a:pt x="2364111" y="552558"/>
                  <a:pt x="2364111" y="555381"/>
                </a:cubicBezTo>
                <a:cubicBezTo>
                  <a:pt x="2364111" y="563849"/>
                  <a:pt x="2361318" y="575140"/>
                  <a:pt x="2358525" y="583609"/>
                </a:cubicBezTo>
                <a:cubicBezTo>
                  <a:pt x="2358525" y="583609"/>
                  <a:pt x="2358525" y="583609"/>
                  <a:pt x="2355732" y="583609"/>
                </a:cubicBezTo>
                <a:cubicBezTo>
                  <a:pt x="2333388" y="589254"/>
                  <a:pt x="2308251" y="589254"/>
                  <a:pt x="2285907" y="583609"/>
                </a:cubicBezTo>
                <a:cubicBezTo>
                  <a:pt x="2285907" y="586431"/>
                  <a:pt x="2274735" y="606191"/>
                  <a:pt x="2274735" y="611836"/>
                </a:cubicBezTo>
                <a:cubicBezTo>
                  <a:pt x="2294286" y="623127"/>
                  <a:pt x="2313837" y="642887"/>
                  <a:pt x="2325009" y="659824"/>
                </a:cubicBezTo>
                <a:cubicBezTo>
                  <a:pt x="2325009" y="659824"/>
                  <a:pt x="2325009" y="659824"/>
                  <a:pt x="2325009" y="662646"/>
                </a:cubicBezTo>
                <a:cubicBezTo>
                  <a:pt x="2322216" y="671115"/>
                  <a:pt x="2313837" y="682406"/>
                  <a:pt x="2311044" y="688051"/>
                </a:cubicBezTo>
                <a:cubicBezTo>
                  <a:pt x="2311044" y="688051"/>
                  <a:pt x="2311044" y="688051"/>
                  <a:pt x="2308251" y="690874"/>
                </a:cubicBezTo>
                <a:cubicBezTo>
                  <a:pt x="2285907" y="690874"/>
                  <a:pt x="2260770" y="682406"/>
                  <a:pt x="2238425" y="671115"/>
                </a:cubicBezTo>
                <a:cubicBezTo>
                  <a:pt x="2238425" y="673937"/>
                  <a:pt x="2224461" y="693697"/>
                  <a:pt x="2221667" y="696520"/>
                </a:cubicBezTo>
                <a:cubicBezTo>
                  <a:pt x="2238425" y="713456"/>
                  <a:pt x="2252391" y="736038"/>
                  <a:pt x="2257977" y="758621"/>
                </a:cubicBezTo>
                <a:cubicBezTo>
                  <a:pt x="2257977" y="758621"/>
                  <a:pt x="2257977" y="758621"/>
                  <a:pt x="2255184" y="758621"/>
                </a:cubicBezTo>
                <a:cubicBezTo>
                  <a:pt x="2252391" y="767089"/>
                  <a:pt x="2241219" y="775557"/>
                  <a:pt x="2235633" y="781203"/>
                </a:cubicBezTo>
                <a:cubicBezTo>
                  <a:pt x="2235633" y="781203"/>
                  <a:pt x="2235633" y="781203"/>
                  <a:pt x="2232839" y="781203"/>
                </a:cubicBezTo>
                <a:cubicBezTo>
                  <a:pt x="2213288" y="775557"/>
                  <a:pt x="2190944" y="761443"/>
                  <a:pt x="2171393" y="744507"/>
                </a:cubicBezTo>
                <a:cubicBezTo>
                  <a:pt x="2168600" y="747330"/>
                  <a:pt x="2151842" y="761443"/>
                  <a:pt x="2149049" y="764266"/>
                </a:cubicBezTo>
                <a:cubicBezTo>
                  <a:pt x="2160221" y="784026"/>
                  <a:pt x="2168600" y="809431"/>
                  <a:pt x="2168600" y="829190"/>
                </a:cubicBezTo>
                <a:cubicBezTo>
                  <a:pt x="2168600" y="832013"/>
                  <a:pt x="2168600" y="832013"/>
                  <a:pt x="2168600" y="832013"/>
                </a:cubicBezTo>
                <a:cubicBezTo>
                  <a:pt x="2168600" y="832013"/>
                  <a:pt x="2168600" y="832013"/>
                  <a:pt x="2165807" y="834836"/>
                </a:cubicBezTo>
                <a:cubicBezTo>
                  <a:pt x="2160221" y="840481"/>
                  <a:pt x="2149049" y="846127"/>
                  <a:pt x="2140670" y="848949"/>
                </a:cubicBezTo>
                <a:cubicBezTo>
                  <a:pt x="2121119" y="837658"/>
                  <a:pt x="2101568" y="820722"/>
                  <a:pt x="2090396" y="798140"/>
                </a:cubicBezTo>
                <a:cubicBezTo>
                  <a:pt x="2087603" y="800962"/>
                  <a:pt x="2065259" y="809431"/>
                  <a:pt x="2062466" y="809431"/>
                </a:cubicBezTo>
                <a:cubicBezTo>
                  <a:pt x="2065259" y="820722"/>
                  <a:pt x="2065259" y="834836"/>
                  <a:pt x="2065259" y="846127"/>
                </a:cubicBezTo>
                <a:cubicBezTo>
                  <a:pt x="2065259" y="857418"/>
                  <a:pt x="2065259" y="871532"/>
                  <a:pt x="2062466" y="882823"/>
                </a:cubicBezTo>
                <a:cubicBezTo>
                  <a:pt x="2062466" y="882823"/>
                  <a:pt x="2062466" y="882823"/>
                  <a:pt x="2059673" y="882823"/>
                </a:cubicBezTo>
                <a:cubicBezTo>
                  <a:pt x="2054087" y="885646"/>
                  <a:pt x="2040122" y="888468"/>
                  <a:pt x="2031743" y="891291"/>
                </a:cubicBezTo>
                <a:cubicBezTo>
                  <a:pt x="2014985" y="874354"/>
                  <a:pt x="2001020" y="851772"/>
                  <a:pt x="1995434" y="829190"/>
                </a:cubicBezTo>
                <a:cubicBezTo>
                  <a:pt x="1992641" y="829190"/>
                  <a:pt x="1970297" y="832013"/>
                  <a:pt x="1967504" y="832013"/>
                </a:cubicBezTo>
                <a:cubicBezTo>
                  <a:pt x="1964711" y="857418"/>
                  <a:pt x="1959125" y="882823"/>
                  <a:pt x="1947953" y="902582"/>
                </a:cubicBezTo>
                <a:cubicBezTo>
                  <a:pt x="1947953" y="902582"/>
                  <a:pt x="1947953" y="902582"/>
                  <a:pt x="1945160" y="902582"/>
                </a:cubicBezTo>
                <a:cubicBezTo>
                  <a:pt x="1939574" y="902582"/>
                  <a:pt x="1925608" y="902582"/>
                  <a:pt x="1917229" y="902582"/>
                </a:cubicBezTo>
                <a:cubicBezTo>
                  <a:pt x="1917229" y="902582"/>
                  <a:pt x="1917229" y="902582"/>
                  <a:pt x="1914436" y="902582"/>
                </a:cubicBezTo>
                <a:cubicBezTo>
                  <a:pt x="1903264" y="882823"/>
                  <a:pt x="1897678" y="857418"/>
                  <a:pt x="1897678" y="832013"/>
                </a:cubicBezTo>
                <a:cubicBezTo>
                  <a:pt x="1894885" y="832013"/>
                  <a:pt x="1869748" y="829190"/>
                  <a:pt x="1866955" y="829190"/>
                </a:cubicBezTo>
                <a:cubicBezTo>
                  <a:pt x="1861369" y="851772"/>
                  <a:pt x="1847404" y="874354"/>
                  <a:pt x="1833439" y="891291"/>
                </a:cubicBezTo>
                <a:cubicBezTo>
                  <a:pt x="1833439" y="891291"/>
                  <a:pt x="1833439" y="891291"/>
                  <a:pt x="1830646" y="891291"/>
                </a:cubicBezTo>
                <a:cubicBezTo>
                  <a:pt x="1822267" y="888468"/>
                  <a:pt x="1808302" y="885646"/>
                  <a:pt x="1802716" y="882823"/>
                </a:cubicBezTo>
                <a:cubicBezTo>
                  <a:pt x="1802716" y="882823"/>
                  <a:pt x="1802716" y="882823"/>
                  <a:pt x="1799923" y="882823"/>
                </a:cubicBezTo>
                <a:cubicBezTo>
                  <a:pt x="1799923" y="882823"/>
                  <a:pt x="1799923" y="882823"/>
                  <a:pt x="1799923" y="880000"/>
                </a:cubicBezTo>
                <a:cubicBezTo>
                  <a:pt x="1797130" y="871532"/>
                  <a:pt x="1797130" y="857418"/>
                  <a:pt x="1797130" y="846127"/>
                </a:cubicBezTo>
                <a:cubicBezTo>
                  <a:pt x="1797130" y="834836"/>
                  <a:pt x="1797130" y="820722"/>
                  <a:pt x="1799923" y="809431"/>
                </a:cubicBezTo>
                <a:cubicBezTo>
                  <a:pt x="1797130" y="809431"/>
                  <a:pt x="1777579" y="800962"/>
                  <a:pt x="1774786" y="798140"/>
                </a:cubicBezTo>
                <a:cubicBezTo>
                  <a:pt x="1760821" y="820722"/>
                  <a:pt x="1744063" y="837658"/>
                  <a:pt x="1724512" y="848949"/>
                </a:cubicBezTo>
                <a:cubicBezTo>
                  <a:pt x="1724512" y="848949"/>
                  <a:pt x="1724512" y="848949"/>
                  <a:pt x="1721719" y="851772"/>
                </a:cubicBezTo>
                <a:cubicBezTo>
                  <a:pt x="1721719" y="851772"/>
                  <a:pt x="1721719" y="851772"/>
                  <a:pt x="1721719" y="848949"/>
                </a:cubicBezTo>
                <a:cubicBezTo>
                  <a:pt x="1713340" y="846127"/>
                  <a:pt x="1702168" y="840481"/>
                  <a:pt x="1696582" y="834836"/>
                </a:cubicBezTo>
                <a:cubicBezTo>
                  <a:pt x="1696582" y="834836"/>
                  <a:pt x="1696582" y="832013"/>
                  <a:pt x="1696582" y="832013"/>
                </a:cubicBezTo>
                <a:cubicBezTo>
                  <a:pt x="1696582" y="809431"/>
                  <a:pt x="1702168" y="786848"/>
                  <a:pt x="1713340" y="764266"/>
                </a:cubicBezTo>
                <a:cubicBezTo>
                  <a:pt x="1710547" y="761443"/>
                  <a:pt x="1693789" y="747330"/>
                  <a:pt x="1690996" y="744507"/>
                </a:cubicBezTo>
                <a:cubicBezTo>
                  <a:pt x="1671445" y="764266"/>
                  <a:pt x="1649101" y="775557"/>
                  <a:pt x="1629549" y="781203"/>
                </a:cubicBezTo>
                <a:cubicBezTo>
                  <a:pt x="1629549" y="781203"/>
                  <a:pt x="1629549" y="781203"/>
                  <a:pt x="1626756" y="781203"/>
                </a:cubicBezTo>
                <a:cubicBezTo>
                  <a:pt x="1621170" y="775557"/>
                  <a:pt x="1609998" y="767089"/>
                  <a:pt x="1607205" y="761443"/>
                </a:cubicBezTo>
                <a:cubicBezTo>
                  <a:pt x="1607205" y="761443"/>
                  <a:pt x="1607205" y="761443"/>
                  <a:pt x="1604412" y="758621"/>
                </a:cubicBezTo>
                <a:cubicBezTo>
                  <a:pt x="1609998" y="736038"/>
                  <a:pt x="1623963" y="713456"/>
                  <a:pt x="1640722" y="696520"/>
                </a:cubicBezTo>
                <a:cubicBezTo>
                  <a:pt x="1637929" y="693697"/>
                  <a:pt x="1623963" y="673937"/>
                  <a:pt x="1623963" y="671115"/>
                </a:cubicBezTo>
                <a:cubicBezTo>
                  <a:pt x="1601619" y="685229"/>
                  <a:pt x="1576482" y="690874"/>
                  <a:pt x="1554138" y="690874"/>
                </a:cubicBezTo>
                <a:cubicBezTo>
                  <a:pt x="1548552" y="682406"/>
                  <a:pt x="1540173" y="671115"/>
                  <a:pt x="1537380" y="665469"/>
                </a:cubicBezTo>
                <a:cubicBezTo>
                  <a:pt x="1537380" y="665469"/>
                  <a:pt x="1537380" y="665469"/>
                  <a:pt x="1537380" y="662646"/>
                </a:cubicBezTo>
                <a:cubicBezTo>
                  <a:pt x="1548552" y="642887"/>
                  <a:pt x="1568103" y="623127"/>
                  <a:pt x="1587654" y="611836"/>
                </a:cubicBezTo>
                <a:cubicBezTo>
                  <a:pt x="1587654" y="609014"/>
                  <a:pt x="1576482" y="586431"/>
                  <a:pt x="1576482" y="583609"/>
                </a:cubicBezTo>
                <a:cubicBezTo>
                  <a:pt x="1554138" y="589254"/>
                  <a:pt x="1526208" y="592077"/>
                  <a:pt x="1506657" y="583609"/>
                </a:cubicBezTo>
                <a:cubicBezTo>
                  <a:pt x="1506657" y="583609"/>
                  <a:pt x="1506657" y="583609"/>
                  <a:pt x="1503864" y="583609"/>
                </a:cubicBezTo>
                <a:cubicBezTo>
                  <a:pt x="1501071" y="575140"/>
                  <a:pt x="1498278" y="563849"/>
                  <a:pt x="1495485" y="555381"/>
                </a:cubicBezTo>
                <a:cubicBezTo>
                  <a:pt x="1495485" y="555381"/>
                  <a:pt x="1495485" y="555381"/>
                  <a:pt x="1495485" y="552558"/>
                </a:cubicBezTo>
                <a:cubicBezTo>
                  <a:pt x="1495485" y="552558"/>
                  <a:pt x="1495485" y="552558"/>
                  <a:pt x="1498278" y="552558"/>
                </a:cubicBezTo>
                <a:cubicBezTo>
                  <a:pt x="1512243" y="535621"/>
                  <a:pt x="1534587" y="524330"/>
                  <a:pt x="1559724" y="515862"/>
                </a:cubicBezTo>
                <a:cubicBezTo>
                  <a:pt x="1556931" y="513039"/>
                  <a:pt x="1554138" y="490457"/>
                  <a:pt x="1554138" y="484812"/>
                </a:cubicBezTo>
                <a:cubicBezTo>
                  <a:pt x="1529001" y="484812"/>
                  <a:pt x="1503864" y="479166"/>
                  <a:pt x="1487106" y="467875"/>
                </a:cubicBezTo>
                <a:cubicBezTo>
                  <a:pt x="1487106" y="467875"/>
                  <a:pt x="1487106" y="467875"/>
                  <a:pt x="1484313" y="467875"/>
                </a:cubicBezTo>
                <a:cubicBezTo>
                  <a:pt x="1484313" y="467875"/>
                  <a:pt x="1484313" y="467875"/>
                  <a:pt x="1484313" y="465052"/>
                </a:cubicBezTo>
                <a:cubicBezTo>
                  <a:pt x="1484313" y="462229"/>
                  <a:pt x="1484313" y="456584"/>
                  <a:pt x="1484313" y="450938"/>
                </a:cubicBezTo>
                <a:cubicBezTo>
                  <a:pt x="1484313" y="445293"/>
                  <a:pt x="1484313" y="439647"/>
                  <a:pt x="1484313" y="436824"/>
                </a:cubicBezTo>
                <a:cubicBezTo>
                  <a:pt x="1484313" y="436824"/>
                  <a:pt x="1484313" y="436824"/>
                  <a:pt x="1484313" y="434002"/>
                </a:cubicBezTo>
                <a:cubicBezTo>
                  <a:pt x="1484313" y="434002"/>
                  <a:pt x="1484313" y="434002"/>
                  <a:pt x="1487106" y="434002"/>
                </a:cubicBezTo>
                <a:cubicBezTo>
                  <a:pt x="1503864" y="422710"/>
                  <a:pt x="1529001" y="417065"/>
                  <a:pt x="1554138" y="417065"/>
                </a:cubicBezTo>
                <a:cubicBezTo>
                  <a:pt x="1554138" y="414242"/>
                  <a:pt x="1556931" y="388837"/>
                  <a:pt x="1556931" y="386014"/>
                </a:cubicBezTo>
                <a:cubicBezTo>
                  <a:pt x="1534587" y="380369"/>
                  <a:pt x="1512243" y="366255"/>
                  <a:pt x="1498278" y="352141"/>
                </a:cubicBezTo>
                <a:cubicBezTo>
                  <a:pt x="1498278" y="352141"/>
                  <a:pt x="1498278" y="352141"/>
                  <a:pt x="1495485" y="349318"/>
                </a:cubicBezTo>
                <a:cubicBezTo>
                  <a:pt x="1498278" y="340850"/>
                  <a:pt x="1501071" y="329559"/>
                  <a:pt x="1503864" y="321091"/>
                </a:cubicBezTo>
                <a:cubicBezTo>
                  <a:pt x="1503864" y="321091"/>
                  <a:pt x="1503864" y="321091"/>
                  <a:pt x="1503864" y="318268"/>
                </a:cubicBezTo>
                <a:cubicBezTo>
                  <a:pt x="1503864" y="318268"/>
                  <a:pt x="1503864" y="318268"/>
                  <a:pt x="1506657" y="318268"/>
                </a:cubicBezTo>
                <a:cubicBezTo>
                  <a:pt x="1526208" y="312622"/>
                  <a:pt x="1551345" y="312622"/>
                  <a:pt x="1576482" y="318268"/>
                </a:cubicBezTo>
                <a:cubicBezTo>
                  <a:pt x="1576482" y="315445"/>
                  <a:pt x="1584861" y="295686"/>
                  <a:pt x="1587654" y="292863"/>
                </a:cubicBezTo>
                <a:cubicBezTo>
                  <a:pt x="1565310" y="278749"/>
                  <a:pt x="1548552" y="261812"/>
                  <a:pt x="1537380" y="242053"/>
                </a:cubicBezTo>
                <a:cubicBezTo>
                  <a:pt x="1537380" y="242053"/>
                  <a:pt x="1537380" y="242053"/>
                  <a:pt x="1537380" y="239230"/>
                </a:cubicBezTo>
                <a:cubicBezTo>
                  <a:pt x="1540173" y="230762"/>
                  <a:pt x="1545759" y="219471"/>
                  <a:pt x="1551345" y="213825"/>
                </a:cubicBezTo>
                <a:cubicBezTo>
                  <a:pt x="1551345" y="213825"/>
                  <a:pt x="1551345" y="213825"/>
                  <a:pt x="1554138" y="213825"/>
                </a:cubicBezTo>
                <a:cubicBezTo>
                  <a:pt x="1576482" y="213825"/>
                  <a:pt x="1601619" y="219471"/>
                  <a:pt x="1621170" y="230762"/>
                </a:cubicBezTo>
                <a:cubicBezTo>
                  <a:pt x="1623963" y="227939"/>
                  <a:pt x="1637929" y="208180"/>
                  <a:pt x="1640722" y="208180"/>
                </a:cubicBezTo>
                <a:cubicBezTo>
                  <a:pt x="1623963" y="188420"/>
                  <a:pt x="1609998" y="165838"/>
                  <a:pt x="1604412" y="146079"/>
                </a:cubicBezTo>
                <a:cubicBezTo>
                  <a:pt x="1604412" y="146079"/>
                  <a:pt x="1604412" y="146079"/>
                  <a:pt x="1604412" y="143256"/>
                </a:cubicBezTo>
                <a:cubicBezTo>
                  <a:pt x="1609998" y="134787"/>
                  <a:pt x="1618377" y="126319"/>
                  <a:pt x="1626756" y="123496"/>
                </a:cubicBezTo>
                <a:cubicBezTo>
                  <a:pt x="1626756" y="123496"/>
                  <a:pt x="1626756" y="123496"/>
                  <a:pt x="1626756" y="120674"/>
                </a:cubicBezTo>
                <a:cubicBezTo>
                  <a:pt x="1626756" y="120674"/>
                  <a:pt x="1626756" y="120674"/>
                  <a:pt x="1629549" y="120674"/>
                </a:cubicBezTo>
                <a:cubicBezTo>
                  <a:pt x="1649101" y="126319"/>
                  <a:pt x="1671445" y="140433"/>
                  <a:pt x="1688203" y="157370"/>
                </a:cubicBezTo>
                <a:cubicBezTo>
                  <a:pt x="1690996" y="154547"/>
                  <a:pt x="1707754" y="143256"/>
                  <a:pt x="1710547" y="140433"/>
                </a:cubicBezTo>
                <a:cubicBezTo>
                  <a:pt x="1699375" y="117851"/>
                  <a:pt x="1693789" y="95269"/>
                  <a:pt x="1693789" y="72686"/>
                </a:cubicBezTo>
                <a:cubicBezTo>
                  <a:pt x="1693789" y="72686"/>
                  <a:pt x="1693789" y="69864"/>
                  <a:pt x="1693789" y="69864"/>
                </a:cubicBezTo>
                <a:cubicBezTo>
                  <a:pt x="1702168" y="64218"/>
                  <a:pt x="1710547" y="58573"/>
                  <a:pt x="1718926" y="52927"/>
                </a:cubicBezTo>
                <a:cubicBezTo>
                  <a:pt x="1718926" y="52927"/>
                  <a:pt x="1718926" y="52927"/>
                  <a:pt x="1721719" y="52927"/>
                </a:cubicBezTo>
                <a:cubicBezTo>
                  <a:pt x="1721719" y="52927"/>
                  <a:pt x="1721719" y="52927"/>
                  <a:pt x="1721719" y="55750"/>
                </a:cubicBezTo>
                <a:cubicBezTo>
                  <a:pt x="1741270" y="64218"/>
                  <a:pt x="1758028" y="83977"/>
                  <a:pt x="1771993" y="103737"/>
                </a:cubicBezTo>
                <a:cubicBezTo>
                  <a:pt x="1774786" y="103737"/>
                  <a:pt x="1797130" y="92446"/>
                  <a:pt x="1799923" y="92446"/>
                </a:cubicBezTo>
                <a:cubicBezTo>
                  <a:pt x="1797130" y="81155"/>
                  <a:pt x="1794337" y="69864"/>
                  <a:pt x="1794337" y="55750"/>
                </a:cubicBezTo>
                <a:cubicBezTo>
                  <a:pt x="1794337" y="44459"/>
                  <a:pt x="1797130" y="33168"/>
                  <a:pt x="1799923" y="21876"/>
                </a:cubicBezTo>
                <a:cubicBezTo>
                  <a:pt x="1799923" y="21876"/>
                  <a:pt x="1799923" y="21876"/>
                  <a:pt x="1799923" y="19054"/>
                </a:cubicBezTo>
                <a:cubicBezTo>
                  <a:pt x="1808302" y="16231"/>
                  <a:pt x="1819474" y="13408"/>
                  <a:pt x="1827853" y="13408"/>
                </a:cubicBezTo>
                <a:cubicBezTo>
                  <a:pt x="1827853" y="13408"/>
                  <a:pt x="1827853" y="13408"/>
                  <a:pt x="1830646" y="10585"/>
                </a:cubicBezTo>
                <a:cubicBezTo>
                  <a:pt x="1830646" y="10585"/>
                  <a:pt x="1830646" y="10585"/>
                  <a:pt x="1830646" y="13408"/>
                </a:cubicBezTo>
                <a:cubicBezTo>
                  <a:pt x="1847404" y="27522"/>
                  <a:pt x="1858576" y="50104"/>
                  <a:pt x="1866955" y="75509"/>
                </a:cubicBezTo>
                <a:cubicBezTo>
                  <a:pt x="1869748" y="72686"/>
                  <a:pt x="1892092" y="69864"/>
                  <a:pt x="1897678" y="69864"/>
                </a:cubicBezTo>
                <a:cubicBezTo>
                  <a:pt x="1897678" y="47281"/>
                  <a:pt x="1903264" y="21876"/>
                  <a:pt x="1914436" y="2117"/>
                </a:cubicBezTo>
                <a:close/>
              </a:path>
            </a:pathLst>
          </a:custGeom>
          <a:solidFill>
            <a:srgbClr val="FFFFFF"/>
          </a:solidFill>
          <a:ln>
            <a:noFill/>
          </a:ln>
        </p:spPr>
        <p:txBody>
          <a:bodyPr lIns="91440" tIns="45720" rIns="91440" bIns="45720"/>
          <a:lstStyle/>
          <a:p>
            <a:pPr defTabSz="914377" eaLnBrk="1" fontAlgn="auto" hangingPunct="1">
              <a:spcBef>
                <a:spcPts val="0"/>
              </a:spcBef>
              <a:spcAft>
                <a:spcPts val="0"/>
              </a:spcAft>
              <a:defRPr/>
            </a:pPr>
            <a:endParaRPr lang="en-US" sz="1800" dirty="0">
              <a:solidFill>
                <a:prstClr val="black"/>
              </a:solidFill>
              <a:latin typeface="Arial" panose="020B0604020202020204"/>
              <a:ea typeface="+mn-ea"/>
            </a:endParaRPr>
          </a:p>
        </p:txBody>
      </p:sp>
      <p:sp>
        <p:nvSpPr>
          <p:cNvPr id="6" name="TextBox 5" hidden="1">
            <a:extLst>
              <a:ext uri="{FF2B5EF4-FFF2-40B4-BE49-F238E27FC236}">
                <a16:creationId xmlns:a16="http://schemas.microsoft.com/office/drawing/2014/main" id="{34F278A8-D755-FF40-FEDA-8AC053E4AB24}"/>
              </a:ext>
            </a:extLst>
          </p:cNvPr>
          <p:cNvSpPr txBox="1"/>
          <p:nvPr userDrawn="1"/>
        </p:nvSpPr>
        <p:spPr>
          <a:xfrm>
            <a:off x="0" y="6673851"/>
            <a:ext cx="9144000" cy="184666"/>
          </a:xfrm>
          <a:prstGeom prst="rect">
            <a:avLst/>
          </a:prstGeom>
          <a:noFill/>
        </p:spPr>
        <p:txBody>
          <a:bodyPr>
            <a:spAutoFit/>
          </a:bodyPr>
          <a:lstStyle/>
          <a:p>
            <a:pPr defTabSz="914377" eaLnBrk="1" fontAlgn="auto" hangingPunct="1">
              <a:spcBef>
                <a:spcPts val="0"/>
              </a:spcBef>
              <a:spcAft>
                <a:spcPts val="0"/>
              </a:spcAft>
              <a:defRPr/>
            </a:pPr>
            <a:r>
              <a:rPr lang="en-US" sz="600" dirty="0">
                <a:solidFill>
                  <a:prstClr val="white">
                    <a:lumMod val="50000"/>
                  </a:prstClr>
                </a:solidFill>
                <a:latin typeface="Arial" panose="020B0604020202020204"/>
                <a:ea typeface="+mn-ea"/>
              </a:rPr>
              <a:t>© 2019 Rotary International. Internal Use Only. Not For Distribution. Private and Confidential.</a:t>
            </a:r>
          </a:p>
        </p:txBody>
      </p:sp>
      <p:sp>
        <p:nvSpPr>
          <p:cNvPr id="26" name="Picture Placeholder 25"/>
          <p:cNvSpPr>
            <a:spLocks noGrp="1"/>
          </p:cNvSpPr>
          <p:nvPr>
            <p:ph type="pic" sz="quarter" idx="13"/>
          </p:nvPr>
        </p:nvSpPr>
        <p:spPr>
          <a:xfrm>
            <a:off x="0" y="1"/>
            <a:ext cx="12192000" cy="5043713"/>
          </a:xfrm>
          <a:prstGeom prst="rect">
            <a:avLst/>
          </a:prstGeom>
        </p:spPr>
        <p:txBody>
          <a:bodyPr rtlCol="0">
            <a:noAutofit/>
          </a:bodyPr>
          <a:lstStyle/>
          <a:p>
            <a:pPr lvl="0"/>
            <a:endParaRPr lang="en-US" noProof="0" dirty="0"/>
          </a:p>
        </p:txBody>
      </p:sp>
      <p:sp>
        <p:nvSpPr>
          <p:cNvPr id="13" name="Text Placeholder 11"/>
          <p:cNvSpPr>
            <a:spLocks noGrp="1"/>
          </p:cNvSpPr>
          <p:nvPr>
            <p:ph type="body" sz="quarter" idx="14"/>
          </p:nvPr>
        </p:nvSpPr>
        <p:spPr>
          <a:xfrm>
            <a:off x="296334" y="5297713"/>
            <a:ext cx="9733039" cy="635000"/>
          </a:xfrm>
        </p:spPr>
        <p:txBody>
          <a:bodyPr/>
          <a:lstStyle>
            <a:lvl1pPr marL="0" indent="0" algn="l">
              <a:buNone/>
              <a:defRPr sz="44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a:t>Click to edit Master text styles</a:t>
            </a:r>
          </a:p>
        </p:txBody>
      </p:sp>
      <p:sp>
        <p:nvSpPr>
          <p:cNvPr id="3" name="Subtitle 2"/>
          <p:cNvSpPr>
            <a:spLocks noGrp="1"/>
          </p:cNvSpPr>
          <p:nvPr>
            <p:ph type="subTitle" idx="1"/>
          </p:nvPr>
        </p:nvSpPr>
        <p:spPr>
          <a:xfrm>
            <a:off x="296334" y="6042780"/>
            <a:ext cx="9733039" cy="465667"/>
          </a:xfrm>
        </p:spPr>
        <p:txBody>
          <a:bodyPr/>
          <a:lstStyle>
            <a:lvl1pPr marL="0" indent="0" algn="l">
              <a:buNone/>
              <a:defRPr sz="2400">
                <a:solidFill>
                  <a:srgbClr val="333333"/>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7" name="Slide Number Placeholder 5">
            <a:extLst>
              <a:ext uri="{FF2B5EF4-FFF2-40B4-BE49-F238E27FC236}">
                <a16:creationId xmlns:a16="http://schemas.microsoft.com/office/drawing/2014/main" id="{65B5A6E3-9322-D113-C03B-97518C02FCC3}"/>
              </a:ext>
            </a:extLst>
          </p:cNvPr>
          <p:cNvSpPr>
            <a:spLocks noGrp="1"/>
          </p:cNvSpPr>
          <p:nvPr>
            <p:ph type="sldNum" sz="quarter" idx="15"/>
          </p:nvPr>
        </p:nvSpPr>
        <p:spPr>
          <a:xfrm>
            <a:off x="11650134" y="116417"/>
            <a:ext cx="423333" cy="364067"/>
          </a:xfrm>
        </p:spPr>
        <p:txBody>
          <a:bodyPr/>
          <a:lstStyle>
            <a:lvl1pPr>
              <a:defRPr lang="en-US">
                <a:solidFill>
                  <a:prstClr val="white"/>
                </a:solidFill>
              </a:defRPr>
            </a:lvl1pPr>
          </a:lstStyle>
          <a:p>
            <a:pPr>
              <a:defRPr/>
            </a:pPr>
            <a:fld id="{AE128DBF-E71C-4088-B792-0C832E2EA21E}" type="slidenum">
              <a:rPr/>
              <a:pPr>
                <a:defRPr/>
              </a:pPr>
              <a:t>‹#›</a:t>
            </a:fld>
            <a:endParaRPr dirty="0"/>
          </a:p>
        </p:txBody>
      </p:sp>
    </p:spTree>
    <p:extLst>
      <p:ext uri="{BB962C8B-B14F-4D97-AF65-F5344CB8AC3E}">
        <p14:creationId xmlns:p14="http://schemas.microsoft.com/office/powerpoint/2010/main" val="132688543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DA6B2F6-73EF-7EEC-CFAE-0065019FDEB8}"/>
              </a:ext>
            </a:extLst>
          </p:cNvPr>
          <p:cNvSpPr/>
          <p:nvPr userDrawn="1"/>
        </p:nvSpPr>
        <p:spPr>
          <a:xfrm>
            <a:off x="0" y="0"/>
            <a:ext cx="12192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1" fontAlgn="auto" hangingPunct="1">
              <a:spcBef>
                <a:spcPts val="0"/>
              </a:spcBef>
              <a:spcAft>
                <a:spcPts val="0"/>
              </a:spcAft>
              <a:defRPr/>
            </a:pPr>
            <a:endParaRPr lang="en-US" sz="1800" dirty="0">
              <a:solidFill>
                <a:prstClr val="white"/>
              </a:solidFill>
            </a:endParaRPr>
          </a:p>
        </p:txBody>
      </p:sp>
      <p:sp>
        <p:nvSpPr>
          <p:cNvPr id="3" name="TextBox 2" hidden="1">
            <a:extLst>
              <a:ext uri="{FF2B5EF4-FFF2-40B4-BE49-F238E27FC236}">
                <a16:creationId xmlns:a16="http://schemas.microsoft.com/office/drawing/2014/main" id="{9B95D6F4-CD3A-485F-79DE-C1B552D97E36}"/>
              </a:ext>
            </a:extLst>
          </p:cNvPr>
          <p:cNvSpPr txBox="1"/>
          <p:nvPr userDrawn="1"/>
        </p:nvSpPr>
        <p:spPr>
          <a:xfrm>
            <a:off x="0" y="6673851"/>
            <a:ext cx="9144000" cy="184666"/>
          </a:xfrm>
          <a:prstGeom prst="rect">
            <a:avLst/>
          </a:prstGeom>
          <a:noFill/>
        </p:spPr>
        <p:txBody>
          <a:bodyPr>
            <a:spAutoFit/>
          </a:bodyPr>
          <a:lstStyle/>
          <a:p>
            <a:pPr defTabSz="914377" eaLnBrk="1" fontAlgn="auto" hangingPunct="1">
              <a:spcBef>
                <a:spcPts val="0"/>
              </a:spcBef>
              <a:spcAft>
                <a:spcPts val="0"/>
              </a:spcAft>
              <a:defRPr/>
            </a:pPr>
            <a:r>
              <a:rPr lang="en-US" sz="600" dirty="0">
                <a:solidFill>
                  <a:srgbClr val="E7E6E6">
                    <a:lumMod val="50000"/>
                  </a:srgbClr>
                </a:solidFill>
                <a:latin typeface="Arial" panose="020B0604020202020204"/>
                <a:ea typeface="+mn-ea"/>
              </a:rPr>
              <a:t>© 2019 Rotary International. Internal Use Only. Not For Distribution. Private and Confidential.</a:t>
            </a:r>
          </a:p>
        </p:txBody>
      </p:sp>
      <p:sp>
        <p:nvSpPr>
          <p:cNvPr id="4" name="Slide Number Placeholder 5">
            <a:extLst>
              <a:ext uri="{FF2B5EF4-FFF2-40B4-BE49-F238E27FC236}">
                <a16:creationId xmlns:a16="http://schemas.microsoft.com/office/drawing/2014/main" id="{C12C6C3D-C8BC-90F2-52DE-25E82B634717}"/>
              </a:ext>
            </a:extLst>
          </p:cNvPr>
          <p:cNvSpPr>
            <a:spLocks noGrp="1"/>
          </p:cNvSpPr>
          <p:nvPr>
            <p:ph type="sldNum" sz="quarter" idx="10"/>
          </p:nvPr>
        </p:nvSpPr>
        <p:spPr>
          <a:xfrm>
            <a:off x="11650134" y="116417"/>
            <a:ext cx="423333" cy="364067"/>
          </a:xfrm>
        </p:spPr>
        <p:txBody>
          <a:bodyPr/>
          <a:lstStyle>
            <a:lvl1pPr>
              <a:defRPr lang="en-US">
                <a:solidFill>
                  <a:prstClr val="white"/>
                </a:solidFill>
              </a:defRPr>
            </a:lvl1pPr>
          </a:lstStyle>
          <a:p>
            <a:pPr>
              <a:defRPr/>
            </a:pPr>
            <a:fld id="{B7D94E98-B8F9-4125-B490-BEA11546B9E6}" type="slidenum">
              <a:rPr/>
              <a:pPr>
                <a:defRPr/>
              </a:pPr>
              <a:t>‹#›</a:t>
            </a:fld>
            <a:endParaRPr dirty="0"/>
          </a:p>
        </p:txBody>
      </p:sp>
    </p:spTree>
    <p:extLst>
      <p:ext uri="{BB962C8B-B14F-4D97-AF65-F5344CB8AC3E}">
        <p14:creationId xmlns:p14="http://schemas.microsoft.com/office/powerpoint/2010/main" val="386937901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4BD73B1-1904-01AD-DFF0-BB9AB1F99490}"/>
              </a:ext>
            </a:extLst>
          </p:cNvPr>
          <p:cNvSpPr/>
          <p:nvPr userDrawn="1"/>
        </p:nvSpPr>
        <p:spPr>
          <a:xfrm>
            <a:off x="0" y="0"/>
            <a:ext cx="12192000" cy="6858000"/>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1" fontAlgn="auto" hangingPunct="1">
              <a:spcBef>
                <a:spcPts val="0"/>
              </a:spcBef>
              <a:spcAft>
                <a:spcPts val="0"/>
              </a:spcAft>
              <a:defRPr/>
            </a:pPr>
            <a:endParaRPr lang="en-US" sz="1800" dirty="0">
              <a:solidFill>
                <a:prstClr val="white"/>
              </a:solidFill>
            </a:endParaRPr>
          </a:p>
        </p:txBody>
      </p:sp>
      <p:sp>
        <p:nvSpPr>
          <p:cNvPr id="3" name="TextBox 2" hidden="1">
            <a:extLst>
              <a:ext uri="{FF2B5EF4-FFF2-40B4-BE49-F238E27FC236}">
                <a16:creationId xmlns:a16="http://schemas.microsoft.com/office/drawing/2014/main" id="{550B590D-26F3-D792-1F98-D633AE6C0BB2}"/>
              </a:ext>
            </a:extLst>
          </p:cNvPr>
          <p:cNvSpPr txBox="1"/>
          <p:nvPr userDrawn="1"/>
        </p:nvSpPr>
        <p:spPr>
          <a:xfrm>
            <a:off x="0" y="6673851"/>
            <a:ext cx="9144000" cy="184666"/>
          </a:xfrm>
          <a:prstGeom prst="rect">
            <a:avLst/>
          </a:prstGeom>
          <a:noFill/>
        </p:spPr>
        <p:txBody>
          <a:bodyPr>
            <a:spAutoFit/>
          </a:bodyPr>
          <a:lstStyle/>
          <a:p>
            <a:pPr defTabSz="914377" eaLnBrk="1" fontAlgn="auto" hangingPunct="1">
              <a:spcBef>
                <a:spcPts val="0"/>
              </a:spcBef>
              <a:spcAft>
                <a:spcPts val="0"/>
              </a:spcAft>
              <a:defRPr/>
            </a:pPr>
            <a:r>
              <a:rPr lang="en-US" sz="600" dirty="0">
                <a:solidFill>
                  <a:srgbClr val="E7E6E6">
                    <a:lumMod val="75000"/>
                  </a:srgbClr>
                </a:solidFill>
                <a:latin typeface="Arial" panose="020B0604020202020204"/>
                <a:ea typeface="+mn-ea"/>
              </a:rPr>
              <a:t>© 2019 Rotary International. Internal Use Only. Not For Distribution. Private and Confidential.</a:t>
            </a:r>
          </a:p>
        </p:txBody>
      </p:sp>
      <p:sp>
        <p:nvSpPr>
          <p:cNvPr id="4" name="Slide Number Placeholder 5">
            <a:extLst>
              <a:ext uri="{FF2B5EF4-FFF2-40B4-BE49-F238E27FC236}">
                <a16:creationId xmlns:a16="http://schemas.microsoft.com/office/drawing/2014/main" id="{A4561C83-033B-FCB5-463B-0014DAC0F3DD}"/>
              </a:ext>
            </a:extLst>
          </p:cNvPr>
          <p:cNvSpPr>
            <a:spLocks noGrp="1"/>
          </p:cNvSpPr>
          <p:nvPr>
            <p:ph type="sldNum" sz="quarter" idx="10"/>
          </p:nvPr>
        </p:nvSpPr>
        <p:spPr>
          <a:xfrm>
            <a:off x="11650134" y="116417"/>
            <a:ext cx="423333" cy="364067"/>
          </a:xfrm>
        </p:spPr>
        <p:txBody>
          <a:bodyPr/>
          <a:lstStyle>
            <a:lvl1pPr>
              <a:defRPr lang="en-US">
                <a:solidFill>
                  <a:prstClr val="white"/>
                </a:solidFill>
              </a:defRPr>
            </a:lvl1pPr>
          </a:lstStyle>
          <a:p>
            <a:pPr>
              <a:defRPr/>
            </a:pPr>
            <a:fld id="{766D185D-A8E7-4268-894B-83E2745E6CE7}" type="slidenum">
              <a:rPr/>
              <a:pPr>
                <a:defRPr/>
              </a:pPr>
              <a:t>‹#›</a:t>
            </a:fld>
            <a:endParaRPr dirty="0"/>
          </a:p>
        </p:txBody>
      </p:sp>
    </p:spTree>
    <p:extLst>
      <p:ext uri="{BB962C8B-B14F-4D97-AF65-F5344CB8AC3E}">
        <p14:creationId xmlns:p14="http://schemas.microsoft.com/office/powerpoint/2010/main" val="20502999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8ABC2B8F-6799-45DF-9C13-117142807742}"/>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6" name="Text Placeholder 5">
            <a:extLst>
              <a:ext uri="{FF2B5EF4-FFF2-40B4-BE49-F238E27FC236}">
                <a16:creationId xmlns:a16="http://schemas.microsoft.com/office/drawing/2014/main" id="{3FE705B7-F9CA-40F7-B96C-C2B7E5291A96}"/>
              </a:ext>
            </a:extLst>
          </p:cNvPr>
          <p:cNvSpPr>
            <a:spLocks noGrp="1"/>
          </p:cNvSpPr>
          <p:nvPr>
            <p:ph type="body" sz="quarter" idx="15" hasCustomPrompt="1"/>
          </p:nvPr>
        </p:nvSpPr>
        <p:spPr>
          <a:xfrm>
            <a:off x="0" y="0"/>
            <a:ext cx="12192000" cy="6858000"/>
          </a:xfrm>
          <a:custGeom>
            <a:avLst/>
            <a:gdLst>
              <a:gd name="connsiteX0" fmla="*/ 11608106 w 12192000"/>
              <a:gd name="connsiteY0" fmla="*/ 6443815 h 6858000"/>
              <a:gd name="connsiteX1" fmla="*/ 11618309 w 12192000"/>
              <a:gd name="connsiteY1" fmla="*/ 6443815 h 6858000"/>
              <a:gd name="connsiteX2" fmla="*/ 11622390 w 12192000"/>
              <a:gd name="connsiteY2" fmla="*/ 6452153 h 6858000"/>
              <a:gd name="connsiteX3" fmla="*/ 11628512 w 12192000"/>
              <a:gd name="connsiteY3" fmla="*/ 6554297 h 6858000"/>
              <a:gd name="connsiteX4" fmla="*/ 11626471 w 12192000"/>
              <a:gd name="connsiteY4" fmla="*/ 6564719 h 6858000"/>
              <a:gd name="connsiteX5" fmla="*/ 11620349 w 12192000"/>
              <a:gd name="connsiteY5" fmla="*/ 6564719 h 6858000"/>
              <a:gd name="connsiteX6" fmla="*/ 11514237 w 12192000"/>
              <a:gd name="connsiteY6" fmla="*/ 6502183 h 6858000"/>
              <a:gd name="connsiteX7" fmla="*/ 11510155 w 12192000"/>
              <a:gd name="connsiteY7" fmla="*/ 6495930 h 6858000"/>
              <a:gd name="connsiteX8" fmla="*/ 11510155 w 12192000"/>
              <a:gd name="connsiteY8" fmla="*/ 6493844 h 6858000"/>
              <a:gd name="connsiteX9" fmla="*/ 11516277 w 12192000"/>
              <a:gd name="connsiteY9" fmla="*/ 6489675 h 6858000"/>
              <a:gd name="connsiteX10" fmla="*/ 11608106 w 12192000"/>
              <a:gd name="connsiteY10" fmla="*/ 6443815 h 6858000"/>
              <a:gd name="connsiteX11" fmla="*/ 11690840 w 12192000"/>
              <a:gd name="connsiteY11" fmla="*/ 6441731 h 6858000"/>
              <a:gd name="connsiteX12" fmla="*/ 11701142 w 12192000"/>
              <a:gd name="connsiteY12" fmla="*/ 6441731 h 6858000"/>
              <a:gd name="connsiteX13" fmla="*/ 11791801 w 12192000"/>
              <a:gd name="connsiteY13" fmla="*/ 6487497 h 6858000"/>
              <a:gd name="connsiteX14" fmla="*/ 11800043 w 12192000"/>
              <a:gd name="connsiteY14" fmla="*/ 6493738 h 6858000"/>
              <a:gd name="connsiteX15" fmla="*/ 11795922 w 12192000"/>
              <a:gd name="connsiteY15" fmla="*/ 6499978 h 6858000"/>
              <a:gd name="connsiteX16" fmla="*/ 11688780 w 12192000"/>
              <a:gd name="connsiteY16" fmla="*/ 6562386 h 6858000"/>
              <a:gd name="connsiteX17" fmla="*/ 11680537 w 12192000"/>
              <a:gd name="connsiteY17" fmla="*/ 6562386 h 6858000"/>
              <a:gd name="connsiteX18" fmla="*/ 11678477 w 12192000"/>
              <a:gd name="connsiteY18" fmla="*/ 6554065 h 6858000"/>
              <a:gd name="connsiteX19" fmla="*/ 11686719 w 12192000"/>
              <a:gd name="connsiteY19" fmla="*/ 6450052 h 6858000"/>
              <a:gd name="connsiteX20" fmla="*/ 11690840 w 12192000"/>
              <a:gd name="connsiteY20" fmla="*/ 6441731 h 6858000"/>
              <a:gd name="connsiteX21" fmla="*/ 10873105 w 12192000"/>
              <a:gd name="connsiteY21" fmla="*/ 6401988 h 6858000"/>
              <a:gd name="connsiteX22" fmla="*/ 10873105 w 12192000"/>
              <a:gd name="connsiteY22" fmla="*/ 6445191 h 6858000"/>
              <a:gd name="connsiteX23" fmla="*/ 10825216 w 12192000"/>
              <a:gd name="connsiteY23" fmla="*/ 6453420 h 6858000"/>
              <a:gd name="connsiteX24" fmla="*/ 10806477 w 12192000"/>
              <a:gd name="connsiteY24" fmla="*/ 6428733 h 6858000"/>
              <a:gd name="connsiteX25" fmla="*/ 10831463 w 12192000"/>
              <a:gd name="connsiteY25" fmla="*/ 6404046 h 6858000"/>
              <a:gd name="connsiteX26" fmla="*/ 10523604 w 12192000"/>
              <a:gd name="connsiteY26" fmla="*/ 6331854 h 6858000"/>
              <a:gd name="connsiteX27" fmla="*/ 10564515 w 12192000"/>
              <a:gd name="connsiteY27" fmla="*/ 6392053 h 6858000"/>
              <a:gd name="connsiteX28" fmla="*/ 10523604 w 12192000"/>
              <a:gd name="connsiteY28" fmla="*/ 6452251 h 6858000"/>
              <a:gd name="connsiteX29" fmla="*/ 10482692 w 12192000"/>
              <a:gd name="connsiteY29" fmla="*/ 6392053 h 6858000"/>
              <a:gd name="connsiteX30" fmla="*/ 10523604 w 12192000"/>
              <a:gd name="connsiteY30" fmla="*/ 6331854 h 6858000"/>
              <a:gd name="connsiteX31" fmla="*/ 11677827 w 12192000"/>
              <a:gd name="connsiteY31" fmla="*/ 6323542 h 6858000"/>
              <a:gd name="connsiteX32" fmla="*/ 11686820 w 12192000"/>
              <a:gd name="connsiteY32" fmla="*/ 6324581 h 6858000"/>
              <a:gd name="connsiteX33" fmla="*/ 11713544 w 12192000"/>
              <a:gd name="connsiteY33" fmla="*/ 6376532 h 6858000"/>
              <a:gd name="connsiteX34" fmla="*/ 11653930 w 12192000"/>
              <a:gd name="connsiteY34" fmla="*/ 6434717 h 6858000"/>
              <a:gd name="connsiteX35" fmla="*/ 11594316 w 12192000"/>
              <a:gd name="connsiteY35" fmla="*/ 6376532 h 6858000"/>
              <a:gd name="connsiteX36" fmla="*/ 11621040 w 12192000"/>
              <a:gd name="connsiteY36" fmla="*/ 6326660 h 6858000"/>
              <a:gd name="connsiteX37" fmla="*/ 11637485 w 12192000"/>
              <a:gd name="connsiteY37" fmla="*/ 6328737 h 6858000"/>
              <a:gd name="connsiteX38" fmla="*/ 11635429 w 12192000"/>
              <a:gd name="connsiteY38" fmla="*/ 6345362 h 6858000"/>
              <a:gd name="connsiteX39" fmla="*/ 11618984 w 12192000"/>
              <a:gd name="connsiteY39" fmla="*/ 6376532 h 6858000"/>
              <a:gd name="connsiteX40" fmla="*/ 11653930 w 12192000"/>
              <a:gd name="connsiteY40" fmla="*/ 6411859 h 6858000"/>
              <a:gd name="connsiteX41" fmla="*/ 11688876 w 12192000"/>
              <a:gd name="connsiteY41" fmla="*/ 6376532 h 6858000"/>
              <a:gd name="connsiteX42" fmla="*/ 11672431 w 12192000"/>
              <a:gd name="connsiteY42" fmla="*/ 6345362 h 6858000"/>
              <a:gd name="connsiteX43" fmla="*/ 11670375 w 12192000"/>
              <a:gd name="connsiteY43" fmla="*/ 6328737 h 6858000"/>
              <a:gd name="connsiteX44" fmla="*/ 11677827 w 12192000"/>
              <a:gd name="connsiteY44" fmla="*/ 6323542 h 6858000"/>
              <a:gd name="connsiteX45" fmla="*/ 11826761 w 12192000"/>
              <a:gd name="connsiteY45" fmla="*/ 6308476 h 6858000"/>
              <a:gd name="connsiteX46" fmla="*/ 11830894 w 12192000"/>
              <a:gd name="connsiteY46" fmla="*/ 6314705 h 6858000"/>
              <a:gd name="connsiteX47" fmla="*/ 11830894 w 12192000"/>
              <a:gd name="connsiteY47" fmla="*/ 6439272 h 6858000"/>
              <a:gd name="connsiteX48" fmla="*/ 11826761 w 12192000"/>
              <a:gd name="connsiteY48" fmla="*/ 6445500 h 6858000"/>
              <a:gd name="connsiteX49" fmla="*/ 11818495 w 12192000"/>
              <a:gd name="connsiteY49" fmla="*/ 6443424 h 6858000"/>
              <a:gd name="connsiteX50" fmla="*/ 11733770 w 12192000"/>
              <a:gd name="connsiteY50" fmla="*/ 6385292 h 6858000"/>
              <a:gd name="connsiteX51" fmla="*/ 11727571 w 12192000"/>
              <a:gd name="connsiteY51" fmla="*/ 6376988 h 6858000"/>
              <a:gd name="connsiteX52" fmla="*/ 11733770 w 12192000"/>
              <a:gd name="connsiteY52" fmla="*/ 6368684 h 6858000"/>
              <a:gd name="connsiteX53" fmla="*/ 11818495 w 12192000"/>
              <a:gd name="connsiteY53" fmla="*/ 6310553 h 6858000"/>
              <a:gd name="connsiteX54" fmla="*/ 11826761 w 12192000"/>
              <a:gd name="connsiteY54" fmla="*/ 6308476 h 6858000"/>
              <a:gd name="connsiteX55" fmla="*/ 11480933 w 12192000"/>
              <a:gd name="connsiteY55" fmla="*/ 6308476 h 6858000"/>
              <a:gd name="connsiteX56" fmla="*/ 11489116 w 12192000"/>
              <a:gd name="connsiteY56" fmla="*/ 6312628 h 6858000"/>
              <a:gd name="connsiteX57" fmla="*/ 11572984 w 12192000"/>
              <a:gd name="connsiteY57" fmla="*/ 6368684 h 6858000"/>
              <a:gd name="connsiteX58" fmla="*/ 11579121 w 12192000"/>
              <a:gd name="connsiteY58" fmla="*/ 6376988 h 6858000"/>
              <a:gd name="connsiteX59" fmla="*/ 11572984 w 12192000"/>
              <a:gd name="connsiteY59" fmla="*/ 6385292 h 6858000"/>
              <a:gd name="connsiteX60" fmla="*/ 11489116 w 12192000"/>
              <a:gd name="connsiteY60" fmla="*/ 6443424 h 6858000"/>
              <a:gd name="connsiteX61" fmla="*/ 11480933 w 12192000"/>
              <a:gd name="connsiteY61" fmla="*/ 6445500 h 6858000"/>
              <a:gd name="connsiteX62" fmla="*/ 11476842 w 12192000"/>
              <a:gd name="connsiteY62" fmla="*/ 6439272 h 6858000"/>
              <a:gd name="connsiteX63" fmla="*/ 11476842 w 12192000"/>
              <a:gd name="connsiteY63" fmla="*/ 6314705 h 6858000"/>
              <a:gd name="connsiteX64" fmla="*/ 11480933 w 12192000"/>
              <a:gd name="connsiteY64" fmla="*/ 6308476 h 6858000"/>
              <a:gd name="connsiteX65" fmla="*/ 11092888 w 12192000"/>
              <a:gd name="connsiteY65" fmla="*/ 6297956 h 6858000"/>
              <a:gd name="connsiteX66" fmla="*/ 11086728 w 12192000"/>
              <a:gd name="connsiteY66" fmla="*/ 6300034 h 6858000"/>
              <a:gd name="connsiteX67" fmla="*/ 11084676 w 12192000"/>
              <a:gd name="connsiteY67" fmla="*/ 6306264 h 6858000"/>
              <a:gd name="connsiteX68" fmla="*/ 11125737 w 12192000"/>
              <a:gd name="connsiteY68" fmla="*/ 6464115 h 6858000"/>
              <a:gd name="connsiteX69" fmla="*/ 11150374 w 12192000"/>
              <a:gd name="connsiteY69" fmla="*/ 6484884 h 6858000"/>
              <a:gd name="connsiteX70" fmla="*/ 11158586 w 12192000"/>
              <a:gd name="connsiteY70" fmla="*/ 6484884 h 6858000"/>
              <a:gd name="connsiteX71" fmla="*/ 11154480 w 12192000"/>
              <a:gd name="connsiteY71" fmla="*/ 6493192 h 6858000"/>
              <a:gd name="connsiteX72" fmla="*/ 11154480 w 12192000"/>
              <a:gd name="connsiteY72" fmla="*/ 6495269 h 6858000"/>
              <a:gd name="connsiteX73" fmla="*/ 11129843 w 12192000"/>
              <a:gd name="connsiteY73" fmla="*/ 6513962 h 6858000"/>
              <a:gd name="connsiteX74" fmla="*/ 11094941 w 12192000"/>
              <a:gd name="connsiteY74" fmla="*/ 6511885 h 6858000"/>
              <a:gd name="connsiteX75" fmla="*/ 11088782 w 12192000"/>
              <a:gd name="connsiteY75" fmla="*/ 6513962 h 6858000"/>
              <a:gd name="connsiteX76" fmla="*/ 11086728 w 12192000"/>
              <a:gd name="connsiteY76" fmla="*/ 6518116 h 6858000"/>
              <a:gd name="connsiteX77" fmla="*/ 11086728 w 12192000"/>
              <a:gd name="connsiteY77" fmla="*/ 6536809 h 6858000"/>
              <a:gd name="connsiteX78" fmla="*/ 11092888 w 12192000"/>
              <a:gd name="connsiteY78" fmla="*/ 6543040 h 6858000"/>
              <a:gd name="connsiteX79" fmla="*/ 11140108 w 12192000"/>
              <a:gd name="connsiteY79" fmla="*/ 6549270 h 6858000"/>
              <a:gd name="connsiteX80" fmla="*/ 11142162 w 12192000"/>
              <a:gd name="connsiteY80" fmla="*/ 6549270 h 6858000"/>
              <a:gd name="connsiteX81" fmla="*/ 11195542 w 12192000"/>
              <a:gd name="connsiteY81" fmla="*/ 6497346 h 6858000"/>
              <a:gd name="connsiteX82" fmla="*/ 11228391 w 12192000"/>
              <a:gd name="connsiteY82" fmla="*/ 6368574 h 6858000"/>
              <a:gd name="connsiteX83" fmla="*/ 11240709 w 12192000"/>
              <a:gd name="connsiteY83" fmla="*/ 6327034 h 6858000"/>
              <a:gd name="connsiteX84" fmla="*/ 11244815 w 12192000"/>
              <a:gd name="connsiteY84" fmla="*/ 6306264 h 6858000"/>
              <a:gd name="connsiteX85" fmla="*/ 11242762 w 12192000"/>
              <a:gd name="connsiteY85" fmla="*/ 6300034 h 6858000"/>
              <a:gd name="connsiteX86" fmla="*/ 11238656 w 12192000"/>
              <a:gd name="connsiteY86" fmla="*/ 6297956 h 6858000"/>
              <a:gd name="connsiteX87" fmla="*/ 11209913 w 12192000"/>
              <a:gd name="connsiteY87" fmla="*/ 6297956 h 6858000"/>
              <a:gd name="connsiteX88" fmla="*/ 11203754 w 12192000"/>
              <a:gd name="connsiteY88" fmla="*/ 6302111 h 6858000"/>
              <a:gd name="connsiteX89" fmla="*/ 11166798 w 12192000"/>
              <a:gd name="connsiteY89" fmla="*/ 6443345 h 6858000"/>
              <a:gd name="connsiteX90" fmla="*/ 11164745 w 12192000"/>
              <a:gd name="connsiteY90" fmla="*/ 6443345 h 6858000"/>
              <a:gd name="connsiteX91" fmla="*/ 11125737 w 12192000"/>
              <a:gd name="connsiteY91" fmla="*/ 6302111 h 6858000"/>
              <a:gd name="connsiteX92" fmla="*/ 11119578 w 12192000"/>
              <a:gd name="connsiteY92" fmla="*/ 6297956 h 6858000"/>
              <a:gd name="connsiteX93" fmla="*/ 11092888 w 12192000"/>
              <a:gd name="connsiteY93" fmla="*/ 6297956 h 6858000"/>
              <a:gd name="connsiteX94" fmla="*/ 11053116 w 12192000"/>
              <a:gd name="connsiteY94" fmla="*/ 6295619 h 6858000"/>
              <a:gd name="connsiteX95" fmla="*/ 11004021 w 12192000"/>
              <a:gd name="connsiteY95" fmla="*/ 6316428 h 6858000"/>
              <a:gd name="connsiteX96" fmla="*/ 11004021 w 12192000"/>
              <a:gd name="connsiteY96" fmla="*/ 6303943 h 6858000"/>
              <a:gd name="connsiteX97" fmla="*/ 10997885 w 12192000"/>
              <a:gd name="connsiteY97" fmla="*/ 6297700 h 6858000"/>
              <a:gd name="connsiteX98" fmla="*/ 10969246 w 12192000"/>
              <a:gd name="connsiteY98" fmla="*/ 6297700 h 6858000"/>
              <a:gd name="connsiteX99" fmla="*/ 10963110 w 12192000"/>
              <a:gd name="connsiteY99" fmla="*/ 6303943 h 6858000"/>
              <a:gd name="connsiteX100" fmla="*/ 10963110 w 12192000"/>
              <a:gd name="connsiteY100" fmla="*/ 6478738 h 6858000"/>
              <a:gd name="connsiteX101" fmla="*/ 10969246 w 12192000"/>
              <a:gd name="connsiteY101" fmla="*/ 6484981 h 6858000"/>
              <a:gd name="connsiteX102" fmla="*/ 10997885 w 12192000"/>
              <a:gd name="connsiteY102" fmla="*/ 6484981 h 6858000"/>
              <a:gd name="connsiteX103" fmla="*/ 11004021 w 12192000"/>
              <a:gd name="connsiteY103" fmla="*/ 6478738 h 6858000"/>
              <a:gd name="connsiteX104" fmla="*/ 11004021 w 12192000"/>
              <a:gd name="connsiteY104" fmla="*/ 6358046 h 6858000"/>
              <a:gd name="connsiteX105" fmla="*/ 11055161 w 12192000"/>
              <a:gd name="connsiteY105" fmla="*/ 6335156 h 6858000"/>
              <a:gd name="connsiteX106" fmla="*/ 11061298 w 12192000"/>
              <a:gd name="connsiteY106" fmla="*/ 6328913 h 6858000"/>
              <a:gd name="connsiteX107" fmla="*/ 11061298 w 12192000"/>
              <a:gd name="connsiteY107" fmla="*/ 6301862 h 6858000"/>
              <a:gd name="connsiteX108" fmla="*/ 11059252 w 12192000"/>
              <a:gd name="connsiteY108" fmla="*/ 6297700 h 6858000"/>
              <a:gd name="connsiteX109" fmla="*/ 11053116 w 12192000"/>
              <a:gd name="connsiteY109" fmla="*/ 6295619 h 6858000"/>
              <a:gd name="connsiteX110" fmla="*/ 10852208 w 12192000"/>
              <a:gd name="connsiteY110" fmla="*/ 6292112 h 6858000"/>
              <a:gd name="connsiteX111" fmla="*/ 10781852 w 12192000"/>
              <a:gd name="connsiteY111" fmla="*/ 6300430 h 6858000"/>
              <a:gd name="connsiteX112" fmla="*/ 10775644 w 12192000"/>
              <a:gd name="connsiteY112" fmla="*/ 6306668 h 6858000"/>
              <a:gd name="connsiteX113" fmla="*/ 10777713 w 12192000"/>
              <a:gd name="connsiteY113" fmla="*/ 6331621 h 6858000"/>
              <a:gd name="connsiteX114" fmla="*/ 10779783 w 12192000"/>
              <a:gd name="connsiteY114" fmla="*/ 6335780 h 6858000"/>
              <a:gd name="connsiteX115" fmla="*/ 10783921 w 12192000"/>
              <a:gd name="connsiteY115" fmla="*/ 6337859 h 6858000"/>
              <a:gd name="connsiteX116" fmla="*/ 10850138 w 12192000"/>
              <a:gd name="connsiteY116" fmla="*/ 6333700 h 6858000"/>
              <a:gd name="connsiteX117" fmla="*/ 10872900 w 12192000"/>
              <a:gd name="connsiteY117" fmla="*/ 6356574 h 6858000"/>
              <a:gd name="connsiteX118" fmla="*/ 10872900 w 12192000"/>
              <a:gd name="connsiteY118" fmla="*/ 6369050 h 6858000"/>
              <a:gd name="connsiteX119" fmla="*/ 10827376 w 12192000"/>
              <a:gd name="connsiteY119" fmla="*/ 6373209 h 6858000"/>
              <a:gd name="connsiteX120" fmla="*/ 10763228 w 12192000"/>
              <a:gd name="connsiteY120" fmla="*/ 6429353 h 6858000"/>
              <a:gd name="connsiteX121" fmla="*/ 10819099 w 12192000"/>
              <a:gd name="connsiteY121" fmla="*/ 6489656 h 6858000"/>
              <a:gd name="connsiteX122" fmla="*/ 10879108 w 12192000"/>
              <a:gd name="connsiteY122" fmla="*/ 6477180 h 6858000"/>
              <a:gd name="connsiteX123" fmla="*/ 10908078 w 12192000"/>
              <a:gd name="connsiteY123" fmla="*/ 6489656 h 6858000"/>
              <a:gd name="connsiteX124" fmla="*/ 10914286 w 12192000"/>
              <a:gd name="connsiteY124" fmla="*/ 6487577 h 6858000"/>
              <a:gd name="connsiteX125" fmla="*/ 10916355 w 12192000"/>
              <a:gd name="connsiteY125" fmla="*/ 6481339 h 6858000"/>
              <a:gd name="connsiteX126" fmla="*/ 10916355 w 12192000"/>
              <a:gd name="connsiteY126" fmla="*/ 6356574 h 6858000"/>
              <a:gd name="connsiteX127" fmla="*/ 10852208 w 12192000"/>
              <a:gd name="connsiteY127" fmla="*/ 6292112 h 6858000"/>
              <a:gd name="connsiteX128" fmla="*/ 10523603 w 12192000"/>
              <a:gd name="connsiteY128" fmla="*/ 6292112 h 6858000"/>
              <a:gd name="connsiteX129" fmla="*/ 10439442 w 12192000"/>
              <a:gd name="connsiteY129" fmla="*/ 6390884 h 6858000"/>
              <a:gd name="connsiteX130" fmla="*/ 10523603 w 12192000"/>
              <a:gd name="connsiteY130" fmla="*/ 6489656 h 6858000"/>
              <a:gd name="connsiteX131" fmla="*/ 10607764 w 12192000"/>
              <a:gd name="connsiteY131" fmla="*/ 6390884 h 6858000"/>
              <a:gd name="connsiteX132" fmla="*/ 10523603 w 12192000"/>
              <a:gd name="connsiteY132" fmla="*/ 6292112 h 6858000"/>
              <a:gd name="connsiteX133" fmla="*/ 10307649 w 12192000"/>
              <a:gd name="connsiteY133" fmla="*/ 6266396 h 6858000"/>
              <a:gd name="connsiteX134" fmla="*/ 10324014 w 12192000"/>
              <a:gd name="connsiteY134" fmla="*/ 6266396 h 6858000"/>
              <a:gd name="connsiteX135" fmla="*/ 10366971 w 12192000"/>
              <a:gd name="connsiteY135" fmla="*/ 6306138 h 6858000"/>
              <a:gd name="connsiteX136" fmla="*/ 10321968 w 12192000"/>
              <a:gd name="connsiteY136" fmla="*/ 6343789 h 6858000"/>
              <a:gd name="connsiteX137" fmla="*/ 10276965 w 12192000"/>
              <a:gd name="connsiteY137" fmla="*/ 6343789 h 6858000"/>
              <a:gd name="connsiteX138" fmla="*/ 10276965 w 12192000"/>
              <a:gd name="connsiteY138" fmla="*/ 6268488 h 6858000"/>
              <a:gd name="connsiteX139" fmla="*/ 10307649 w 12192000"/>
              <a:gd name="connsiteY139" fmla="*/ 6266396 h 6858000"/>
              <a:gd name="connsiteX140" fmla="*/ 10683886 w 12192000"/>
              <a:gd name="connsiteY140" fmla="*/ 6254707 h 6858000"/>
              <a:gd name="connsiteX141" fmla="*/ 10655176 w 12192000"/>
              <a:gd name="connsiteY141" fmla="*/ 6260951 h 6858000"/>
              <a:gd name="connsiteX142" fmla="*/ 10649024 w 12192000"/>
              <a:gd name="connsiteY142" fmla="*/ 6267195 h 6858000"/>
              <a:gd name="connsiteX143" fmla="*/ 10649024 w 12192000"/>
              <a:gd name="connsiteY143" fmla="*/ 6298417 h 6858000"/>
              <a:gd name="connsiteX144" fmla="*/ 10632618 w 12192000"/>
              <a:gd name="connsiteY144" fmla="*/ 6298417 h 6858000"/>
              <a:gd name="connsiteX145" fmla="*/ 10626466 w 12192000"/>
              <a:gd name="connsiteY145" fmla="*/ 6304662 h 6858000"/>
              <a:gd name="connsiteX146" fmla="*/ 10626466 w 12192000"/>
              <a:gd name="connsiteY146" fmla="*/ 6329640 h 6858000"/>
              <a:gd name="connsiteX147" fmla="*/ 10632618 w 12192000"/>
              <a:gd name="connsiteY147" fmla="*/ 6335884 h 6858000"/>
              <a:gd name="connsiteX148" fmla="*/ 10649024 w 12192000"/>
              <a:gd name="connsiteY148" fmla="*/ 6335884 h 6858000"/>
              <a:gd name="connsiteX149" fmla="*/ 10649024 w 12192000"/>
              <a:gd name="connsiteY149" fmla="*/ 6419143 h 6858000"/>
              <a:gd name="connsiteX150" fmla="*/ 10704393 w 12192000"/>
              <a:gd name="connsiteY150" fmla="*/ 6491994 h 6858000"/>
              <a:gd name="connsiteX151" fmla="*/ 10737204 w 12192000"/>
              <a:gd name="connsiteY151" fmla="*/ 6487831 h 6858000"/>
              <a:gd name="connsiteX152" fmla="*/ 10743356 w 12192000"/>
              <a:gd name="connsiteY152" fmla="*/ 6479505 h 6858000"/>
              <a:gd name="connsiteX153" fmla="*/ 10741306 w 12192000"/>
              <a:gd name="connsiteY153" fmla="*/ 6456609 h 6858000"/>
              <a:gd name="connsiteX154" fmla="*/ 10735153 w 12192000"/>
              <a:gd name="connsiteY154" fmla="*/ 6448283 h 6858000"/>
              <a:gd name="connsiteX155" fmla="*/ 10710545 w 12192000"/>
              <a:gd name="connsiteY155" fmla="*/ 6450365 h 6858000"/>
              <a:gd name="connsiteX156" fmla="*/ 10692089 w 12192000"/>
              <a:gd name="connsiteY156" fmla="*/ 6412898 h 6858000"/>
              <a:gd name="connsiteX157" fmla="*/ 10692089 w 12192000"/>
              <a:gd name="connsiteY157" fmla="*/ 6335884 h 6858000"/>
              <a:gd name="connsiteX158" fmla="*/ 10735153 w 12192000"/>
              <a:gd name="connsiteY158" fmla="*/ 6335884 h 6858000"/>
              <a:gd name="connsiteX159" fmla="*/ 10741306 w 12192000"/>
              <a:gd name="connsiteY159" fmla="*/ 6329640 h 6858000"/>
              <a:gd name="connsiteX160" fmla="*/ 10741306 w 12192000"/>
              <a:gd name="connsiteY160" fmla="*/ 6304662 h 6858000"/>
              <a:gd name="connsiteX161" fmla="*/ 10735153 w 12192000"/>
              <a:gd name="connsiteY161" fmla="*/ 6298417 h 6858000"/>
              <a:gd name="connsiteX162" fmla="*/ 10692089 w 12192000"/>
              <a:gd name="connsiteY162" fmla="*/ 6298417 h 6858000"/>
              <a:gd name="connsiteX163" fmla="*/ 10692089 w 12192000"/>
              <a:gd name="connsiteY163" fmla="*/ 6260951 h 6858000"/>
              <a:gd name="connsiteX164" fmla="*/ 10690038 w 12192000"/>
              <a:gd name="connsiteY164" fmla="*/ 6254707 h 6858000"/>
              <a:gd name="connsiteX165" fmla="*/ 10683886 w 12192000"/>
              <a:gd name="connsiteY165" fmla="*/ 6254707 h 6858000"/>
              <a:gd name="connsiteX166" fmla="*/ 10317982 w 12192000"/>
              <a:gd name="connsiteY166" fmla="*/ 6225485 h 6858000"/>
              <a:gd name="connsiteX167" fmla="*/ 10237565 w 12192000"/>
              <a:gd name="connsiteY167" fmla="*/ 6229637 h 6858000"/>
              <a:gd name="connsiteX168" fmla="*/ 10231378 w 12192000"/>
              <a:gd name="connsiteY168" fmla="*/ 6237941 h 6858000"/>
              <a:gd name="connsiteX169" fmla="*/ 10231378 w 12192000"/>
              <a:gd name="connsiteY169" fmla="*/ 6478753 h 6858000"/>
              <a:gd name="connsiteX170" fmla="*/ 10239626 w 12192000"/>
              <a:gd name="connsiteY170" fmla="*/ 6484981 h 6858000"/>
              <a:gd name="connsiteX171" fmla="*/ 10268494 w 12192000"/>
              <a:gd name="connsiteY171" fmla="*/ 6484981 h 6858000"/>
              <a:gd name="connsiteX172" fmla="*/ 10276742 w 12192000"/>
              <a:gd name="connsiteY172" fmla="*/ 6478753 h 6858000"/>
              <a:gd name="connsiteX173" fmla="*/ 10276742 w 12192000"/>
              <a:gd name="connsiteY173" fmla="*/ 6383259 h 6858000"/>
              <a:gd name="connsiteX174" fmla="*/ 10326230 w 12192000"/>
              <a:gd name="connsiteY174" fmla="*/ 6385334 h 6858000"/>
              <a:gd name="connsiteX175" fmla="*/ 10367470 w 12192000"/>
              <a:gd name="connsiteY175" fmla="*/ 6480828 h 6858000"/>
              <a:gd name="connsiteX176" fmla="*/ 10373656 w 12192000"/>
              <a:gd name="connsiteY176" fmla="*/ 6484981 h 6858000"/>
              <a:gd name="connsiteX177" fmla="*/ 10406648 w 12192000"/>
              <a:gd name="connsiteY177" fmla="*/ 6484981 h 6858000"/>
              <a:gd name="connsiteX178" fmla="*/ 10412834 w 12192000"/>
              <a:gd name="connsiteY178" fmla="*/ 6482905 h 6858000"/>
              <a:gd name="connsiteX179" fmla="*/ 10414896 w 12192000"/>
              <a:gd name="connsiteY179" fmla="*/ 6476677 h 6858000"/>
              <a:gd name="connsiteX180" fmla="*/ 10367470 w 12192000"/>
              <a:gd name="connsiteY180" fmla="*/ 6372879 h 6858000"/>
              <a:gd name="connsiteX181" fmla="*/ 10412834 w 12192000"/>
              <a:gd name="connsiteY181" fmla="*/ 6304371 h 6858000"/>
              <a:gd name="connsiteX182" fmla="*/ 10324168 w 12192000"/>
              <a:gd name="connsiteY182" fmla="*/ 6225485 h 6858000"/>
              <a:gd name="connsiteX183" fmla="*/ 10317982 w 12192000"/>
              <a:gd name="connsiteY183" fmla="*/ 6225485 h 6858000"/>
              <a:gd name="connsiteX184" fmla="*/ 11680537 w 12192000"/>
              <a:gd name="connsiteY184" fmla="*/ 6192479 h 6858000"/>
              <a:gd name="connsiteX185" fmla="*/ 11688780 w 12192000"/>
              <a:gd name="connsiteY185" fmla="*/ 6192479 h 6858000"/>
              <a:gd name="connsiteX186" fmla="*/ 11795922 w 12192000"/>
              <a:gd name="connsiteY186" fmla="*/ 6254292 h 6858000"/>
              <a:gd name="connsiteX187" fmla="*/ 11800043 w 12192000"/>
              <a:gd name="connsiteY187" fmla="*/ 6260473 h 6858000"/>
              <a:gd name="connsiteX188" fmla="*/ 11791801 w 12192000"/>
              <a:gd name="connsiteY188" fmla="*/ 6266654 h 6858000"/>
              <a:gd name="connsiteX189" fmla="*/ 11701142 w 12192000"/>
              <a:gd name="connsiteY189" fmla="*/ 6309923 h 6858000"/>
              <a:gd name="connsiteX190" fmla="*/ 11690840 w 12192000"/>
              <a:gd name="connsiteY190" fmla="*/ 6311983 h 6858000"/>
              <a:gd name="connsiteX191" fmla="*/ 11686719 w 12192000"/>
              <a:gd name="connsiteY191" fmla="*/ 6301681 h 6858000"/>
              <a:gd name="connsiteX192" fmla="*/ 11678477 w 12192000"/>
              <a:gd name="connsiteY192" fmla="*/ 6200720 h 6858000"/>
              <a:gd name="connsiteX193" fmla="*/ 11680537 w 12192000"/>
              <a:gd name="connsiteY193" fmla="*/ 6192479 h 6858000"/>
              <a:gd name="connsiteX194" fmla="*/ 11623202 w 12192000"/>
              <a:gd name="connsiteY194" fmla="*/ 6191708 h 6858000"/>
              <a:gd name="connsiteX195" fmla="*/ 11627323 w 12192000"/>
              <a:gd name="connsiteY195" fmla="*/ 6192483 h 6858000"/>
              <a:gd name="connsiteX196" fmla="*/ 11629383 w 12192000"/>
              <a:gd name="connsiteY196" fmla="*/ 6202808 h 6858000"/>
              <a:gd name="connsiteX197" fmla="*/ 11621142 w 12192000"/>
              <a:gd name="connsiteY197" fmla="*/ 6303996 h 6858000"/>
              <a:gd name="connsiteX198" fmla="*/ 11617020 w 12192000"/>
              <a:gd name="connsiteY198" fmla="*/ 6312256 h 6858000"/>
              <a:gd name="connsiteX199" fmla="*/ 11606719 w 12192000"/>
              <a:gd name="connsiteY199" fmla="*/ 6312256 h 6858000"/>
              <a:gd name="connsiteX200" fmla="*/ 11516059 w 12192000"/>
              <a:gd name="connsiteY200" fmla="*/ 6266825 h 6858000"/>
              <a:gd name="connsiteX201" fmla="*/ 11507818 w 12192000"/>
              <a:gd name="connsiteY201" fmla="*/ 6260630 h 6858000"/>
              <a:gd name="connsiteX202" fmla="*/ 11511939 w 12192000"/>
              <a:gd name="connsiteY202" fmla="*/ 6254434 h 6858000"/>
              <a:gd name="connsiteX203" fmla="*/ 11619081 w 12192000"/>
              <a:gd name="connsiteY203" fmla="*/ 6192483 h 6858000"/>
              <a:gd name="connsiteX204" fmla="*/ 11623202 w 12192000"/>
              <a:gd name="connsiteY204" fmla="*/ 6191708 h 6858000"/>
              <a:gd name="connsiteX205" fmla="*/ 11654515 w 12192000"/>
              <a:gd name="connsiteY205" fmla="*/ 6156519 h 6858000"/>
              <a:gd name="connsiteX206" fmla="*/ 11437684 w 12192000"/>
              <a:gd name="connsiteY206" fmla="*/ 6375689 h 6858000"/>
              <a:gd name="connsiteX207" fmla="*/ 11654515 w 12192000"/>
              <a:gd name="connsiteY207" fmla="*/ 6594858 h 6858000"/>
              <a:gd name="connsiteX208" fmla="*/ 11871347 w 12192000"/>
              <a:gd name="connsiteY208" fmla="*/ 6375689 h 6858000"/>
              <a:gd name="connsiteX209" fmla="*/ 11654515 w 12192000"/>
              <a:gd name="connsiteY209" fmla="*/ 6156519 h 6858000"/>
              <a:gd name="connsiteX210" fmla="*/ 11653930 w 12192000"/>
              <a:gd name="connsiteY210" fmla="*/ 6124960 h 6858000"/>
              <a:gd name="connsiteX211" fmla="*/ 11900569 w 12192000"/>
              <a:gd name="connsiteY211" fmla="*/ 6374521 h 6858000"/>
              <a:gd name="connsiteX212" fmla="*/ 11653930 w 12192000"/>
              <a:gd name="connsiteY212" fmla="*/ 6624082 h 6858000"/>
              <a:gd name="connsiteX213" fmla="*/ 11407292 w 12192000"/>
              <a:gd name="connsiteY213" fmla="*/ 6374521 h 6858000"/>
              <a:gd name="connsiteX214" fmla="*/ 11653930 w 12192000"/>
              <a:gd name="connsiteY214" fmla="*/ 6124960 h 6858000"/>
              <a:gd name="connsiteX215" fmla="*/ 11641007 w 12192000"/>
              <a:gd name="connsiteY215" fmla="*/ 6046384 h 6858000"/>
              <a:gd name="connsiteX216" fmla="*/ 11628668 w 12192000"/>
              <a:gd name="connsiteY216" fmla="*/ 6096267 h 6858000"/>
              <a:gd name="connsiteX217" fmla="*/ 11606046 w 12192000"/>
              <a:gd name="connsiteY217" fmla="*/ 6100424 h 6858000"/>
              <a:gd name="connsiteX218" fmla="*/ 11579311 w 12192000"/>
              <a:gd name="connsiteY218" fmla="*/ 6054698 h 6858000"/>
              <a:gd name="connsiteX219" fmla="*/ 11579311 w 12192000"/>
              <a:gd name="connsiteY219" fmla="*/ 6052619 h 6858000"/>
              <a:gd name="connsiteX220" fmla="*/ 11577254 w 12192000"/>
              <a:gd name="connsiteY220" fmla="*/ 6054698 h 6858000"/>
              <a:gd name="connsiteX221" fmla="*/ 11556689 w 12192000"/>
              <a:gd name="connsiteY221" fmla="*/ 6058855 h 6858000"/>
              <a:gd name="connsiteX222" fmla="*/ 11556689 w 12192000"/>
              <a:gd name="connsiteY222" fmla="*/ 6060933 h 6858000"/>
              <a:gd name="connsiteX223" fmla="*/ 11552576 w 12192000"/>
              <a:gd name="connsiteY223" fmla="*/ 6085875 h 6858000"/>
              <a:gd name="connsiteX224" fmla="*/ 11556689 w 12192000"/>
              <a:gd name="connsiteY224" fmla="*/ 6112895 h 6858000"/>
              <a:gd name="connsiteX225" fmla="*/ 11536124 w 12192000"/>
              <a:gd name="connsiteY225" fmla="*/ 6121208 h 6858000"/>
              <a:gd name="connsiteX226" fmla="*/ 11499106 w 12192000"/>
              <a:gd name="connsiteY226" fmla="*/ 6085875 h 6858000"/>
              <a:gd name="connsiteX227" fmla="*/ 11499106 w 12192000"/>
              <a:gd name="connsiteY227" fmla="*/ 6083796 h 6858000"/>
              <a:gd name="connsiteX228" fmla="*/ 11497050 w 12192000"/>
              <a:gd name="connsiteY228" fmla="*/ 6083796 h 6858000"/>
              <a:gd name="connsiteX229" fmla="*/ 11478541 w 12192000"/>
              <a:gd name="connsiteY229" fmla="*/ 6096267 h 6858000"/>
              <a:gd name="connsiteX230" fmla="*/ 11478541 w 12192000"/>
              <a:gd name="connsiteY230" fmla="*/ 6098345 h 6858000"/>
              <a:gd name="connsiteX231" fmla="*/ 11490880 w 12192000"/>
              <a:gd name="connsiteY231" fmla="*/ 6148228 h 6858000"/>
              <a:gd name="connsiteX232" fmla="*/ 11474428 w 12192000"/>
              <a:gd name="connsiteY232" fmla="*/ 6160699 h 6858000"/>
              <a:gd name="connsiteX233" fmla="*/ 11431240 w 12192000"/>
              <a:gd name="connsiteY233" fmla="*/ 6133679 h 6858000"/>
              <a:gd name="connsiteX234" fmla="*/ 11429184 w 12192000"/>
              <a:gd name="connsiteY234" fmla="*/ 6133679 h 6858000"/>
              <a:gd name="connsiteX235" fmla="*/ 11429184 w 12192000"/>
              <a:gd name="connsiteY235" fmla="*/ 6135757 h 6858000"/>
              <a:gd name="connsiteX236" fmla="*/ 11412731 w 12192000"/>
              <a:gd name="connsiteY236" fmla="*/ 6150307 h 6858000"/>
              <a:gd name="connsiteX237" fmla="*/ 11412731 w 12192000"/>
              <a:gd name="connsiteY237" fmla="*/ 6152385 h 6858000"/>
              <a:gd name="connsiteX238" fmla="*/ 11439467 w 12192000"/>
              <a:gd name="connsiteY238" fmla="*/ 6198111 h 6858000"/>
              <a:gd name="connsiteX239" fmla="*/ 11425070 w 12192000"/>
              <a:gd name="connsiteY239" fmla="*/ 6214739 h 6858000"/>
              <a:gd name="connsiteX240" fmla="*/ 11375714 w 12192000"/>
              <a:gd name="connsiteY240" fmla="*/ 6202268 h 6858000"/>
              <a:gd name="connsiteX241" fmla="*/ 11373657 w 12192000"/>
              <a:gd name="connsiteY241" fmla="*/ 6202268 h 6858000"/>
              <a:gd name="connsiteX242" fmla="*/ 11363375 w 12192000"/>
              <a:gd name="connsiteY242" fmla="*/ 6220974 h 6858000"/>
              <a:gd name="connsiteX243" fmla="*/ 11363375 w 12192000"/>
              <a:gd name="connsiteY243" fmla="*/ 6223053 h 6858000"/>
              <a:gd name="connsiteX244" fmla="*/ 11400392 w 12192000"/>
              <a:gd name="connsiteY244" fmla="*/ 6260465 h 6858000"/>
              <a:gd name="connsiteX245" fmla="*/ 11392166 w 12192000"/>
              <a:gd name="connsiteY245" fmla="*/ 6279171 h 6858000"/>
              <a:gd name="connsiteX246" fmla="*/ 11340753 w 12192000"/>
              <a:gd name="connsiteY246" fmla="*/ 6279171 h 6858000"/>
              <a:gd name="connsiteX247" fmla="*/ 11338696 w 12192000"/>
              <a:gd name="connsiteY247" fmla="*/ 6279171 h 6858000"/>
              <a:gd name="connsiteX248" fmla="*/ 11338696 w 12192000"/>
              <a:gd name="connsiteY248" fmla="*/ 6281249 h 6858000"/>
              <a:gd name="connsiteX249" fmla="*/ 11332527 w 12192000"/>
              <a:gd name="connsiteY249" fmla="*/ 6302033 h 6858000"/>
              <a:gd name="connsiteX250" fmla="*/ 11334583 w 12192000"/>
              <a:gd name="connsiteY250" fmla="*/ 6304112 h 6858000"/>
              <a:gd name="connsiteX251" fmla="*/ 11377770 w 12192000"/>
              <a:gd name="connsiteY251" fmla="*/ 6329053 h 6858000"/>
              <a:gd name="connsiteX252" fmla="*/ 11375714 w 12192000"/>
              <a:gd name="connsiteY252" fmla="*/ 6351917 h 6858000"/>
              <a:gd name="connsiteX253" fmla="*/ 11326357 w 12192000"/>
              <a:gd name="connsiteY253" fmla="*/ 6364388 h 6858000"/>
              <a:gd name="connsiteX254" fmla="*/ 11324300 w 12192000"/>
              <a:gd name="connsiteY254" fmla="*/ 6364388 h 6858000"/>
              <a:gd name="connsiteX255" fmla="*/ 11324300 w 12192000"/>
              <a:gd name="connsiteY255" fmla="*/ 6366465 h 6858000"/>
              <a:gd name="connsiteX256" fmla="*/ 11324300 w 12192000"/>
              <a:gd name="connsiteY256" fmla="*/ 6376858 h 6858000"/>
              <a:gd name="connsiteX257" fmla="*/ 11324300 w 12192000"/>
              <a:gd name="connsiteY257" fmla="*/ 6387250 h 6858000"/>
              <a:gd name="connsiteX258" fmla="*/ 11324300 w 12192000"/>
              <a:gd name="connsiteY258" fmla="*/ 6389329 h 6858000"/>
              <a:gd name="connsiteX259" fmla="*/ 11326357 w 12192000"/>
              <a:gd name="connsiteY259" fmla="*/ 6389329 h 6858000"/>
              <a:gd name="connsiteX260" fmla="*/ 11375714 w 12192000"/>
              <a:gd name="connsiteY260" fmla="*/ 6401800 h 6858000"/>
              <a:gd name="connsiteX261" fmla="*/ 11379827 w 12192000"/>
              <a:gd name="connsiteY261" fmla="*/ 6424662 h 6858000"/>
              <a:gd name="connsiteX262" fmla="*/ 11334583 w 12192000"/>
              <a:gd name="connsiteY262" fmla="*/ 6451682 h 6858000"/>
              <a:gd name="connsiteX263" fmla="*/ 11332527 w 12192000"/>
              <a:gd name="connsiteY263" fmla="*/ 6451682 h 6858000"/>
              <a:gd name="connsiteX264" fmla="*/ 11332527 w 12192000"/>
              <a:gd name="connsiteY264" fmla="*/ 6453761 h 6858000"/>
              <a:gd name="connsiteX265" fmla="*/ 11338696 w 12192000"/>
              <a:gd name="connsiteY265" fmla="*/ 6474546 h 6858000"/>
              <a:gd name="connsiteX266" fmla="*/ 11340753 w 12192000"/>
              <a:gd name="connsiteY266" fmla="*/ 6474546 h 6858000"/>
              <a:gd name="connsiteX267" fmla="*/ 11392166 w 12192000"/>
              <a:gd name="connsiteY267" fmla="*/ 6474546 h 6858000"/>
              <a:gd name="connsiteX268" fmla="*/ 11400392 w 12192000"/>
              <a:gd name="connsiteY268" fmla="*/ 6495329 h 6858000"/>
              <a:gd name="connsiteX269" fmla="*/ 11363375 w 12192000"/>
              <a:gd name="connsiteY269" fmla="*/ 6532742 h 6858000"/>
              <a:gd name="connsiteX270" fmla="*/ 11363375 w 12192000"/>
              <a:gd name="connsiteY270" fmla="*/ 6534820 h 6858000"/>
              <a:gd name="connsiteX271" fmla="*/ 11375714 w 12192000"/>
              <a:gd name="connsiteY271" fmla="*/ 6553526 h 6858000"/>
              <a:gd name="connsiteX272" fmla="*/ 11427127 w 12192000"/>
              <a:gd name="connsiteY272" fmla="*/ 6538978 h 6858000"/>
              <a:gd name="connsiteX273" fmla="*/ 11439467 w 12192000"/>
              <a:gd name="connsiteY273" fmla="*/ 6557684 h 6858000"/>
              <a:gd name="connsiteX274" fmla="*/ 11412731 w 12192000"/>
              <a:gd name="connsiteY274" fmla="*/ 6603410 h 6858000"/>
              <a:gd name="connsiteX275" fmla="*/ 11414788 w 12192000"/>
              <a:gd name="connsiteY275" fmla="*/ 6605487 h 6858000"/>
              <a:gd name="connsiteX276" fmla="*/ 11429184 w 12192000"/>
              <a:gd name="connsiteY276" fmla="*/ 6620037 h 6858000"/>
              <a:gd name="connsiteX277" fmla="*/ 11431240 w 12192000"/>
              <a:gd name="connsiteY277" fmla="*/ 6620037 h 6858000"/>
              <a:gd name="connsiteX278" fmla="*/ 11476484 w 12192000"/>
              <a:gd name="connsiteY278" fmla="*/ 6593017 h 6858000"/>
              <a:gd name="connsiteX279" fmla="*/ 11492937 w 12192000"/>
              <a:gd name="connsiteY279" fmla="*/ 6607566 h 6858000"/>
              <a:gd name="connsiteX280" fmla="*/ 11480598 w 12192000"/>
              <a:gd name="connsiteY280" fmla="*/ 6657449 h 6858000"/>
              <a:gd name="connsiteX281" fmla="*/ 11480598 w 12192000"/>
              <a:gd name="connsiteY281" fmla="*/ 6659528 h 6858000"/>
              <a:gd name="connsiteX282" fmla="*/ 11499106 w 12192000"/>
              <a:gd name="connsiteY282" fmla="*/ 6669919 h 6858000"/>
              <a:gd name="connsiteX283" fmla="*/ 11499106 w 12192000"/>
              <a:gd name="connsiteY283" fmla="*/ 6671998 h 6858000"/>
              <a:gd name="connsiteX284" fmla="*/ 11501163 w 12192000"/>
              <a:gd name="connsiteY284" fmla="*/ 6669919 h 6858000"/>
              <a:gd name="connsiteX285" fmla="*/ 11538180 w 12192000"/>
              <a:gd name="connsiteY285" fmla="*/ 6632508 h 6858000"/>
              <a:gd name="connsiteX286" fmla="*/ 11556689 w 12192000"/>
              <a:gd name="connsiteY286" fmla="*/ 6640822 h 6858000"/>
              <a:gd name="connsiteX287" fmla="*/ 11554632 w 12192000"/>
              <a:gd name="connsiteY287" fmla="*/ 6667842 h 6858000"/>
              <a:gd name="connsiteX288" fmla="*/ 11556689 w 12192000"/>
              <a:gd name="connsiteY288" fmla="*/ 6692783 h 6858000"/>
              <a:gd name="connsiteX289" fmla="*/ 11556689 w 12192000"/>
              <a:gd name="connsiteY289" fmla="*/ 6694861 h 6858000"/>
              <a:gd name="connsiteX290" fmla="*/ 11558746 w 12192000"/>
              <a:gd name="connsiteY290" fmla="*/ 6694861 h 6858000"/>
              <a:gd name="connsiteX291" fmla="*/ 11579311 w 12192000"/>
              <a:gd name="connsiteY291" fmla="*/ 6701096 h 6858000"/>
              <a:gd name="connsiteX292" fmla="*/ 11581367 w 12192000"/>
              <a:gd name="connsiteY292" fmla="*/ 6701096 h 6858000"/>
              <a:gd name="connsiteX293" fmla="*/ 11606046 w 12192000"/>
              <a:gd name="connsiteY293" fmla="*/ 6655371 h 6858000"/>
              <a:gd name="connsiteX294" fmla="*/ 11628668 w 12192000"/>
              <a:gd name="connsiteY294" fmla="*/ 6657449 h 6858000"/>
              <a:gd name="connsiteX295" fmla="*/ 11641007 w 12192000"/>
              <a:gd name="connsiteY295" fmla="*/ 6709410 h 6858000"/>
              <a:gd name="connsiteX296" fmla="*/ 11643063 w 12192000"/>
              <a:gd name="connsiteY296" fmla="*/ 6709410 h 6858000"/>
              <a:gd name="connsiteX297" fmla="*/ 11663629 w 12192000"/>
              <a:gd name="connsiteY297" fmla="*/ 6709410 h 6858000"/>
              <a:gd name="connsiteX298" fmla="*/ 11665686 w 12192000"/>
              <a:gd name="connsiteY298" fmla="*/ 6709410 h 6858000"/>
              <a:gd name="connsiteX299" fmla="*/ 11680082 w 12192000"/>
              <a:gd name="connsiteY299" fmla="*/ 6657449 h 6858000"/>
              <a:gd name="connsiteX300" fmla="*/ 11700647 w 12192000"/>
              <a:gd name="connsiteY300" fmla="*/ 6655371 h 6858000"/>
              <a:gd name="connsiteX301" fmla="*/ 11727382 w 12192000"/>
              <a:gd name="connsiteY301" fmla="*/ 6701096 h 6858000"/>
              <a:gd name="connsiteX302" fmla="*/ 11747947 w 12192000"/>
              <a:gd name="connsiteY302" fmla="*/ 6694861 h 6858000"/>
              <a:gd name="connsiteX303" fmla="*/ 11750004 w 12192000"/>
              <a:gd name="connsiteY303" fmla="*/ 6694861 h 6858000"/>
              <a:gd name="connsiteX304" fmla="*/ 11752060 w 12192000"/>
              <a:gd name="connsiteY304" fmla="*/ 6667842 h 6858000"/>
              <a:gd name="connsiteX305" fmla="*/ 11750004 w 12192000"/>
              <a:gd name="connsiteY305" fmla="*/ 6640822 h 6858000"/>
              <a:gd name="connsiteX306" fmla="*/ 11770569 w 12192000"/>
              <a:gd name="connsiteY306" fmla="*/ 6632508 h 6858000"/>
              <a:gd name="connsiteX307" fmla="*/ 11807586 w 12192000"/>
              <a:gd name="connsiteY307" fmla="*/ 6669919 h 6858000"/>
              <a:gd name="connsiteX308" fmla="*/ 11826095 w 12192000"/>
              <a:gd name="connsiteY308" fmla="*/ 6659528 h 6858000"/>
              <a:gd name="connsiteX309" fmla="*/ 11828152 w 12192000"/>
              <a:gd name="connsiteY309" fmla="*/ 6657449 h 6858000"/>
              <a:gd name="connsiteX310" fmla="*/ 11828152 w 12192000"/>
              <a:gd name="connsiteY310" fmla="*/ 6655371 h 6858000"/>
              <a:gd name="connsiteX311" fmla="*/ 11813756 w 12192000"/>
              <a:gd name="connsiteY311" fmla="*/ 6607566 h 6858000"/>
              <a:gd name="connsiteX312" fmla="*/ 11830208 w 12192000"/>
              <a:gd name="connsiteY312" fmla="*/ 6593017 h 6858000"/>
              <a:gd name="connsiteX313" fmla="*/ 11875452 w 12192000"/>
              <a:gd name="connsiteY313" fmla="*/ 6620037 h 6858000"/>
              <a:gd name="connsiteX314" fmla="*/ 11877509 w 12192000"/>
              <a:gd name="connsiteY314" fmla="*/ 6620037 h 6858000"/>
              <a:gd name="connsiteX315" fmla="*/ 11891905 w 12192000"/>
              <a:gd name="connsiteY315" fmla="*/ 6603410 h 6858000"/>
              <a:gd name="connsiteX316" fmla="*/ 11893961 w 12192000"/>
              <a:gd name="connsiteY316" fmla="*/ 6603410 h 6858000"/>
              <a:gd name="connsiteX317" fmla="*/ 11867226 w 12192000"/>
              <a:gd name="connsiteY317" fmla="*/ 6557684 h 6858000"/>
              <a:gd name="connsiteX318" fmla="*/ 11879565 w 12192000"/>
              <a:gd name="connsiteY318" fmla="*/ 6538978 h 6858000"/>
              <a:gd name="connsiteX319" fmla="*/ 11930979 w 12192000"/>
              <a:gd name="connsiteY319" fmla="*/ 6553526 h 6858000"/>
              <a:gd name="connsiteX320" fmla="*/ 11933035 w 12192000"/>
              <a:gd name="connsiteY320" fmla="*/ 6551448 h 6858000"/>
              <a:gd name="connsiteX321" fmla="*/ 11943318 w 12192000"/>
              <a:gd name="connsiteY321" fmla="*/ 6532742 h 6858000"/>
              <a:gd name="connsiteX322" fmla="*/ 11943318 w 12192000"/>
              <a:gd name="connsiteY322" fmla="*/ 6530664 h 6858000"/>
              <a:gd name="connsiteX323" fmla="*/ 11906300 w 12192000"/>
              <a:gd name="connsiteY323" fmla="*/ 6495329 h 6858000"/>
              <a:gd name="connsiteX324" fmla="*/ 11914526 w 12192000"/>
              <a:gd name="connsiteY324" fmla="*/ 6474546 h 6858000"/>
              <a:gd name="connsiteX325" fmla="*/ 11965940 w 12192000"/>
              <a:gd name="connsiteY325" fmla="*/ 6474546 h 6858000"/>
              <a:gd name="connsiteX326" fmla="*/ 11967996 w 12192000"/>
              <a:gd name="connsiteY326" fmla="*/ 6474546 h 6858000"/>
              <a:gd name="connsiteX327" fmla="*/ 11972109 w 12192000"/>
              <a:gd name="connsiteY327" fmla="*/ 6453761 h 6858000"/>
              <a:gd name="connsiteX328" fmla="*/ 11972109 w 12192000"/>
              <a:gd name="connsiteY328" fmla="*/ 6451682 h 6858000"/>
              <a:gd name="connsiteX329" fmla="*/ 11926866 w 12192000"/>
              <a:gd name="connsiteY329" fmla="*/ 6424662 h 6858000"/>
              <a:gd name="connsiteX330" fmla="*/ 11930979 w 12192000"/>
              <a:gd name="connsiteY330" fmla="*/ 6403878 h 6858000"/>
              <a:gd name="connsiteX331" fmla="*/ 11980336 w 12192000"/>
              <a:gd name="connsiteY331" fmla="*/ 6389329 h 6858000"/>
              <a:gd name="connsiteX332" fmla="*/ 11982392 w 12192000"/>
              <a:gd name="connsiteY332" fmla="*/ 6389329 h 6858000"/>
              <a:gd name="connsiteX333" fmla="*/ 11982392 w 12192000"/>
              <a:gd name="connsiteY333" fmla="*/ 6376858 h 6858000"/>
              <a:gd name="connsiteX334" fmla="*/ 11982392 w 12192000"/>
              <a:gd name="connsiteY334" fmla="*/ 6366465 h 6858000"/>
              <a:gd name="connsiteX335" fmla="*/ 11980336 w 12192000"/>
              <a:gd name="connsiteY335" fmla="*/ 6366465 h 6858000"/>
              <a:gd name="connsiteX336" fmla="*/ 11930979 w 12192000"/>
              <a:gd name="connsiteY336" fmla="*/ 6351917 h 6858000"/>
              <a:gd name="connsiteX337" fmla="*/ 11928922 w 12192000"/>
              <a:gd name="connsiteY337" fmla="*/ 6331132 h 6858000"/>
              <a:gd name="connsiteX338" fmla="*/ 11972109 w 12192000"/>
              <a:gd name="connsiteY338" fmla="*/ 6304112 h 6858000"/>
              <a:gd name="connsiteX339" fmla="*/ 11974166 w 12192000"/>
              <a:gd name="connsiteY339" fmla="*/ 6304112 h 6858000"/>
              <a:gd name="connsiteX340" fmla="*/ 11974166 w 12192000"/>
              <a:gd name="connsiteY340" fmla="*/ 6302033 h 6858000"/>
              <a:gd name="connsiteX341" fmla="*/ 11967996 w 12192000"/>
              <a:gd name="connsiteY341" fmla="*/ 6281249 h 6858000"/>
              <a:gd name="connsiteX342" fmla="*/ 11965940 w 12192000"/>
              <a:gd name="connsiteY342" fmla="*/ 6281249 h 6858000"/>
              <a:gd name="connsiteX343" fmla="*/ 11914526 w 12192000"/>
              <a:gd name="connsiteY343" fmla="*/ 6281249 h 6858000"/>
              <a:gd name="connsiteX344" fmla="*/ 11906300 w 12192000"/>
              <a:gd name="connsiteY344" fmla="*/ 6260465 h 6858000"/>
              <a:gd name="connsiteX345" fmla="*/ 11943318 w 12192000"/>
              <a:gd name="connsiteY345" fmla="*/ 6223053 h 6858000"/>
              <a:gd name="connsiteX346" fmla="*/ 11943318 w 12192000"/>
              <a:gd name="connsiteY346" fmla="*/ 6220974 h 6858000"/>
              <a:gd name="connsiteX347" fmla="*/ 11933035 w 12192000"/>
              <a:gd name="connsiteY347" fmla="*/ 6202268 h 6858000"/>
              <a:gd name="connsiteX348" fmla="*/ 11930979 w 12192000"/>
              <a:gd name="connsiteY348" fmla="*/ 6202268 h 6858000"/>
              <a:gd name="connsiteX349" fmla="*/ 11881622 w 12192000"/>
              <a:gd name="connsiteY349" fmla="*/ 6214739 h 6858000"/>
              <a:gd name="connsiteX350" fmla="*/ 11867226 w 12192000"/>
              <a:gd name="connsiteY350" fmla="*/ 6198111 h 6858000"/>
              <a:gd name="connsiteX351" fmla="*/ 11893961 w 12192000"/>
              <a:gd name="connsiteY351" fmla="*/ 6152385 h 6858000"/>
              <a:gd name="connsiteX352" fmla="*/ 11893961 w 12192000"/>
              <a:gd name="connsiteY352" fmla="*/ 6150307 h 6858000"/>
              <a:gd name="connsiteX353" fmla="*/ 11877509 w 12192000"/>
              <a:gd name="connsiteY353" fmla="*/ 6135757 h 6858000"/>
              <a:gd name="connsiteX354" fmla="*/ 11832265 w 12192000"/>
              <a:gd name="connsiteY354" fmla="*/ 6160699 h 6858000"/>
              <a:gd name="connsiteX355" fmla="*/ 11813756 w 12192000"/>
              <a:gd name="connsiteY355" fmla="*/ 6148228 h 6858000"/>
              <a:gd name="connsiteX356" fmla="*/ 11828152 w 12192000"/>
              <a:gd name="connsiteY356" fmla="*/ 6098345 h 6858000"/>
              <a:gd name="connsiteX357" fmla="*/ 11828152 w 12192000"/>
              <a:gd name="connsiteY357" fmla="*/ 6096267 h 6858000"/>
              <a:gd name="connsiteX358" fmla="*/ 11809643 w 12192000"/>
              <a:gd name="connsiteY358" fmla="*/ 6085875 h 6858000"/>
              <a:gd name="connsiteX359" fmla="*/ 11807586 w 12192000"/>
              <a:gd name="connsiteY359" fmla="*/ 6083796 h 6858000"/>
              <a:gd name="connsiteX360" fmla="*/ 11807586 w 12192000"/>
              <a:gd name="connsiteY360" fmla="*/ 6085875 h 6858000"/>
              <a:gd name="connsiteX361" fmla="*/ 11770569 w 12192000"/>
              <a:gd name="connsiteY361" fmla="*/ 6121208 h 6858000"/>
              <a:gd name="connsiteX362" fmla="*/ 11750004 w 12192000"/>
              <a:gd name="connsiteY362" fmla="*/ 6112895 h 6858000"/>
              <a:gd name="connsiteX363" fmla="*/ 11754116 w 12192000"/>
              <a:gd name="connsiteY363" fmla="*/ 6085875 h 6858000"/>
              <a:gd name="connsiteX364" fmla="*/ 11750004 w 12192000"/>
              <a:gd name="connsiteY364" fmla="*/ 6060933 h 6858000"/>
              <a:gd name="connsiteX365" fmla="*/ 11750004 w 12192000"/>
              <a:gd name="connsiteY365" fmla="*/ 6058855 h 6858000"/>
              <a:gd name="connsiteX366" fmla="*/ 11747947 w 12192000"/>
              <a:gd name="connsiteY366" fmla="*/ 6058855 h 6858000"/>
              <a:gd name="connsiteX367" fmla="*/ 11727382 w 12192000"/>
              <a:gd name="connsiteY367" fmla="*/ 6054698 h 6858000"/>
              <a:gd name="connsiteX368" fmla="*/ 11700647 w 12192000"/>
              <a:gd name="connsiteY368" fmla="*/ 6100424 h 6858000"/>
              <a:gd name="connsiteX369" fmla="*/ 11678025 w 12192000"/>
              <a:gd name="connsiteY369" fmla="*/ 6096267 h 6858000"/>
              <a:gd name="connsiteX370" fmla="*/ 11665686 w 12192000"/>
              <a:gd name="connsiteY370" fmla="*/ 6046384 h 6858000"/>
              <a:gd name="connsiteX371" fmla="*/ 11663629 w 12192000"/>
              <a:gd name="connsiteY371" fmla="*/ 6046384 h 6858000"/>
              <a:gd name="connsiteX372" fmla="*/ 11643063 w 12192000"/>
              <a:gd name="connsiteY372" fmla="*/ 6046384 h 6858000"/>
              <a:gd name="connsiteX373" fmla="*/ 11641007 w 12192000"/>
              <a:gd name="connsiteY373" fmla="*/ 604638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8106" y="6443815"/>
                </a:moveTo>
                <a:cubicBezTo>
                  <a:pt x="11612187" y="6441731"/>
                  <a:pt x="11614228" y="6441731"/>
                  <a:pt x="11618309" y="6443815"/>
                </a:cubicBezTo>
                <a:cubicBezTo>
                  <a:pt x="11620349" y="6445900"/>
                  <a:pt x="11622390" y="6447984"/>
                  <a:pt x="11622390" y="6452153"/>
                </a:cubicBezTo>
                <a:cubicBezTo>
                  <a:pt x="11628512" y="6554297"/>
                  <a:pt x="11628512" y="6554297"/>
                  <a:pt x="11628512" y="6554297"/>
                </a:cubicBezTo>
                <a:cubicBezTo>
                  <a:pt x="11630552" y="6560550"/>
                  <a:pt x="11628512" y="6562635"/>
                  <a:pt x="11626471" y="6564719"/>
                </a:cubicBezTo>
                <a:cubicBezTo>
                  <a:pt x="11624431" y="6566804"/>
                  <a:pt x="11622390" y="6564719"/>
                  <a:pt x="11620349" y="6564719"/>
                </a:cubicBezTo>
                <a:cubicBezTo>
                  <a:pt x="11575456" y="6554297"/>
                  <a:pt x="11544846" y="6535535"/>
                  <a:pt x="11514237" y="6502183"/>
                </a:cubicBezTo>
                <a:cubicBezTo>
                  <a:pt x="11512196" y="6500099"/>
                  <a:pt x="11510155" y="6498014"/>
                  <a:pt x="11510155" y="6495930"/>
                </a:cubicBezTo>
                <a:cubicBezTo>
                  <a:pt x="11510155" y="6495930"/>
                  <a:pt x="11510155" y="6495930"/>
                  <a:pt x="11510155" y="6493844"/>
                </a:cubicBezTo>
                <a:cubicBezTo>
                  <a:pt x="11510155" y="6491760"/>
                  <a:pt x="11514237" y="6489675"/>
                  <a:pt x="11516277" y="6489675"/>
                </a:cubicBezTo>
                <a:cubicBezTo>
                  <a:pt x="11608106" y="6443815"/>
                  <a:pt x="11608106" y="6443815"/>
                  <a:pt x="11608106" y="6443815"/>
                </a:cubicBezTo>
                <a:close/>
                <a:moveTo>
                  <a:pt x="11690840" y="6441731"/>
                </a:moveTo>
                <a:cubicBezTo>
                  <a:pt x="11694960" y="6441731"/>
                  <a:pt x="11697021" y="6441731"/>
                  <a:pt x="11701142" y="6441731"/>
                </a:cubicBezTo>
                <a:cubicBezTo>
                  <a:pt x="11791801" y="6487497"/>
                  <a:pt x="11791801" y="6487497"/>
                  <a:pt x="11791801" y="6487497"/>
                </a:cubicBezTo>
                <a:cubicBezTo>
                  <a:pt x="11795922" y="6489577"/>
                  <a:pt x="11797982" y="6491657"/>
                  <a:pt x="11800043" y="6493738"/>
                </a:cubicBezTo>
                <a:cubicBezTo>
                  <a:pt x="11800043" y="6495818"/>
                  <a:pt x="11797982" y="6497898"/>
                  <a:pt x="11795922" y="6499978"/>
                </a:cubicBezTo>
                <a:cubicBezTo>
                  <a:pt x="11765016" y="6533262"/>
                  <a:pt x="11732048" y="6551985"/>
                  <a:pt x="11688780" y="6562386"/>
                </a:cubicBezTo>
                <a:cubicBezTo>
                  <a:pt x="11684658" y="6564466"/>
                  <a:pt x="11682598" y="6564466"/>
                  <a:pt x="11680537" y="6562386"/>
                </a:cubicBezTo>
                <a:cubicBezTo>
                  <a:pt x="11678477" y="6560306"/>
                  <a:pt x="11678477" y="6556145"/>
                  <a:pt x="11678477" y="6554065"/>
                </a:cubicBezTo>
                <a:cubicBezTo>
                  <a:pt x="11686719" y="6450052"/>
                  <a:pt x="11686719" y="6450052"/>
                  <a:pt x="11686719" y="6450052"/>
                </a:cubicBezTo>
                <a:cubicBezTo>
                  <a:pt x="11686719" y="6447972"/>
                  <a:pt x="11688780" y="6443811"/>
                  <a:pt x="11690840" y="6441731"/>
                </a:cubicBezTo>
                <a:close/>
                <a:moveTo>
                  <a:pt x="10873105" y="6401988"/>
                </a:moveTo>
                <a:cubicBezTo>
                  <a:pt x="10873105" y="6401988"/>
                  <a:pt x="10873105" y="6401988"/>
                  <a:pt x="10873105" y="6445191"/>
                </a:cubicBezTo>
                <a:cubicBezTo>
                  <a:pt x="10873105" y="6445191"/>
                  <a:pt x="10846037" y="6453420"/>
                  <a:pt x="10825216" y="6453420"/>
                </a:cubicBezTo>
                <a:cubicBezTo>
                  <a:pt x="10808559" y="6453420"/>
                  <a:pt x="10806477" y="6436962"/>
                  <a:pt x="10806477" y="6428733"/>
                </a:cubicBezTo>
                <a:cubicBezTo>
                  <a:pt x="10806477" y="6414332"/>
                  <a:pt x="10814806" y="6406103"/>
                  <a:pt x="10831463" y="6404046"/>
                </a:cubicBezTo>
                <a:close/>
                <a:moveTo>
                  <a:pt x="10523604" y="6331854"/>
                </a:moveTo>
                <a:cubicBezTo>
                  <a:pt x="10552241" y="6331854"/>
                  <a:pt x="10564515" y="6348461"/>
                  <a:pt x="10564515" y="6392053"/>
                </a:cubicBezTo>
                <a:cubicBezTo>
                  <a:pt x="10564515" y="6429417"/>
                  <a:pt x="10558379" y="6452251"/>
                  <a:pt x="10523604" y="6452251"/>
                </a:cubicBezTo>
                <a:cubicBezTo>
                  <a:pt x="10488829" y="6452251"/>
                  <a:pt x="10482692" y="6429417"/>
                  <a:pt x="10482692" y="6392053"/>
                </a:cubicBezTo>
                <a:cubicBezTo>
                  <a:pt x="10482692" y="6348461"/>
                  <a:pt x="10492920" y="6331854"/>
                  <a:pt x="10523604" y="6331854"/>
                </a:cubicBezTo>
                <a:close/>
                <a:moveTo>
                  <a:pt x="11677827" y="6323542"/>
                </a:moveTo>
                <a:cubicBezTo>
                  <a:pt x="11680654" y="6323023"/>
                  <a:pt x="11683737" y="6323542"/>
                  <a:pt x="11686820" y="6324581"/>
                </a:cubicBezTo>
                <a:cubicBezTo>
                  <a:pt x="11703266" y="6337050"/>
                  <a:pt x="11713544" y="6355752"/>
                  <a:pt x="11713544" y="6376532"/>
                </a:cubicBezTo>
                <a:cubicBezTo>
                  <a:pt x="11713544" y="6407703"/>
                  <a:pt x="11686820" y="6434717"/>
                  <a:pt x="11653930" y="6434717"/>
                </a:cubicBezTo>
                <a:cubicBezTo>
                  <a:pt x="11621040" y="6434717"/>
                  <a:pt x="11594316" y="6407703"/>
                  <a:pt x="11594316" y="6376532"/>
                </a:cubicBezTo>
                <a:cubicBezTo>
                  <a:pt x="11594316" y="6355752"/>
                  <a:pt x="11604594" y="6337050"/>
                  <a:pt x="11621040" y="6326660"/>
                </a:cubicBezTo>
                <a:cubicBezTo>
                  <a:pt x="11627207" y="6322503"/>
                  <a:pt x="11633373" y="6322503"/>
                  <a:pt x="11637485" y="6328737"/>
                </a:cubicBezTo>
                <a:cubicBezTo>
                  <a:pt x="11641596" y="6334972"/>
                  <a:pt x="11639541" y="6341205"/>
                  <a:pt x="11635429" y="6345362"/>
                </a:cubicBezTo>
                <a:cubicBezTo>
                  <a:pt x="11625151" y="6351596"/>
                  <a:pt x="11618984" y="6364064"/>
                  <a:pt x="11618984" y="6376532"/>
                </a:cubicBezTo>
                <a:cubicBezTo>
                  <a:pt x="11618984" y="6395235"/>
                  <a:pt x="11635429" y="6411859"/>
                  <a:pt x="11653930" y="6411859"/>
                </a:cubicBezTo>
                <a:cubicBezTo>
                  <a:pt x="11672431" y="6411859"/>
                  <a:pt x="11688876" y="6395235"/>
                  <a:pt x="11688876" y="6376532"/>
                </a:cubicBezTo>
                <a:cubicBezTo>
                  <a:pt x="11688876" y="6364064"/>
                  <a:pt x="11682709" y="6351596"/>
                  <a:pt x="11672431" y="6345362"/>
                </a:cubicBezTo>
                <a:cubicBezTo>
                  <a:pt x="11668320" y="6341205"/>
                  <a:pt x="11666264" y="6334972"/>
                  <a:pt x="11670375" y="6328737"/>
                </a:cubicBezTo>
                <a:cubicBezTo>
                  <a:pt x="11672431" y="6325621"/>
                  <a:pt x="11675001" y="6324062"/>
                  <a:pt x="11677827" y="6323542"/>
                </a:cubicBezTo>
                <a:close/>
                <a:moveTo>
                  <a:pt x="11826761" y="6308476"/>
                </a:moveTo>
                <a:cubicBezTo>
                  <a:pt x="11828828" y="6308476"/>
                  <a:pt x="11830894" y="6312628"/>
                  <a:pt x="11830894" y="6314705"/>
                </a:cubicBezTo>
                <a:cubicBezTo>
                  <a:pt x="11843292" y="6358303"/>
                  <a:pt x="11843292" y="6395673"/>
                  <a:pt x="11830894" y="6439272"/>
                </a:cubicBezTo>
                <a:cubicBezTo>
                  <a:pt x="11828828" y="6443424"/>
                  <a:pt x="11828828" y="6445500"/>
                  <a:pt x="11826761" y="6445500"/>
                </a:cubicBezTo>
                <a:cubicBezTo>
                  <a:pt x="11822628" y="6447576"/>
                  <a:pt x="11820562" y="6445500"/>
                  <a:pt x="11818495" y="6443424"/>
                </a:cubicBezTo>
                <a:cubicBezTo>
                  <a:pt x="11733770" y="6385292"/>
                  <a:pt x="11733770" y="6385292"/>
                  <a:pt x="11733770" y="6385292"/>
                </a:cubicBezTo>
                <a:cubicBezTo>
                  <a:pt x="11729637" y="6383217"/>
                  <a:pt x="11727571" y="6381140"/>
                  <a:pt x="11727571" y="6376988"/>
                </a:cubicBezTo>
                <a:cubicBezTo>
                  <a:pt x="11727571" y="6374912"/>
                  <a:pt x="11729637" y="6370760"/>
                  <a:pt x="11733770" y="6368684"/>
                </a:cubicBezTo>
                <a:cubicBezTo>
                  <a:pt x="11818495" y="6310553"/>
                  <a:pt x="11818495" y="6310553"/>
                  <a:pt x="11818495" y="6310553"/>
                </a:cubicBezTo>
                <a:cubicBezTo>
                  <a:pt x="11820562" y="6308476"/>
                  <a:pt x="11824695" y="6308476"/>
                  <a:pt x="11826761" y="6308476"/>
                </a:cubicBezTo>
                <a:close/>
                <a:moveTo>
                  <a:pt x="11480933" y="6308476"/>
                </a:moveTo>
                <a:cubicBezTo>
                  <a:pt x="11485024" y="6308476"/>
                  <a:pt x="11487070" y="6310553"/>
                  <a:pt x="11489116" y="6312628"/>
                </a:cubicBezTo>
                <a:cubicBezTo>
                  <a:pt x="11572984" y="6368684"/>
                  <a:pt x="11572984" y="6368684"/>
                  <a:pt x="11572984" y="6368684"/>
                </a:cubicBezTo>
                <a:cubicBezTo>
                  <a:pt x="11577075" y="6370760"/>
                  <a:pt x="11579121" y="6374912"/>
                  <a:pt x="11579121" y="6376988"/>
                </a:cubicBezTo>
                <a:cubicBezTo>
                  <a:pt x="11579121" y="6381140"/>
                  <a:pt x="11577075" y="6383217"/>
                  <a:pt x="11572984" y="6385292"/>
                </a:cubicBezTo>
                <a:lnTo>
                  <a:pt x="11489116" y="6443424"/>
                </a:lnTo>
                <a:cubicBezTo>
                  <a:pt x="11485024" y="6445500"/>
                  <a:pt x="11482979" y="6447576"/>
                  <a:pt x="11480933" y="6445500"/>
                </a:cubicBezTo>
                <a:cubicBezTo>
                  <a:pt x="11478888" y="6445500"/>
                  <a:pt x="11476842" y="6443424"/>
                  <a:pt x="11476842" y="6439272"/>
                </a:cubicBezTo>
                <a:cubicBezTo>
                  <a:pt x="11464569" y="6395673"/>
                  <a:pt x="11464569" y="6360379"/>
                  <a:pt x="11476842" y="6314705"/>
                </a:cubicBezTo>
                <a:cubicBezTo>
                  <a:pt x="11476842" y="6312628"/>
                  <a:pt x="11478888" y="6310553"/>
                  <a:pt x="11480933" y="6308476"/>
                </a:cubicBezTo>
                <a:close/>
                <a:moveTo>
                  <a:pt x="11092888" y="6297956"/>
                </a:moveTo>
                <a:cubicBezTo>
                  <a:pt x="11090835" y="6297956"/>
                  <a:pt x="11088782" y="6297956"/>
                  <a:pt x="11086728" y="6300034"/>
                </a:cubicBezTo>
                <a:cubicBezTo>
                  <a:pt x="11084676" y="6302111"/>
                  <a:pt x="11084676" y="6304188"/>
                  <a:pt x="11084676" y="6306264"/>
                </a:cubicBezTo>
                <a:cubicBezTo>
                  <a:pt x="11125737" y="6464115"/>
                  <a:pt x="11125737" y="6464115"/>
                  <a:pt x="11125737" y="6464115"/>
                </a:cubicBezTo>
                <a:cubicBezTo>
                  <a:pt x="11127790" y="6472423"/>
                  <a:pt x="11136003" y="6484884"/>
                  <a:pt x="11150374" y="6484884"/>
                </a:cubicBezTo>
                <a:cubicBezTo>
                  <a:pt x="11158586" y="6484884"/>
                  <a:pt x="11158586" y="6484884"/>
                  <a:pt x="11158586" y="6484884"/>
                </a:cubicBezTo>
                <a:cubicBezTo>
                  <a:pt x="11156533" y="6489038"/>
                  <a:pt x="11156533" y="6491116"/>
                  <a:pt x="11154480" y="6493192"/>
                </a:cubicBezTo>
                <a:cubicBezTo>
                  <a:pt x="11154480" y="6495269"/>
                  <a:pt x="11154480" y="6495269"/>
                  <a:pt x="11154480" y="6495269"/>
                </a:cubicBezTo>
                <a:cubicBezTo>
                  <a:pt x="11152427" y="6501501"/>
                  <a:pt x="11150374" y="6513962"/>
                  <a:pt x="11129843" y="6513962"/>
                </a:cubicBezTo>
                <a:cubicBezTo>
                  <a:pt x="11094941" y="6511885"/>
                  <a:pt x="11094941" y="6511885"/>
                  <a:pt x="11094941" y="6511885"/>
                </a:cubicBezTo>
                <a:cubicBezTo>
                  <a:pt x="11092888" y="6509808"/>
                  <a:pt x="11090835" y="6511885"/>
                  <a:pt x="11088782" y="6513962"/>
                </a:cubicBezTo>
                <a:cubicBezTo>
                  <a:pt x="11086728" y="6513962"/>
                  <a:pt x="11086728" y="6516039"/>
                  <a:pt x="11086728" y="6518116"/>
                </a:cubicBezTo>
                <a:cubicBezTo>
                  <a:pt x="11086728" y="6536809"/>
                  <a:pt x="11086728" y="6536809"/>
                  <a:pt x="11086728" y="6536809"/>
                </a:cubicBezTo>
                <a:cubicBezTo>
                  <a:pt x="11086728" y="6540963"/>
                  <a:pt x="11088782" y="6543040"/>
                  <a:pt x="11092888" y="6543040"/>
                </a:cubicBezTo>
                <a:cubicBezTo>
                  <a:pt x="11103153" y="6547193"/>
                  <a:pt x="11123684" y="6549270"/>
                  <a:pt x="11140108" y="6549270"/>
                </a:cubicBezTo>
                <a:cubicBezTo>
                  <a:pt x="11140108" y="6549270"/>
                  <a:pt x="11140108" y="6549270"/>
                  <a:pt x="11142162" y="6549270"/>
                </a:cubicBezTo>
                <a:cubicBezTo>
                  <a:pt x="11168852" y="6549270"/>
                  <a:pt x="11187329" y="6532655"/>
                  <a:pt x="11195542" y="6497346"/>
                </a:cubicBezTo>
                <a:cubicBezTo>
                  <a:pt x="11205807" y="6457883"/>
                  <a:pt x="11220178" y="6405959"/>
                  <a:pt x="11228391" y="6368574"/>
                </a:cubicBezTo>
                <a:cubicBezTo>
                  <a:pt x="11232497" y="6351958"/>
                  <a:pt x="11236603" y="6337419"/>
                  <a:pt x="11240709" y="6327034"/>
                </a:cubicBezTo>
                <a:cubicBezTo>
                  <a:pt x="11244815" y="6306264"/>
                  <a:pt x="11244815" y="6306264"/>
                  <a:pt x="11244815" y="6306264"/>
                </a:cubicBezTo>
                <a:cubicBezTo>
                  <a:pt x="11244815" y="6304188"/>
                  <a:pt x="11244815" y="6302111"/>
                  <a:pt x="11242762" y="6300034"/>
                </a:cubicBezTo>
                <a:cubicBezTo>
                  <a:pt x="11242762" y="6297956"/>
                  <a:pt x="11240709" y="6297956"/>
                  <a:pt x="11238656" y="6297956"/>
                </a:cubicBezTo>
                <a:cubicBezTo>
                  <a:pt x="11209913" y="6297956"/>
                  <a:pt x="11209913" y="6297956"/>
                  <a:pt x="11209913" y="6297956"/>
                </a:cubicBezTo>
                <a:cubicBezTo>
                  <a:pt x="11207860" y="6297956"/>
                  <a:pt x="11203754" y="6300034"/>
                  <a:pt x="11203754" y="6302111"/>
                </a:cubicBezTo>
                <a:cubicBezTo>
                  <a:pt x="11166798" y="6443345"/>
                  <a:pt x="11166798" y="6443345"/>
                  <a:pt x="11166798" y="6443345"/>
                </a:cubicBezTo>
                <a:cubicBezTo>
                  <a:pt x="11164745" y="6443345"/>
                  <a:pt x="11164745" y="6443345"/>
                  <a:pt x="11164745" y="6443345"/>
                </a:cubicBezTo>
                <a:cubicBezTo>
                  <a:pt x="11125737" y="6302111"/>
                  <a:pt x="11125737" y="6302111"/>
                  <a:pt x="11125737" y="6302111"/>
                </a:cubicBezTo>
                <a:cubicBezTo>
                  <a:pt x="11125737" y="6300034"/>
                  <a:pt x="11123684" y="6297956"/>
                  <a:pt x="11119578" y="6297956"/>
                </a:cubicBezTo>
                <a:cubicBezTo>
                  <a:pt x="11092888" y="6297956"/>
                  <a:pt x="11092888" y="6297956"/>
                  <a:pt x="11092888" y="6297956"/>
                </a:cubicBezTo>
                <a:close/>
                <a:moveTo>
                  <a:pt x="11053116" y="6295619"/>
                </a:moveTo>
                <a:cubicBezTo>
                  <a:pt x="11034705" y="6295619"/>
                  <a:pt x="11016295" y="6308104"/>
                  <a:pt x="11004021" y="6316428"/>
                </a:cubicBezTo>
                <a:cubicBezTo>
                  <a:pt x="11004021" y="6303943"/>
                  <a:pt x="11004021" y="6303943"/>
                  <a:pt x="11004021" y="6303943"/>
                </a:cubicBezTo>
                <a:cubicBezTo>
                  <a:pt x="11004021" y="6299780"/>
                  <a:pt x="11001976" y="6297700"/>
                  <a:pt x="10997885" y="6297700"/>
                </a:cubicBezTo>
                <a:cubicBezTo>
                  <a:pt x="10969246" y="6297700"/>
                  <a:pt x="10969246" y="6297700"/>
                  <a:pt x="10969246" y="6297700"/>
                </a:cubicBezTo>
                <a:cubicBezTo>
                  <a:pt x="10965155" y="6297700"/>
                  <a:pt x="10963110" y="6299780"/>
                  <a:pt x="10963110" y="6303943"/>
                </a:cubicBezTo>
                <a:cubicBezTo>
                  <a:pt x="10963110" y="6478738"/>
                  <a:pt x="10963110" y="6478738"/>
                  <a:pt x="10963110" y="6478738"/>
                </a:cubicBezTo>
                <a:cubicBezTo>
                  <a:pt x="10963110" y="6482900"/>
                  <a:pt x="10965155" y="6484981"/>
                  <a:pt x="10969246" y="6484981"/>
                </a:cubicBezTo>
                <a:cubicBezTo>
                  <a:pt x="10997885" y="6484981"/>
                  <a:pt x="10997885" y="6484981"/>
                  <a:pt x="10997885" y="6484981"/>
                </a:cubicBezTo>
                <a:cubicBezTo>
                  <a:pt x="11001976" y="6484981"/>
                  <a:pt x="11004021" y="6482900"/>
                  <a:pt x="11004021" y="6478738"/>
                </a:cubicBezTo>
                <a:cubicBezTo>
                  <a:pt x="11004021" y="6358046"/>
                  <a:pt x="11004021" y="6358046"/>
                  <a:pt x="11004021" y="6358046"/>
                </a:cubicBezTo>
                <a:cubicBezTo>
                  <a:pt x="11012204" y="6351803"/>
                  <a:pt x="11030614" y="6337237"/>
                  <a:pt x="11055161" y="6335156"/>
                </a:cubicBezTo>
                <a:cubicBezTo>
                  <a:pt x="11059252" y="6335156"/>
                  <a:pt x="11061298" y="6330994"/>
                  <a:pt x="11061298" y="6328913"/>
                </a:cubicBezTo>
                <a:cubicBezTo>
                  <a:pt x="11061298" y="6301862"/>
                  <a:pt x="11061298" y="6301862"/>
                  <a:pt x="11061298" y="6301862"/>
                </a:cubicBezTo>
                <a:cubicBezTo>
                  <a:pt x="11061298" y="6299780"/>
                  <a:pt x="11061298" y="6297700"/>
                  <a:pt x="11059252" y="6297700"/>
                </a:cubicBezTo>
                <a:cubicBezTo>
                  <a:pt x="11057207" y="6295619"/>
                  <a:pt x="11055161" y="6295619"/>
                  <a:pt x="11053116" y="6295619"/>
                </a:cubicBezTo>
                <a:close/>
                <a:moveTo>
                  <a:pt x="10852208" y="6292112"/>
                </a:moveTo>
                <a:cubicBezTo>
                  <a:pt x="10831515" y="6292112"/>
                  <a:pt x="10796337" y="6298350"/>
                  <a:pt x="10781852" y="6300430"/>
                </a:cubicBezTo>
                <a:cubicBezTo>
                  <a:pt x="10777713" y="6300430"/>
                  <a:pt x="10775644" y="6304588"/>
                  <a:pt x="10775644" y="6306668"/>
                </a:cubicBezTo>
                <a:cubicBezTo>
                  <a:pt x="10775644" y="6306668"/>
                  <a:pt x="10775644" y="6306668"/>
                  <a:pt x="10777713" y="6331621"/>
                </a:cubicBezTo>
                <a:cubicBezTo>
                  <a:pt x="10777713" y="6333700"/>
                  <a:pt x="10777713" y="6335780"/>
                  <a:pt x="10779783" y="6335780"/>
                </a:cubicBezTo>
                <a:cubicBezTo>
                  <a:pt x="10781852" y="6337859"/>
                  <a:pt x="10781852" y="6337859"/>
                  <a:pt x="10783921" y="6337859"/>
                </a:cubicBezTo>
                <a:cubicBezTo>
                  <a:pt x="10800475" y="6337859"/>
                  <a:pt x="10829445" y="6333700"/>
                  <a:pt x="10850138" y="6333700"/>
                </a:cubicBezTo>
                <a:cubicBezTo>
                  <a:pt x="10864622" y="6333700"/>
                  <a:pt x="10872900" y="6342018"/>
                  <a:pt x="10872900" y="6356574"/>
                </a:cubicBezTo>
                <a:cubicBezTo>
                  <a:pt x="10872900" y="6356574"/>
                  <a:pt x="10872900" y="6356574"/>
                  <a:pt x="10872900" y="6369050"/>
                </a:cubicBezTo>
                <a:cubicBezTo>
                  <a:pt x="10872900" y="6369050"/>
                  <a:pt x="10872900" y="6369050"/>
                  <a:pt x="10827376" y="6373209"/>
                </a:cubicBezTo>
                <a:cubicBezTo>
                  <a:pt x="10781852" y="6375289"/>
                  <a:pt x="10763228" y="6391924"/>
                  <a:pt x="10763228" y="6429353"/>
                </a:cubicBezTo>
                <a:cubicBezTo>
                  <a:pt x="10763228" y="6468862"/>
                  <a:pt x="10783921" y="6489656"/>
                  <a:pt x="10819099" y="6489656"/>
                </a:cubicBezTo>
                <a:cubicBezTo>
                  <a:pt x="10848069" y="6489656"/>
                  <a:pt x="10879108" y="6477180"/>
                  <a:pt x="10879108" y="6477180"/>
                </a:cubicBezTo>
                <a:cubicBezTo>
                  <a:pt x="10887385" y="6483418"/>
                  <a:pt x="10893593" y="6487577"/>
                  <a:pt x="10908078" y="6489656"/>
                </a:cubicBezTo>
                <a:cubicBezTo>
                  <a:pt x="10910147" y="6489656"/>
                  <a:pt x="10912216" y="6489656"/>
                  <a:pt x="10914286" y="6487577"/>
                </a:cubicBezTo>
                <a:cubicBezTo>
                  <a:pt x="10914286" y="6485497"/>
                  <a:pt x="10916355" y="6483418"/>
                  <a:pt x="10916355" y="6481339"/>
                </a:cubicBezTo>
                <a:cubicBezTo>
                  <a:pt x="10916355" y="6481339"/>
                  <a:pt x="10916355" y="6481339"/>
                  <a:pt x="10916355" y="6356574"/>
                </a:cubicBezTo>
                <a:cubicBezTo>
                  <a:pt x="10916355" y="6312906"/>
                  <a:pt x="10895662" y="6292112"/>
                  <a:pt x="10852208" y="6292112"/>
                </a:cubicBezTo>
                <a:close/>
                <a:moveTo>
                  <a:pt x="10523603" y="6292112"/>
                </a:moveTo>
                <a:cubicBezTo>
                  <a:pt x="10477123" y="6292112"/>
                  <a:pt x="10439442" y="6336333"/>
                  <a:pt x="10439442" y="6390884"/>
                </a:cubicBezTo>
                <a:cubicBezTo>
                  <a:pt x="10439442" y="6445435"/>
                  <a:pt x="10477123" y="6489656"/>
                  <a:pt x="10523603" y="6489656"/>
                </a:cubicBezTo>
                <a:cubicBezTo>
                  <a:pt x="10570084" y="6489656"/>
                  <a:pt x="10607764" y="6445435"/>
                  <a:pt x="10607764" y="6390884"/>
                </a:cubicBezTo>
                <a:cubicBezTo>
                  <a:pt x="10607764" y="6336333"/>
                  <a:pt x="10570084" y="6292112"/>
                  <a:pt x="10523603" y="6292112"/>
                </a:cubicBezTo>
                <a:close/>
                <a:moveTo>
                  <a:pt x="10307649" y="6266396"/>
                </a:moveTo>
                <a:cubicBezTo>
                  <a:pt x="10307649" y="6266396"/>
                  <a:pt x="10307649" y="6266396"/>
                  <a:pt x="10324014" y="6266396"/>
                </a:cubicBezTo>
                <a:cubicBezTo>
                  <a:pt x="10354698" y="6266396"/>
                  <a:pt x="10366971" y="6287313"/>
                  <a:pt x="10366971" y="6306138"/>
                </a:cubicBezTo>
                <a:cubicBezTo>
                  <a:pt x="10366971" y="6329148"/>
                  <a:pt x="10348561" y="6343789"/>
                  <a:pt x="10321968" y="6343789"/>
                </a:cubicBezTo>
                <a:cubicBezTo>
                  <a:pt x="10299467" y="6345881"/>
                  <a:pt x="10285148" y="6343789"/>
                  <a:pt x="10276965" y="6343789"/>
                </a:cubicBezTo>
                <a:cubicBezTo>
                  <a:pt x="10276965" y="6343789"/>
                  <a:pt x="10276965" y="6343789"/>
                  <a:pt x="10276965" y="6268488"/>
                </a:cubicBezTo>
                <a:cubicBezTo>
                  <a:pt x="10281057" y="6266396"/>
                  <a:pt x="10291285" y="6266396"/>
                  <a:pt x="10307649" y="6266396"/>
                </a:cubicBezTo>
                <a:close/>
                <a:moveTo>
                  <a:pt x="10683886" y="6254707"/>
                </a:moveTo>
                <a:cubicBezTo>
                  <a:pt x="10683886" y="6254707"/>
                  <a:pt x="10683886" y="6254707"/>
                  <a:pt x="10655176" y="6260951"/>
                </a:cubicBezTo>
                <a:cubicBezTo>
                  <a:pt x="10651075" y="6263033"/>
                  <a:pt x="10649024" y="6265115"/>
                  <a:pt x="10649024" y="6267195"/>
                </a:cubicBezTo>
                <a:cubicBezTo>
                  <a:pt x="10649024" y="6267195"/>
                  <a:pt x="10649024" y="6267195"/>
                  <a:pt x="10649024" y="6298417"/>
                </a:cubicBezTo>
                <a:cubicBezTo>
                  <a:pt x="10649024" y="6298417"/>
                  <a:pt x="10649024" y="6298417"/>
                  <a:pt x="10632618" y="6298417"/>
                </a:cubicBezTo>
                <a:cubicBezTo>
                  <a:pt x="10628517" y="6298417"/>
                  <a:pt x="10626466" y="6300499"/>
                  <a:pt x="10626466" y="6304662"/>
                </a:cubicBezTo>
                <a:cubicBezTo>
                  <a:pt x="10626466" y="6304662"/>
                  <a:pt x="10626466" y="6304662"/>
                  <a:pt x="10626466" y="6329640"/>
                </a:cubicBezTo>
                <a:cubicBezTo>
                  <a:pt x="10626466" y="6333803"/>
                  <a:pt x="10628517" y="6335884"/>
                  <a:pt x="10632618" y="6335884"/>
                </a:cubicBezTo>
                <a:cubicBezTo>
                  <a:pt x="10632618" y="6335884"/>
                  <a:pt x="10632618" y="6335884"/>
                  <a:pt x="10649024" y="6335884"/>
                </a:cubicBezTo>
                <a:cubicBezTo>
                  <a:pt x="10649024" y="6335884"/>
                  <a:pt x="10649024" y="6335884"/>
                  <a:pt x="10649024" y="6419143"/>
                </a:cubicBezTo>
                <a:cubicBezTo>
                  <a:pt x="10649024" y="6475342"/>
                  <a:pt x="10663379" y="6491994"/>
                  <a:pt x="10704393" y="6491994"/>
                </a:cubicBezTo>
                <a:cubicBezTo>
                  <a:pt x="10714647" y="6491994"/>
                  <a:pt x="10726951" y="6487831"/>
                  <a:pt x="10737204" y="6487831"/>
                </a:cubicBezTo>
                <a:cubicBezTo>
                  <a:pt x="10741306" y="6485750"/>
                  <a:pt x="10743356" y="6483668"/>
                  <a:pt x="10743356" y="6479505"/>
                </a:cubicBezTo>
                <a:cubicBezTo>
                  <a:pt x="10743356" y="6479505"/>
                  <a:pt x="10743356" y="6479505"/>
                  <a:pt x="10741306" y="6456609"/>
                </a:cubicBezTo>
                <a:cubicBezTo>
                  <a:pt x="10741306" y="6452446"/>
                  <a:pt x="10739255" y="6448283"/>
                  <a:pt x="10735153" y="6448283"/>
                </a:cubicBezTo>
                <a:cubicBezTo>
                  <a:pt x="10729001" y="6448283"/>
                  <a:pt x="10718748" y="6450365"/>
                  <a:pt x="10710545" y="6450365"/>
                </a:cubicBezTo>
                <a:cubicBezTo>
                  <a:pt x="10692089" y="6450365"/>
                  <a:pt x="10692089" y="6439958"/>
                  <a:pt x="10692089" y="6412898"/>
                </a:cubicBezTo>
                <a:cubicBezTo>
                  <a:pt x="10692089" y="6412898"/>
                  <a:pt x="10692089" y="6412898"/>
                  <a:pt x="10692089" y="6335884"/>
                </a:cubicBezTo>
                <a:cubicBezTo>
                  <a:pt x="10692089" y="6335884"/>
                  <a:pt x="10692089" y="6335884"/>
                  <a:pt x="10735153" y="6335884"/>
                </a:cubicBezTo>
                <a:cubicBezTo>
                  <a:pt x="10739255" y="6335884"/>
                  <a:pt x="10741306" y="6333803"/>
                  <a:pt x="10741306" y="6329640"/>
                </a:cubicBezTo>
                <a:cubicBezTo>
                  <a:pt x="10741306" y="6329640"/>
                  <a:pt x="10741306" y="6329640"/>
                  <a:pt x="10741306" y="6304662"/>
                </a:cubicBezTo>
                <a:cubicBezTo>
                  <a:pt x="10741306" y="6300499"/>
                  <a:pt x="10739255" y="6298417"/>
                  <a:pt x="10735153" y="6298417"/>
                </a:cubicBezTo>
                <a:cubicBezTo>
                  <a:pt x="10735153" y="6298417"/>
                  <a:pt x="10735153" y="6298417"/>
                  <a:pt x="10692089" y="6298417"/>
                </a:cubicBezTo>
                <a:cubicBezTo>
                  <a:pt x="10692089" y="6298417"/>
                  <a:pt x="10692089" y="6298417"/>
                  <a:pt x="10692089" y="6260951"/>
                </a:cubicBezTo>
                <a:cubicBezTo>
                  <a:pt x="10692089" y="6258870"/>
                  <a:pt x="10690038" y="6256788"/>
                  <a:pt x="10690038" y="6254707"/>
                </a:cubicBezTo>
                <a:cubicBezTo>
                  <a:pt x="10687987" y="6254707"/>
                  <a:pt x="10685936" y="6254707"/>
                  <a:pt x="10683886" y="6254707"/>
                </a:cubicBezTo>
                <a:close/>
                <a:moveTo>
                  <a:pt x="10317982" y="6225485"/>
                </a:moveTo>
                <a:cubicBezTo>
                  <a:pt x="10307672" y="6225485"/>
                  <a:pt x="10276742" y="6225485"/>
                  <a:pt x="10237565" y="6229637"/>
                </a:cubicBezTo>
                <a:cubicBezTo>
                  <a:pt x="10235502" y="6229637"/>
                  <a:pt x="10231378" y="6233789"/>
                  <a:pt x="10231378" y="6237941"/>
                </a:cubicBezTo>
                <a:cubicBezTo>
                  <a:pt x="10231378" y="6237941"/>
                  <a:pt x="10231378" y="6237941"/>
                  <a:pt x="10231378" y="6478753"/>
                </a:cubicBezTo>
                <a:cubicBezTo>
                  <a:pt x="10231378" y="6482905"/>
                  <a:pt x="10235502" y="6484981"/>
                  <a:pt x="10239626" y="6484981"/>
                </a:cubicBezTo>
                <a:cubicBezTo>
                  <a:pt x="10239626" y="6484981"/>
                  <a:pt x="10239626" y="6484981"/>
                  <a:pt x="10268494" y="6484981"/>
                </a:cubicBezTo>
                <a:cubicBezTo>
                  <a:pt x="10272618" y="6484981"/>
                  <a:pt x="10276742" y="6482905"/>
                  <a:pt x="10276742" y="6478753"/>
                </a:cubicBezTo>
                <a:cubicBezTo>
                  <a:pt x="10276742" y="6478753"/>
                  <a:pt x="10276742" y="6478753"/>
                  <a:pt x="10276742" y="6383259"/>
                </a:cubicBezTo>
                <a:cubicBezTo>
                  <a:pt x="10284990" y="6383259"/>
                  <a:pt x="10303548" y="6385334"/>
                  <a:pt x="10326230" y="6385334"/>
                </a:cubicBezTo>
                <a:cubicBezTo>
                  <a:pt x="10326230" y="6385334"/>
                  <a:pt x="10326230" y="6385334"/>
                  <a:pt x="10367470" y="6480828"/>
                </a:cubicBezTo>
                <a:cubicBezTo>
                  <a:pt x="10369532" y="6484981"/>
                  <a:pt x="10371594" y="6484981"/>
                  <a:pt x="10373656" y="6484981"/>
                </a:cubicBezTo>
                <a:cubicBezTo>
                  <a:pt x="10373656" y="6484981"/>
                  <a:pt x="10373656" y="6484981"/>
                  <a:pt x="10406648" y="6484981"/>
                </a:cubicBezTo>
                <a:cubicBezTo>
                  <a:pt x="10410772" y="6484981"/>
                  <a:pt x="10412834" y="6484981"/>
                  <a:pt x="10412834" y="6482905"/>
                </a:cubicBezTo>
                <a:cubicBezTo>
                  <a:pt x="10414896" y="6480828"/>
                  <a:pt x="10414896" y="6478753"/>
                  <a:pt x="10414896" y="6476677"/>
                </a:cubicBezTo>
                <a:lnTo>
                  <a:pt x="10367470" y="6372879"/>
                </a:lnTo>
                <a:cubicBezTo>
                  <a:pt x="10398400" y="6358347"/>
                  <a:pt x="10412834" y="6335511"/>
                  <a:pt x="10412834" y="6304371"/>
                </a:cubicBezTo>
                <a:cubicBezTo>
                  <a:pt x="10412834" y="6269080"/>
                  <a:pt x="10396338" y="6225485"/>
                  <a:pt x="10324168" y="6225485"/>
                </a:cubicBezTo>
                <a:cubicBezTo>
                  <a:pt x="10324168" y="6225485"/>
                  <a:pt x="10322106" y="6225485"/>
                  <a:pt x="10317982" y="6225485"/>
                </a:cubicBezTo>
                <a:close/>
                <a:moveTo>
                  <a:pt x="11680537" y="6192479"/>
                </a:moveTo>
                <a:cubicBezTo>
                  <a:pt x="11682598" y="6190418"/>
                  <a:pt x="11686719" y="6190418"/>
                  <a:pt x="11688780" y="6192479"/>
                </a:cubicBezTo>
                <a:cubicBezTo>
                  <a:pt x="11732048" y="6202780"/>
                  <a:pt x="11765016" y="6221324"/>
                  <a:pt x="11795922" y="6254292"/>
                </a:cubicBezTo>
                <a:cubicBezTo>
                  <a:pt x="11797982" y="6256352"/>
                  <a:pt x="11800043" y="6258412"/>
                  <a:pt x="11800043" y="6260473"/>
                </a:cubicBezTo>
                <a:cubicBezTo>
                  <a:pt x="11797982" y="6264593"/>
                  <a:pt x="11795922" y="6264593"/>
                  <a:pt x="11791801" y="6266654"/>
                </a:cubicBezTo>
                <a:cubicBezTo>
                  <a:pt x="11701142" y="6309923"/>
                  <a:pt x="11701142" y="6309923"/>
                  <a:pt x="11701142" y="6309923"/>
                </a:cubicBezTo>
                <a:cubicBezTo>
                  <a:pt x="11697021" y="6311983"/>
                  <a:pt x="11692900" y="6311983"/>
                  <a:pt x="11690840" y="6311983"/>
                </a:cubicBezTo>
                <a:cubicBezTo>
                  <a:pt x="11688780" y="6309923"/>
                  <a:pt x="11686719" y="6305802"/>
                  <a:pt x="11686719" y="6301681"/>
                </a:cubicBezTo>
                <a:cubicBezTo>
                  <a:pt x="11678477" y="6200720"/>
                  <a:pt x="11678477" y="6200720"/>
                  <a:pt x="11678477" y="6200720"/>
                </a:cubicBezTo>
                <a:cubicBezTo>
                  <a:pt x="11678477" y="6196599"/>
                  <a:pt x="11678477" y="6194539"/>
                  <a:pt x="11680537" y="6192479"/>
                </a:cubicBezTo>
                <a:close/>
                <a:moveTo>
                  <a:pt x="11623202" y="6191708"/>
                </a:moveTo>
                <a:cubicBezTo>
                  <a:pt x="11624747" y="6191451"/>
                  <a:pt x="11626293" y="6191451"/>
                  <a:pt x="11627323" y="6192483"/>
                </a:cubicBezTo>
                <a:cubicBezTo>
                  <a:pt x="11627323" y="6194548"/>
                  <a:pt x="11629383" y="6196613"/>
                  <a:pt x="11629383" y="6202808"/>
                </a:cubicBezTo>
                <a:cubicBezTo>
                  <a:pt x="11621142" y="6303996"/>
                  <a:pt x="11621142" y="6303996"/>
                  <a:pt x="11621142" y="6303996"/>
                </a:cubicBezTo>
                <a:cubicBezTo>
                  <a:pt x="11621142" y="6308126"/>
                  <a:pt x="11619081" y="6310191"/>
                  <a:pt x="11617020" y="6312256"/>
                </a:cubicBezTo>
                <a:cubicBezTo>
                  <a:pt x="11612900" y="6314321"/>
                  <a:pt x="11610839" y="6314321"/>
                  <a:pt x="11606719" y="6312256"/>
                </a:cubicBezTo>
                <a:cubicBezTo>
                  <a:pt x="11516059" y="6266825"/>
                  <a:pt x="11516059" y="6266825"/>
                  <a:pt x="11516059" y="6266825"/>
                </a:cubicBezTo>
                <a:cubicBezTo>
                  <a:pt x="11511939" y="6266825"/>
                  <a:pt x="11509878" y="6264760"/>
                  <a:pt x="11507818" y="6260630"/>
                </a:cubicBezTo>
                <a:cubicBezTo>
                  <a:pt x="11507818" y="6258564"/>
                  <a:pt x="11509878" y="6256500"/>
                  <a:pt x="11511939" y="6254434"/>
                </a:cubicBezTo>
                <a:cubicBezTo>
                  <a:pt x="11542845" y="6221394"/>
                  <a:pt x="11575812" y="6202808"/>
                  <a:pt x="11619081" y="6192483"/>
                </a:cubicBezTo>
                <a:cubicBezTo>
                  <a:pt x="11620111" y="6192483"/>
                  <a:pt x="11621656" y="6191967"/>
                  <a:pt x="11623202" y="6191708"/>
                </a:cubicBezTo>
                <a:close/>
                <a:moveTo>
                  <a:pt x="11654515" y="6156519"/>
                </a:moveTo>
                <a:cubicBezTo>
                  <a:pt x="11534762" y="6156519"/>
                  <a:pt x="11437684" y="6254645"/>
                  <a:pt x="11437684" y="6375689"/>
                </a:cubicBezTo>
                <a:cubicBezTo>
                  <a:pt x="11437684" y="6496732"/>
                  <a:pt x="11534762" y="6594858"/>
                  <a:pt x="11654515" y="6594858"/>
                </a:cubicBezTo>
                <a:cubicBezTo>
                  <a:pt x="11774268" y="6594858"/>
                  <a:pt x="11871347" y="6496732"/>
                  <a:pt x="11871347" y="6375689"/>
                </a:cubicBezTo>
                <a:cubicBezTo>
                  <a:pt x="11871347" y="6254645"/>
                  <a:pt x="11774268" y="6156519"/>
                  <a:pt x="11654515" y="6156519"/>
                </a:cubicBezTo>
                <a:close/>
                <a:moveTo>
                  <a:pt x="11653930" y="6124960"/>
                </a:moveTo>
                <a:cubicBezTo>
                  <a:pt x="11790145" y="6124960"/>
                  <a:pt x="11900569" y="6236692"/>
                  <a:pt x="11900569" y="6374521"/>
                </a:cubicBezTo>
                <a:cubicBezTo>
                  <a:pt x="11900569" y="6512349"/>
                  <a:pt x="11790145" y="6624082"/>
                  <a:pt x="11653930" y="6624082"/>
                </a:cubicBezTo>
                <a:cubicBezTo>
                  <a:pt x="11517716" y="6624082"/>
                  <a:pt x="11407292" y="6512349"/>
                  <a:pt x="11407292" y="6374521"/>
                </a:cubicBezTo>
                <a:cubicBezTo>
                  <a:pt x="11407292" y="6236692"/>
                  <a:pt x="11517716" y="6124960"/>
                  <a:pt x="11653930" y="6124960"/>
                </a:cubicBezTo>
                <a:close/>
                <a:moveTo>
                  <a:pt x="11641007" y="6046384"/>
                </a:moveTo>
                <a:cubicBezTo>
                  <a:pt x="11632781" y="6060933"/>
                  <a:pt x="11628668" y="6079639"/>
                  <a:pt x="11628668" y="6096267"/>
                </a:cubicBezTo>
                <a:cubicBezTo>
                  <a:pt x="11624554" y="6096267"/>
                  <a:pt x="11608102" y="6098345"/>
                  <a:pt x="11606046" y="6100424"/>
                </a:cubicBezTo>
                <a:cubicBezTo>
                  <a:pt x="11599876" y="6081718"/>
                  <a:pt x="11591650" y="6065090"/>
                  <a:pt x="11579311" y="6054698"/>
                </a:cubicBezTo>
                <a:cubicBezTo>
                  <a:pt x="11579311" y="6052619"/>
                  <a:pt x="11579311" y="6052619"/>
                  <a:pt x="11579311" y="6052619"/>
                </a:cubicBezTo>
                <a:cubicBezTo>
                  <a:pt x="11577254" y="6054698"/>
                  <a:pt x="11577254" y="6054698"/>
                  <a:pt x="11577254" y="6054698"/>
                </a:cubicBezTo>
                <a:cubicBezTo>
                  <a:pt x="11571085" y="6054698"/>
                  <a:pt x="11562859" y="6056776"/>
                  <a:pt x="11556689" y="6058855"/>
                </a:cubicBezTo>
                <a:cubicBezTo>
                  <a:pt x="11556689" y="6060933"/>
                  <a:pt x="11556689" y="6060933"/>
                  <a:pt x="11556689" y="6060933"/>
                </a:cubicBezTo>
                <a:cubicBezTo>
                  <a:pt x="11554632" y="6069247"/>
                  <a:pt x="11552576" y="6077561"/>
                  <a:pt x="11552576" y="6085875"/>
                </a:cubicBezTo>
                <a:cubicBezTo>
                  <a:pt x="11552576" y="6096267"/>
                  <a:pt x="11554632" y="6104581"/>
                  <a:pt x="11556689" y="6112895"/>
                </a:cubicBezTo>
                <a:cubicBezTo>
                  <a:pt x="11554632" y="6112895"/>
                  <a:pt x="11538180" y="6121208"/>
                  <a:pt x="11536124" y="6121208"/>
                </a:cubicBezTo>
                <a:cubicBezTo>
                  <a:pt x="11525841" y="6106659"/>
                  <a:pt x="11513502" y="6092110"/>
                  <a:pt x="11499106" y="6085875"/>
                </a:cubicBezTo>
                <a:cubicBezTo>
                  <a:pt x="11499106" y="6083796"/>
                  <a:pt x="11499106" y="6083796"/>
                  <a:pt x="11499106" y="6083796"/>
                </a:cubicBezTo>
                <a:cubicBezTo>
                  <a:pt x="11497050" y="6083796"/>
                  <a:pt x="11497050" y="6083796"/>
                  <a:pt x="11497050" y="6083796"/>
                </a:cubicBezTo>
                <a:cubicBezTo>
                  <a:pt x="11490880" y="6087953"/>
                  <a:pt x="11484710" y="6092110"/>
                  <a:pt x="11478541" y="6096267"/>
                </a:cubicBezTo>
                <a:cubicBezTo>
                  <a:pt x="11478541" y="6096267"/>
                  <a:pt x="11478541" y="6098345"/>
                  <a:pt x="11478541" y="6098345"/>
                </a:cubicBezTo>
                <a:cubicBezTo>
                  <a:pt x="11478541" y="6114973"/>
                  <a:pt x="11482654" y="6131601"/>
                  <a:pt x="11490880" y="6148228"/>
                </a:cubicBezTo>
                <a:cubicBezTo>
                  <a:pt x="11488824" y="6150307"/>
                  <a:pt x="11476484" y="6158621"/>
                  <a:pt x="11474428" y="6160699"/>
                </a:cubicBezTo>
                <a:cubicBezTo>
                  <a:pt x="11462089" y="6148228"/>
                  <a:pt x="11445636" y="6137836"/>
                  <a:pt x="11431240" y="6133679"/>
                </a:cubicBezTo>
                <a:cubicBezTo>
                  <a:pt x="11429184" y="6133679"/>
                  <a:pt x="11429184" y="6133679"/>
                  <a:pt x="11429184" y="6133679"/>
                </a:cubicBezTo>
                <a:cubicBezTo>
                  <a:pt x="11429184" y="6135757"/>
                  <a:pt x="11429184" y="6135757"/>
                  <a:pt x="11429184" y="6135757"/>
                </a:cubicBezTo>
                <a:cubicBezTo>
                  <a:pt x="11423014" y="6137836"/>
                  <a:pt x="11416844" y="6144071"/>
                  <a:pt x="11412731" y="6150307"/>
                </a:cubicBezTo>
                <a:cubicBezTo>
                  <a:pt x="11412731" y="6152385"/>
                  <a:pt x="11412731" y="6152385"/>
                  <a:pt x="11412731" y="6152385"/>
                </a:cubicBezTo>
                <a:cubicBezTo>
                  <a:pt x="11416844" y="6166934"/>
                  <a:pt x="11427127" y="6183562"/>
                  <a:pt x="11439467" y="6198111"/>
                </a:cubicBezTo>
                <a:cubicBezTo>
                  <a:pt x="11437410" y="6198111"/>
                  <a:pt x="11427127" y="6212660"/>
                  <a:pt x="11425070" y="6214739"/>
                </a:cubicBezTo>
                <a:cubicBezTo>
                  <a:pt x="11410675" y="6206425"/>
                  <a:pt x="11392166" y="6202268"/>
                  <a:pt x="11375714" y="6202268"/>
                </a:cubicBezTo>
                <a:cubicBezTo>
                  <a:pt x="11373657" y="6202268"/>
                  <a:pt x="11373657" y="6202268"/>
                  <a:pt x="11373657" y="6202268"/>
                </a:cubicBezTo>
                <a:cubicBezTo>
                  <a:pt x="11369544" y="6206425"/>
                  <a:pt x="11365431" y="6214739"/>
                  <a:pt x="11363375" y="6220974"/>
                </a:cubicBezTo>
                <a:cubicBezTo>
                  <a:pt x="11363375" y="6223053"/>
                  <a:pt x="11363375" y="6223053"/>
                  <a:pt x="11363375" y="6223053"/>
                </a:cubicBezTo>
                <a:cubicBezTo>
                  <a:pt x="11371601" y="6237601"/>
                  <a:pt x="11383940" y="6250072"/>
                  <a:pt x="11400392" y="6260465"/>
                </a:cubicBezTo>
                <a:cubicBezTo>
                  <a:pt x="11398336" y="6262543"/>
                  <a:pt x="11392166" y="6277092"/>
                  <a:pt x="11392166" y="6279171"/>
                </a:cubicBezTo>
                <a:cubicBezTo>
                  <a:pt x="11373657" y="6275014"/>
                  <a:pt x="11355148" y="6275014"/>
                  <a:pt x="11340753" y="6279171"/>
                </a:cubicBezTo>
                <a:cubicBezTo>
                  <a:pt x="11338696" y="6279171"/>
                  <a:pt x="11338696" y="6279171"/>
                  <a:pt x="11338696" y="6279171"/>
                </a:cubicBezTo>
                <a:cubicBezTo>
                  <a:pt x="11338696" y="6281249"/>
                  <a:pt x="11338696" y="6281249"/>
                  <a:pt x="11338696" y="6281249"/>
                </a:cubicBezTo>
                <a:cubicBezTo>
                  <a:pt x="11336640" y="6287485"/>
                  <a:pt x="11334583" y="6295798"/>
                  <a:pt x="11332527" y="6302033"/>
                </a:cubicBezTo>
                <a:cubicBezTo>
                  <a:pt x="11334583" y="6304112"/>
                  <a:pt x="11334583" y="6304112"/>
                  <a:pt x="11334583" y="6304112"/>
                </a:cubicBezTo>
                <a:cubicBezTo>
                  <a:pt x="11344866" y="6314504"/>
                  <a:pt x="11361318" y="6324897"/>
                  <a:pt x="11377770" y="6329053"/>
                </a:cubicBezTo>
                <a:cubicBezTo>
                  <a:pt x="11377770" y="6331132"/>
                  <a:pt x="11375714" y="6349838"/>
                  <a:pt x="11375714" y="6351917"/>
                </a:cubicBezTo>
                <a:cubicBezTo>
                  <a:pt x="11357205" y="6351917"/>
                  <a:pt x="11338696" y="6356073"/>
                  <a:pt x="11326357" y="6364388"/>
                </a:cubicBezTo>
                <a:cubicBezTo>
                  <a:pt x="11324300" y="6364388"/>
                  <a:pt x="11324300" y="6364388"/>
                  <a:pt x="11324300" y="6364388"/>
                </a:cubicBezTo>
                <a:cubicBezTo>
                  <a:pt x="11324300" y="6366465"/>
                  <a:pt x="11324300" y="6366465"/>
                  <a:pt x="11324300" y="6366465"/>
                </a:cubicBezTo>
                <a:cubicBezTo>
                  <a:pt x="11324300" y="6368544"/>
                  <a:pt x="11324300" y="6372701"/>
                  <a:pt x="11324300" y="6376858"/>
                </a:cubicBezTo>
                <a:cubicBezTo>
                  <a:pt x="11324300" y="6381015"/>
                  <a:pt x="11324300" y="6385172"/>
                  <a:pt x="11324300" y="6387250"/>
                </a:cubicBezTo>
                <a:cubicBezTo>
                  <a:pt x="11324300" y="6389329"/>
                  <a:pt x="11324300" y="6389329"/>
                  <a:pt x="11324300" y="6389329"/>
                </a:cubicBezTo>
                <a:cubicBezTo>
                  <a:pt x="11326357" y="6389329"/>
                  <a:pt x="11326357" y="6389329"/>
                  <a:pt x="11326357" y="6389329"/>
                </a:cubicBezTo>
                <a:cubicBezTo>
                  <a:pt x="11338696" y="6397643"/>
                  <a:pt x="11357205" y="6401800"/>
                  <a:pt x="11375714" y="6401800"/>
                </a:cubicBezTo>
                <a:cubicBezTo>
                  <a:pt x="11375714" y="6405956"/>
                  <a:pt x="11377770" y="6422584"/>
                  <a:pt x="11379827" y="6424662"/>
                </a:cubicBezTo>
                <a:cubicBezTo>
                  <a:pt x="11361318" y="6430897"/>
                  <a:pt x="11344866" y="6439211"/>
                  <a:pt x="11334583" y="6451682"/>
                </a:cubicBezTo>
                <a:cubicBezTo>
                  <a:pt x="11332527" y="6451682"/>
                  <a:pt x="11332527" y="6451682"/>
                  <a:pt x="11332527" y="6451682"/>
                </a:cubicBezTo>
                <a:cubicBezTo>
                  <a:pt x="11332527" y="6453761"/>
                  <a:pt x="11332527" y="6453761"/>
                  <a:pt x="11332527" y="6453761"/>
                </a:cubicBezTo>
                <a:cubicBezTo>
                  <a:pt x="11334583" y="6459996"/>
                  <a:pt x="11336640" y="6468310"/>
                  <a:pt x="11338696" y="6474546"/>
                </a:cubicBezTo>
                <a:cubicBezTo>
                  <a:pt x="11340753" y="6474546"/>
                  <a:pt x="11340753" y="6474546"/>
                  <a:pt x="11340753" y="6474546"/>
                </a:cubicBezTo>
                <a:cubicBezTo>
                  <a:pt x="11355148" y="6480781"/>
                  <a:pt x="11375714" y="6478702"/>
                  <a:pt x="11392166" y="6474546"/>
                </a:cubicBezTo>
                <a:cubicBezTo>
                  <a:pt x="11392166" y="6476623"/>
                  <a:pt x="11400392" y="6493252"/>
                  <a:pt x="11400392" y="6495329"/>
                </a:cubicBezTo>
                <a:cubicBezTo>
                  <a:pt x="11385996" y="6503643"/>
                  <a:pt x="11371601" y="6518193"/>
                  <a:pt x="11363375" y="6532742"/>
                </a:cubicBezTo>
                <a:cubicBezTo>
                  <a:pt x="11363375" y="6534820"/>
                  <a:pt x="11363375" y="6534820"/>
                  <a:pt x="11363375" y="6534820"/>
                </a:cubicBezTo>
                <a:cubicBezTo>
                  <a:pt x="11365431" y="6538978"/>
                  <a:pt x="11371601" y="6547291"/>
                  <a:pt x="11375714" y="6553526"/>
                </a:cubicBezTo>
                <a:cubicBezTo>
                  <a:pt x="11392166" y="6553526"/>
                  <a:pt x="11410675" y="6549370"/>
                  <a:pt x="11427127" y="6538978"/>
                </a:cubicBezTo>
                <a:cubicBezTo>
                  <a:pt x="11427127" y="6541055"/>
                  <a:pt x="11437410" y="6555605"/>
                  <a:pt x="11439467" y="6557684"/>
                </a:cubicBezTo>
                <a:cubicBezTo>
                  <a:pt x="11427127" y="6570154"/>
                  <a:pt x="11416844" y="6586781"/>
                  <a:pt x="11412731" y="6603410"/>
                </a:cubicBezTo>
                <a:cubicBezTo>
                  <a:pt x="11414788" y="6605487"/>
                  <a:pt x="11414788" y="6605487"/>
                  <a:pt x="11414788" y="6605487"/>
                </a:cubicBezTo>
                <a:cubicBezTo>
                  <a:pt x="11416844" y="6609645"/>
                  <a:pt x="11425070" y="6615880"/>
                  <a:pt x="11429184" y="6620037"/>
                </a:cubicBezTo>
                <a:cubicBezTo>
                  <a:pt x="11431240" y="6620037"/>
                  <a:pt x="11431240" y="6620037"/>
                  <a:pt x="11431240" y="6620037"/>
                </a:cubicBezTo>
                <a:cubicBezTo>
                  <a:pt x="11445636" y="6615880"/>
                  <a:pt x="11462089" y="6607566"/>
                  <a:pt x="11476484" y="6593017"/>
                </a:cubicBezTo>
                <a:cubicBezTo>
                  <a:pt x="11478541" y="6595096"/>
                  <a:pt x="11490880" y="6605487"/>
                  <a:pt x="11492937" y="6607566"/>
                </a:cubicBezTo>
                <a:cubicBezTo>
                  <a:pt x="11484710" y="6624193"/>
                  <a:pt x="11480598" y="6640822"/>
                  <a:pt x="11480598" y="6657449"/>
                </a:cubicBezTo>
                <a:cubicBezTo>
                  <a:pt x="11480598" y="6657449"/>
                  <a:pt x="11480598" y="6659528"/>
                  <a:pt x="11480598" y="6659528"/>
                </a:cubicBezTo>
                <a:cubicBezTo>
                  <a:pt x="11484710" y="6663684"/>
                  <a:pt x="11492937" y="6667842"/>
                  <a:pt x="11499106" y="6669919"/>
                </a:cubicBezTo>
                <a:cubicBezTo>
                  <a:pt x="11499106" y="6671998"/>
                  <a:pt x="11499106" y="6671998"/>
                  <a:pt x="11499106" y="6671998"/>
                </a:cubicBezTo>
                <a:cubicBezTo>
                  <a:pt x="11501163" y="6669919"/>
                  <a:pt x="11501163" y="6669919"/>
                  <a:pt x="11501163" y="6669919"/>
                </a:cubicBezTo>
                <a:cubicBezTo>
                  <a:pt x="11515558" y="6661606"/>
                  <a:pt x="11527898" y="6649135"/>
                  <a:pt x="11538180" y="6632508"/>
                </a:cubicBezTo>
                <a:cubicBezTo>
                  <a:pt x="11540237" y="6634586"/>
                  <a:pt x="11554632" y="6640822"/>
                  <a:pt x="11556689" y="6640822"/>
                </a:cubicBezTo>
                <a:cubicBezTo>
                  <a:pt x="11554632" y="6649135"/>
                  <a:pt x="11554632" y="6659528"/>
                  <a:pt x="11554632" y="6667842"/>
                </a:cubicBezTo>
                <a:cubicBezTo>
                  <a:pt x="11554632" y="6676155"/>
                  <a:pt x="11554632" y="6686548"/>
                  <a:pt x="11556689" y="6692783"/>
                </a:cubicBezTo>
                <a:cubicBezTo>
                  <a:pt x="11556689" y="6694861"/>
                  <a:pt x="11556689" y="6694861"/>
                  <a:pt x="11556689" y="6694861"/>
                </a:cubicBezTo>
                <a:cubicBezTo>
                  <a:pt x="11558746" y="6694861"/>
                  <a:pt x="11558746" y="6694861"/>
                  <a:pt x="11558746" y="6694861"/>
                </a:cubicBezTo>
                <a:cubicBezTo>
                  <a:pt x="11562859" y="6696940"/>
                  <a:pt x="11573141" y="6699018"/>
                  <a:pt x="11579311" y="6701096"/>
                </a:cubicBezTo>
                <a:cubicBezTo>
                  <a:pt x="11581367" y="6701096"/>
                  <a:pt x="11581367" y="6701096"/>
                  <a:pt x="11581367" y="6701096"/>
                </a:cubicBezTo>
                <a:cubicBezTo>
                  <a:pt x="11591650" y="6688626"/>
                  <a:pt x="11601933" y="6671998"/>
                  <a:pt x="11606046" y="6655371"/>
                </a:cubicBezTo>
                <a:cubicBezTo>
                  <a:pt x="11608102" y="6655371"/>
                  <a:pt x="11626611" y="6657449"/>
                  <a:pt x="11628668" y="6657449"/>
                </a:cubicBezTo>
                <a:cubicBezTo>
                  <a:pt x="11628668" y="6676155"/>
                  <a:pt x="11632781" y="6694861"/>
                  <a:pt x="11641007" y="6709410"/>
                </a:cubicBezTo>
                <a:cubicBezTo>
                  <a:pt x="11643063" y="6709410"/>
                  <a:pt x="11643063" y="6709410"/>
                  <a:pt x="11643063" y="6709410"/>
                </a:cubicBezTo>
                <a:cubicBezTo>
                  <a:pt x="11649233" y="6709410"/>
                  <a:pt x="11659516" y="6709410"/>
                  <a:pt x="11663629" y="6709410"/>
                </a:cubicBezTo>
                <a:cubicBezTo>
                  <a:pt x="11665686" y="6709410"/>
                  <a:pt x="11665686" y="6709410"/>
                  <a:pt x="11665686" y="6709410"/>
                </a:cubicBezTo>
                <a:cubicBezTo>
                  <a:pt x="11673912" y="6694861"/>
                  <a:pt x="11678025" y="6676155"/>
                  <a:pt x="11680082" y="6657449"/>
                </a:cubicBezTo>
                <a:cubicBezTo>
                  <a:pt x="11682138" y="6657449"/>
                  <a:pt x="11698590" y="6655371"/>
                  <a:pt x="11700647" y="6655371"/>
                </a:cubicBezTo>
                <a:cubicBezTo>
                  <a:pt x="11704760" y="6671998"/>
                  <a:pt x="11715042" y="6688626"/>
                  <a:pt x="11727382" y="6701096"/>
                </a:cubicBezTo>
                <a:cubicBezTo>
                  <a:pt x="11733551" y="6699018"/>
                  <a:pt x="11743834" y="6696940"/>
                  <a:pt x="11747947" y="6694861"/>
                </a:cubicBezTo>
                <a:cubicBezTo>
                  <a:pt x="11750004" y="6694861"/>
                  <a:pt x="11750004" y="6694861"/>
                  <a:pt x="11750004" y="6694861"/>
                </a:cubicBezTo>
                <a:cubicBezTo>
                  <a:pt x="11752060" y="6686548"/>
                  <a:pt x="11752060" y="6676155"/>
                  <a:pt x="11752060" y="6667842"/>
                </a:cubicBezTo>
                <a:cubicBezTo>
                  <a:pt x="11752060" y="6659528"/>
                  <a:pt x="11752060" y="6649135"/>
                  <a:pt x="11750004" y="6640822"/>
                </a:cubicBezTo>
                <a:cubicBezTo>
                  <a:pt x="11752060" y="6640822"/>
                  <a:pt x="11768512" y="6634586"/>
                  <a:pt x="11770569" y="6632508"/>
                </a:cubicBezTo>
                <a:cubicBezTo>
                  <a:pt x="11778795" y="6649135"/>
                  <a:pt x="11793191" y="6661606"/>
                  <a:pt x="11807586" y="6669919"/>
                </a:cubicBezTo>
                <a:cubicBezTo>
                  <a:pt x="11813756" y="6667842"/>
                  <a:pt x="11821982" y="6663684"/>
                  <a:pt x="11826095" y="6659528"/>
                </a:cubicBezTo>
                <a:cubicBezTo>
                  <a:pt x="11828152" y="6657449"/>
                  <a:pt x="11828152" y="6657449"/>
                  <a:pt x="11828152" y="6657449"/>
                </a:cubicBezTo>
                <a:cubicBezTo>
                  <a:pt x="11828152" y="6657449"/>
                  <a:pt x="11828152" y="6657449"/>
                  <a:pt x="11828152" y="6655371"/>
                </a:cubicBezTo>
                <a:cubicBezTo>
                  <a:pt x="11828152" y="6640822"/>
                  <a:pt x="11821982" y="6622116"/>
                  <a:pt x="11813756" y="6607566"/>
                </a:cubicBezTo>
                <a:cubicBezTo>
                  <a:pt x="11815812" y="6605487"/>
                  <a:pt x="11828152" y="6595096"/>
                  <a:pt x="11830208" y="6593017"/>
                </a:cubicBezTo>
                <a:cubicBezTo>
                  <a:pt x="11844604" y="6605487"/>
                  <a:pt x="11861056" y="6615880"/>
                  <a:pt x="11875452" y="6620037"/>
                </a:cubicBezTo>
                <a:cubicBezTo>
                  <a:pt x="11877509" y="6620037"/>
                  <a:pt x="11877509" y="6620037"/>
                  <a:pt x="11877509" y="6620037"/>
                </a:cubicBezTo>
                <a:cubicBezTo>
                  <a:pt x="11881622" y="6615880"/>
                  <a:pt x="11889848" y="6609645"/>
                  <a:pt x="11891905" y="6603410"/>
                </a:cubicBezTo>
                <a:cubicBezTo>
                  <a:pt x="11893961" y="6603410"/>
                  <a:pt x="11893961" y="6603410"/>
                  <a:pt x="11893961" y="6603410"/>
                </a:cubicBezTo>
                <a:cubicBezTo>
                  <a:pt x="11889848" y="6586781"/>
                  <a:pt x="11879565" y="6570154"/>
                  <a:pt x="11867226" y="6557684"/>
                </a:cubicBezTo>
                <a:cubicBezTo>
                  <a:pt x="11869283" y="6555605"/>
                  <a:pt x="11879565" y="6541055"/>
                  <a:pt x="11879565" y="6538978"/>
                </a:cubicBezTo>
                <a:cubicBezTo>
                  <a:pt x="11896018" y="6547291"/>
                  <a:pt x="11914526" y="6553526"/>
                  <a:pt x="11930979" y="6553526"/>
                </a:cubicBezTo>
                <a:cubicBezTo>
                  <a:pt x="11933035" y="6551448"/>
                  <a:pt x="11933035" y="6551448"/>
                  <a:pt x="11933035" y="6551448"/>
                </a:cubicBezTo>
                <a:cubicBezTo>
                  <a:pt x="11935092" y="6547291"/>
                  <a:pt x="11941261" y="6538978"/>
                  <a:pt x="11943318" y="6532742"/>
                </a:cubicBezTo>
                <a:cubicBezTo>
                  <a:pt x="11943318" y="6530664"/>
                  <a:pt x="11943318" y="6530664"/>
                  <a:pt x="11943318" y="6530664"/>
                </a:cubicBezTo>
                <a:cubicBezTo>
                  <a:pt x="11935092" y="6518193"/>
                  <a:pt x="11920696" y="6503643"/>
                  <a:pt x="11906300" y="6495329"/>
                </a:cubicBezTo>
                <a:cubicBezTo>
                  <a:pt x="11906300" y="6491173"/>
                  <a:pt x="11914526" y="6476623"/>
                  <a:pt x="11914526" y="6474546"/>
                </a:cubicBezTo>
                <a:cubicBezTo>
                  <a:pt x="11930979" y="6478702"/>
                  <a:pt x="11949488" y="6478702"/>
                  <a:pt x="11965940" y="6474546"/>
                </a:cubicBezTo>
                <a:cubicBezTo>
                  <a:pt x="11967996" y="6474546"/>
                  <a:pt x="11967996" y="6474546"/>
                  <a:pt x="11967996" y="6474546"/>
                </a:cubicBezTo>
                <a:cubicBezTo>
                  <a:pt x="11970053" y="6468310"/>
                  <a:pt x="11972109" y="6459996"/>
                  <a:pt x="11972109" y="6453761"/>
                </a:cubicBezTo>
                <a:cubicBezTo>
                  <a:pt x="11972109" y="6451682"/>
                  <a:pt x="11972109" y="6451682"/>
                  <a:pt x="11972109" y="6451682"/>
                </a:cubicBezTo>
                <a:cubicBezTo>
                  <a:pt x="11961827" y="6439211"/>
                  <a:pt x="11945374" y="6430897"/>
                  <a:pt x="11926866" y="6424662"/>
                </a:cubicBezTo>
                <a:cubicBezTo>
                  <a:pt x="11928922" y="6422584"/>
                  <a:pt x="11930979" y="6405956"/>
                  <a:pt x="11930979" y="6403878"/>
                </a:cubicBezTo>
                <a:cubicBezTo>
                  <a:pt x="11949488" y="6403878"/>
                  <a:pt x="11967996" y="6397643"/>
                  <a:pt x="11980336" y="6389329"/>
                </a:cubicBezTo>
                <a:cubicBezTo>
                  <a:pt x="11982392" y="6389329"/>
                  <a:pt x="11982392" y="6389329"/>
                  <a:pt x="11982392" y="6389329"/>
                </a:cubicBezTo>
                <a:cubicBezTo>
                  <a:pt x="11982392" y="6385172"/>
                  <a:pt x="11982392" y="6381015"/>
                  <a:pt x="11982392" y="6376858"/>
                </a:cubicBezTo>
                <a:cubicBezTo>
                  <a:pt x="11982392" y="6374779"/>
                  <a:pt x="11982392" y="6370623"/>
                  <a:pt x="11982392" y="6366465"/>
                </a:cubicBezTo>
                <a:cubicBezTo>
                  <a:pt x="11980336" y="6366465"/>
                  <a:pt x="11980336" y="6366465"/>
                  <a:pt x="11980336" y="6366465"/>
                </a:cubicBezTo>
                <a:cubicBezTo>
                  <a:pt x="11967996" y="6358152"/>
                  <a:pt x="11949488" y="6351917"/>
                  <a:pt x="11930979" y="6351917"/>
                </a:cubicBezTo>
                <a:cubicBezTo>
                  <a:pt x="11930979" y="6349838"/>
                  <a:pt x="11928922" y="6333211"/>
                  <a:pt x="11928922" y="6331132"/>
                </a:cubicBezTo>
                <a:cubicBezTo>
                  <a:pt x="11945374" y="6324897"/>
                  <a:pt x="11961827" y="6316583"/>
                  <a:pt x="11972109" y="6304112"/>
                </a:cubicBezTo>
                <a:cubicBezTo>
                  <a:pt x="11974166" y="6304112"/>
                  <a:pt x="11974166" y="6304112"/>
                  <a:pt x="11974166" y="6304112"/>
                </a:cubicBezTo>
                <a:cubicBezTo>
                  <a:pt x="11974166" y="6302033"/>
                  <a:pt x="11974166" y="6302033"/>
                  <a:pt x="11974166" y="6302033"/>
                </a:cubicBezTo>
                <a:cubicBezTo>
                  <a:pt x="11972109" y="6295798"/>
                  <a:pt x="11970053" y="6287485"/>
                  <a:pt x="11967996" y="6281249"/>
                </a:cubicBezTo>
                <a:cubicBezTo>
                  <a:pt x="11965940" y="6281249"/>
                  <a:pt x="11965940" y="6281249"/>
                  <a:pt x="11965940" y="6281249"/>
                </a:cubicBezTo>
                <a:cubicBezTo>
                  <a:pt x="11951544" y="6275014"/>
                  <a:pt x="11933035" y="6277092"/>
                  <a:pt x="11914526" y="6281249"/>
                </a:cubicBezTo>
                <a:cubicBezTo>
                  <a:pt x="11914526" y="6279171"/>
                  <a:pt x="11908357" y="6262543"/>
                  <a:pt x="11906300" y="6260465"/>
                </a:cubicBezTo>
                <a:cubicBezTo>
                  <a:pt x="11922753" y="6252151"/>
                  <a:pt x="11935092" y="6237601"/>
                  <a:pt x="11943318" y="6223053"/>
                </a:cubicBezTo>
                <a:cubicBezTo>
                  <a:pt x="11943318" y="6220974"/>
                  <a:pt x="11943318" y="6220974"/>
                  <a:pt x="11943318" y="6220974"/>
                </a:cubicBezTo>
                <a:cubicBezTo>
                  <a:pt x="11941261" y="6216817"/>
                  <a:pt x="11937148" y="6208503"/>
                  <a:pt x="11933035" y="6202268"/>
                </a:cubicBezTo>
                <a:cubicBezTo>
                  <a:pt x="11930979" y="6202268"/>
                  <a:pt x="11930979" y="6202268"/>
                  <a:pt x="11930979" y="6202268"/>
                </a:cubicBezTo>
                <a:cubicBezTo>
                  <a:pt x="11914526" y="6202268"/>
                  <a:pt x="11896018" y="6206425"/>
                  <a:pt x="11881622" y="6214739"/>
                </a:cubicBezTo>
                <a:cubicBezTo>
                  <a:pt x="11879565" y="6214739"/>
                  <a:pt x="11869283" y="6200189"/>
                  <a:pt x="11867226" y="6198111"/>
                </a:cubicBezTo>
                <a:cubicBezTo>
                  <a:pt x="11879565" y="6185640"/>
                  <a:pt x="11889848" y="6169013"/>
                  <a:pt x="11893961" y="6152385"/>
                </a:cubicBezTo>
                <a:cubicBezTo>
                  <a:pt x="11893961" y="6150307"/>
                  <a:pt x="11893961" y="6150307"/>
                  <a:pt x="11893961" y="6150307"/>
                </a:cubicBezTo>
                <a:cubicBezTo>
                  <a:pt x="11889848" y="6146150"/>
                  <a:pt x="11883679" y="6139914"/>
                  <a:pt x="11877509" y="6135757"/>
                </a:cubicBezTo>
                <a:cubicBezTo>
                  <a:pt x="11861056" y="6139914"/>
                  <a:pt x="11844604" y="6148228"/>
                  <a:pt x="11832265" y="6160699"/>
                </a:cubicBezTo>
                <a:cubicBezTo>
                  <a:pt x="11830208" y="6160699"/>
                  <a:pt x="11815812" y="6150307"/>
                  <a:pt x="11813756" y="6148228"/>
                </a:cubicBezTo>
                <a:cubicBezTo>
                  <a:pt x="11824038" y="6131601"/>
                  <a:pt x="11828152" y="6114973"/>
                  <a:pt x="11828152" y="6098345"/>
                </a:cubicBezTo>
                <a:cubicBezTo>
                  <a:pt x="11828152" y="6098345"/>
                  <a:pt x="11828152" y="6096267"/>
                  <a:pt x="11828152" y="6096267"/>
                </a:cubicBezTo>
                <a:cubicBezTo>
                  <a:pt x="11821982" y="6092110"/>
                  <a:pt x="11813756" y="6087953"/>
                  <a:pt x="11809643" y="6085875"/>
                </a:cubicBezTo>
                <a:cubicBezTo>
                  <a:pt x="11807586" y="6083796"/>
                  <a:pt x="11807586" y="6083796"/>
                  <a:pt x="11807586" y="6083796"/>
                </a:cubicBezTo>
                <a:cubicBezTo>
                  <a:pt x="11807586" y="6085875"/>
                  <a:pt x="11807586" y="6085875"/>
                  <a:pt x="11807586" y="6085875"/>
                </a:cubicBezTo>
                <a:cubicBezTo>
                  <a:pt x="11793191" y="6092110"/>
                  <a:pt x="11780851" y="6106659"/>
                  <a:pt x="11770569" y="6121208"/>
                </a:cubicBezTo>
                <a:cubicBezTo>
                  <a:pt x="11768512" y="6121208"/>
                  <a:pt x="11752060" y="6114973"/>
                  <a:pt x="11750004" y="6112895"/>
                </a:cubicBezTo>
                <a:cubicBezTo>
                  <a:pt x="11752060" y="6104581"/>
                  <a:pt x="11754116" y="6096267"/>
                  <a:pt x="11754116" y="6085875"/>
                </a:cubicBezTo>
                <a:cubicBezTo>
                  <a:pt x="11754116" y="6077561"/>
                  <a:pt x="11752060" y="6069247"/>
                  <a:pt x="11750004" y="6060933"/>
                </a:cubicBezTo>
                <a:cubicBezTo>
                  <a:pt x="11750004" y="6058855"/>
                  <a:pt x="11750004" y="6058855"/>
                  <a:pt x="11750004" y="6058855"/>
                </a:cubicBezTo>
                <a:cubicBezTo>
                  <a:pt x="11747947" y="6058855"/>
                  <a:pt x="11747947" y="6058855"/>
                  <a:pt x="11747947" y="6058855"/>
                </a:cubicBezTo>
                <a:cubicBezTo>
                  <a:pt x="11743834" y="6056776"/>
                  <a:pt x="11735608" y="6054698"/>
                  <a:pt x="11727382" y="6054698"/>
                </a:cubicBezTo>
                <a:cubicBezTo>
                  <a:pt x="11715042" y="6065090"/>
                  <a:pt x="11704760" y="6081718"/>
                  <a:pt x="11700647" y="6100424"/>
                </a:cubicBezTo>
                <a:cubicBezTo>
                  <a:pt x="11698590" y="6098345"/>
                  <a:pt x="11682138" y="6096267"/>
                  <a:pt x="11678025" y="6096267"/>
                </a:cubicBezTo>
                <a:cubicBezTo>
                  <a:pt x="11678025" y="6079639"/>
                  <a:pt x="11673912" y="6060933"/>
                  <a:pt x="11665686" y="6046384"/>
                </a:cubicBezTo>
                <a:cubicBezTo>
                  <a:pt x="11663629" y="6046384"/>
                  <a:pt x="11663629" y="6046384"/>
                  <a:pt x="11663629" y="6046384"/>
                </a:cubicBezTo>
                <a:cubicBezTo>
                  <a:pt x="11657460" y="6044305"/>
                  <a:pt x="11649233" y="6044305"/>
                  <a:pt x="11643063" y="6046384"/>
                </a:cubicBezTo>
                <a:cubicBezTo>
                  <a:pt x="11641007" y="6046384"/>
                  <a:pt x="11641007" y="6046384"/>
                  <a:pt x="11641007" y="6046384"/>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a:t>
            </a:r>
          </a:p>
        </p:txBody>
      </p:sp>
      <p:sp>
        <p:nvSpPr>
          <p:cNvPr id="11" name="Slide Number Placeholder 5">
            <a:extLst>
              <a:ext uri="{FF2B5EF4-FFF2-40B4-BE49-F238E27FC236}">
                <a16:creationId xmlns:a16="http://schemas.microsoft.com/office/drawing/2014/main" id="{C8830E89-B3DC-4845-B9D6-57EEF767FDEC}"/>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899127638"/>
      </p:ext>
    </p:extLst>
  </p:cSld>
  <p:clrMapOvr>
    <a:masterClrMapping/>
  </p:clrMapOvr>
  <p:extLst>
    <p:ext uri="{DCECCB84-F9BA-43D5-87BE-67443E8EF086}">
      <p15:sldGuideLst xmlns:p15="http://schemas.microsoft.com/office/powerpoint/2012/main">
        <p15:guide id="1" orient="horz" pos="2496">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0F17800-A1DA-88B9-2056-D547DEE3B643}"/>
              </a:ext>
            </a:extLst>
          </p:cNvPr>
          <p:cNvSpPr/>
          <p:nvPr userDrawn="1"/>
        </p:nvSpPr>
        <p:spPr>
          <a:xfrm flipV="1">
            <a:off x="0" y="0"/>
            <a:ext cx="12192000" cy="1540933"/>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1" fontAlgn="auto" hangingPunct="1">
              <a:spcBef>
                <a:spcPts val="0"/>
              </a:spcBef>
              <a:spcAft>
                <a:spcPts val="0"/>
              </a:spcAft>
              <a:defRPr/>
            </a:pPr>
            <a:endParaRPr lang="en-US" sz="1800" dirty="0">
              <a:solidFill>
                <a:prstClr val="white"/>
              </a:solidFill>
            </a:endParaRPr>
          </a:p>
        </p:txBody>
      </p:sp>
      <p:sp>
        <p:nvSpPr>
          <p:cNvPr id="4" name="TextBox 3" hidden="1">
            <a:extLst>
              <a:ext uri="{FF2B5EF4-FFF2-40B4-BE49-F238E27FC236}">
                <a16:creationId xmlns:a16="http://schemas.microsoft.com/office/drawing/2014/main" id="{0CEA4458-C335-0C31-7A84-DC2C8DE5A764}"/>
              </a:ext>
            </a:extLst>
          </p:cNvPr>
          <p:cNvSpPr txBox="1"/>
          <p:nvPr userDrawn="1"/>
        </p:nvSpPr>
        <p:spPr>
          <a:xfrm>
            <a:off x="0" y="6673851"/>
            <a:ext cx="9144000" cy="184666"/>
          </a:xfrm>
          <a:prstGeom prst="rect">
            <a:avLst/>
          </a:prstGeom>
          <a:noFill/>
        </p:spPr>
        <p:txBody>
          <a:bodyPr>
            <a:spAutoFit/>
          </a:bodyPr>
          <a:lstStyle/>
          <a:p>
            <a:pPr defTabSz="914377" eaLnBrk="1" fontAlgn="auto" hangingPunct="1">
              <a:spcBef>
                <a:spcPts val="0"/>
              </a:spcBef>
              <a:spcAft>
                <a:spcPts val="0"/>
              </a:spcAft>
              <a:defRPr/>
            </a:pPr>
            <a:r>
              <a:rPr lang="en-US" sz="600" dirty="0">
                <a:solidFill>
                  <a:srgbClr val="E7E6E6">
                    <a:lumMod val="75000"/>
                  </a:srgbClr>
                </a:solidFill>
                <a:latin typeface="Arial" panose="020B0604020202020204"/>
                <a:ea typeface="+mn-ea"/>
              </a:rPr>
              <a:t>© 2019 Rotary International. Internal Use Only. Not For Distribution. Private and Confidential.</a:t>
            </a:r>
          </a:p>
        </p:txBody>
      </p:sp>
      <p:sp>
        <p:nvSpPr>
          <p:cNvPr id="2" name="Title 1"/>
          <p:cNvSpPr>
            <a:spLocks noGrp="1"/>
          </p:cNvSpPr>
          <p:nvPr>
            <p:ph type="title"/>
          </p:nvPr>
        </p:nvSpPr>
        <p:spPr>
          <a:xfrm>
            <a:off x="381000" y="1"/>
            <a:ext cx="11506200" cy="1540043"/>
          </a:xfrm>
        </p:spPr>
        <p:txBody>
          <a:bodyPr tIns="0" bIns="91440" anchor="b"/>
          <a:lstStyle>
            <a:lvl1pPr>
              <a:defRPr cap="all" baseline="0">
                <a:solidFill>
                  <a:schemeClr val="bg1"/>
                </a:solidFill>
              </a:defRPr>
            </a:lvl1pPr>
          </a:lstStyle>
          <a:p>
            <a:r>
              <a:rPr lang="en-US" dirty="0"/>
              <a:t>Click to edit Master title style</a:t>
            </a:r>
          </a:p>
        </p:txBody>
      </p:sp>
      <p:sp>
        <p:nvSpPr>
          <p:cNvPr id="10" name="Content Placeholder 2"/>
          <p:cNvSpPr>
            <a:spLocks noGrp="1"/>
          </p:cNvSpPr>
          <p:nvPr>
            <p:ph idx="1"/>
          </p:nvPr>
        </p:nvSpPr>
        <p:spPr>
          <a:xfrm>
            <a:off x="381001" y="2142067"/>
            <a:ext cx="11506199" cy="4034896"/>
          </a:xfrm>
        </p:spPr>
        <p:txBody>
          <a:bodyPr/>
          <a:lstStyle>
            <a:lvl1pPr>
              <a:defRPr sz="2400">
                <a:solidFill>
                  <a:srgbClr val="333333"/>
                </a:solidFill>
              </a:defRPr>
            </a:lvl1pPr>
            <a:lvl2pPr marL="457189" indent="-228594">
              <a:defRPr sz="2000">
                <a:solidFill>
                  <a:srgbClr val="333333"/>
                </a:solidFill>
              </a:defRPr>
            </a:lvl2pPr>
            <a:lvl3pPr marL="685783" indent="-228594">
              <a:defRPr sz="1800">
                <a:solidFill>
                  <a:srgbClr val="333333"/>
                </a:solidFill>
              </a:defRPr>
            </a:lvl3pPr>
            <a:lvl4pPr marL="914377" indent="-228594">
              <a:defRPr sz="1600">
                <a:solidFill>
                  <a:srgbClr val="333333"/>
                </a:solidFill>
              </a:defRPr>
            </a:lvl4pPr>
            <a:lvl5pPr marL="1142971" indent="-228594">
              <a:defRPr sz="1600">
                <a:solidFill>
                  <a:srgbClr val="33333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16:creationId xmlns:a16="http://schemas.microsoft.com/office/drawing/2014/main" id="{DBBF691E-6EE0-EDE1-85A4-6920509D6530}"/>
              </a:ext>
            </a:extLst>
          </p:cNvPr>
          <p:cNvSpPr>
            <a:spLocks noGrp="1"/>
          </p:cNvSpPr>
          <p:nvPr>
            <p:ph type="sldNum" sz="quarter" idx="10"/>
          </p:nvPr>
        </p:nvSpPr>
        <p:spPr>
          <a:xfrm>
            <a:off x="11650134" y="116417"/>
            <a:ext cx="423333" cy="364067"/>
          </a:xfrm>
        </p:spPr>
        <p:txBody>
          <a:bodyPr/>
          <a:lstStyle>
            <a:lvl1pPr>
              <a:defRPr lang="en-US">
                <a:solidFill>
                  <a:prstClr val="black"/>
                </a:solidFill>
              </a:defRPr>
            </a:lvl1pPr>
          </a:lstStyle>
          <a:p>
            <a:pPr>
              <a:defRPr/>
            </a:pPr>
            <a:fld id="{31FC6946-0A6F-4CF3-813B-984DF0C288FE}" type="slidenum">
              <a:rPr/>
              <a:pPr>
                <a:defRPr/>
              </a:pPr>
              <a:t>‹#›</a:t>
            </a:fld>
            <a:endParaRPr dirty="0"/>
          </a:p>
        </p:txBody>
      </p:sp>
    </p:spTree>
    <p:extLst>
      <p:ext uri="{BB962C8B-B14F-4D97-AF65-F5344CB8AC3E}">
        <p14:creationId xmlns:p14="http://schemas.microsoft.com/office/powerpoint/2010/main" val="148807218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06235C8-5B51-FF51-8955-14DBDE9987C9}"/>
              </a:ext>
            </a:extLst>
          </p:cNvPr>
          <p:cNvSpPr/>
          <p:nvPr userDrawn="1"/>
        </p:nvSpPr>
        <p:spPr>
          <a:xfrm flipV="1">
            <a:off x="0" y="0"/>
            <a:ext cx="12192000" cy="1540933"/>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1" fontAlgn="auto" hangingPunct="1">
              <a:spcBef>
                <a:spcPts val="0"/>
              </a:spcBef>
              <a:spcAft>
                <a:spcPts val="0"/>
              </a:spcAft>
              <a:defRPr/>
            </a:pPr>
            <a:endParaRPr lang="en-US" sz="1800" dirty="0">
              <a:solidFill>
                <a:prstClr val="white"/>
              </a:solidFill>
            </a:endParaRPr>
          </a:p>
        </p:txBody>
      </p:sp>
      <p:sp>
        <p:nvSpPr>
          <p:cNvPr id="4" name="TextBox 3" hidden="1">
            <a:extLst>
              <a:ext uri="{FF2B5EF4-FFF2-40B4-BE49-F238E27FC236}">
                <a16:creationId xmlns:a16="http://schemas.microsoft.com/office/drawing/2014/main" id="{AD8355B4-D3B2-1F6C-EE06-FF0A368D5D0F}"/>
              </a:ext>
            </a:extLst>
          </p:cNvPr>
          <p:cNvSpPr txBox="1"/>
          <p:nvPr userDrawn="1"/>
        </p:nvSpPr>
        <p:spPr>
          <a:xfrm>
            <a:off x="0" y="6673851"/>
            <a:ext cx="9144000" cy="184666"/>
          </a:xfrm>
          <a:prstGeom prst="rect">
            <a:avLst/>
          </a:prstGeom>
          <a:noFill/>
        </p:spPr>
        <p:txBody>
          <a:bodyPr>
            <a:spAutoFit/>
          </a:bodyPr>
          <a:lstStyle/>
          <a:p>
            <a:pPr defTabSz="914377" eaLnBrk="1" fontAlgn="auto" hangingPunct="1">
              <a:spcBef>
                <a:spcPts val="0"/>
              </a:spcBef>
              <a:spcAft>
                <a:spcPts val="0"/>
              </a:spcAft>
              <a:defRPr/>
            </a:pPr>
            <a:r>
              <a:rPr lang="en-US" sz="600" dirty="0">
                <a:solidFill>
                  <a:srgbClr val="E7E6E6">
                    <a:lumMod val="75000"/>
                  </a:srgbClr>
                </a:solidFill>
                <a:latin typeface="Arial" panose="020B0604020202020204"/>
                <a:ea typeface="+mn-ea"/>
              </a:rPr>
              <a:t>© 2019 Rotary International. Internal Use Only. Not For Distribution. Private and Confidential.</a:t>
            </a:r>
          </a:p>
        </p:txBody>
      </p:sp>
      <p:sp>
        <p:nvSpPr>
          <p:cNvPr id="2" name="Title 1"/>
          <p:cNvSpPr>
            <a:spLocks noGrp="1"/>
          </p:cNvSpPr>
          <p:nvPr>
            <p:ph type="title"/>
          </p:nvPr>
        </p:nvSpPr>
        <p:spPr>
          <a:xfrm>
            <a:off x="381000" y="1"/>
            <a:ext cx="11506200" cy="1540043"/>
          </a:xfrm>
        </p:spPr>
        <p:txBody>
          <a:bodyPr tIns="0" bIns="91440" anchor="b"/>
          <a:lstStyle>
            <a:lvl1pPr>
              <a:defRPr cap="all" baseline="0">
                <a:solidFill>
                  <a:schemeClr val="bg1"/>
                </a:solidFill>
              </a:defRPr>
            </a:lvl1pPr>
          </a:lstStyle>
          <a:p>
            <a:r>
              <a:rPr lang="en-US" dirty="0"/>
              <a:t>Click to edit Master title style</a:t>
            </a:r>
          </a:p>
        </p:txBody>
      </p:sp>
      <p:sp>
        <p:nvSpPr>
          <p:cNvPr id="10" name="Content Placeholder 2"/>
          <p:cNvSpPr>
            <a:spLocks noGrp="1"/>
          </p:cNvSpPr>
          <p:nvPr>
            <p:ph idx="1"/>
          </p:nvPr>
        </p:nvSpPr>
        <p:spPr>
          <a:xfrm>
            <a:off x="381001" y="2436812"/>
            <a:ext cx="11506199" cy="3836989"/>
          </a:xfrm>
        </p:spPr>
        <p:txBody>
          <a:bodyPr/>
          <a:lstStyle>
            <a:lvl1pPr>
              <a:defRPr sz="2400">
                <a:solidFill>
                  <a:srgbClr val="333333"/>
                </a:solidFill>
              </a:defRPr>
            </a:lvl1pPr>
            <a:lvl2pPr marL="457189" indent="-228594">
              <a:defRPr sz="2000">
                <a:solidFill>
                  <a:srgbClr val="333333"/>
                </a:solidFill>
              </a:defRPr>
            </a:lvl2pPr>
            <a:lvl3pPr marL="685783" indent="-228594">
              <a:defRPr sz="1800">
                <a:solidFill>
                  <a:srgbClr val="333333"/>
                </a:solidFill>
              </a:defRPr>
            </a:lvl3pPr>
            <a:lvl4pPr marL="914377" indent="-228594">
              <a:defRPr sz="1600">
                <a:solidFill>
                  <a:srgbClr val="333333"/>
                </a:solidFill>
              </a:defRPr>
            </a:lvl4pPr>
            <a:lvl5pPr marL="1142971" indent="-228594">
              <a:defRPr sz="1600">
                <a:solidFill>
                  <a:srgbClr val="33333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ubtitle 2"/>
          <p:cNvSpPr>
            <a:spLocks noGrp="1"/>
          </p:cNvSpPr>
          <p:nvPr>
            <p:ph type="subTitle" idx="13"/>
          </p:nvPr>
        </p:nvSpPr>
        <p:spPr>
          <a:xfrm>
            <a:off x="381001" y="1796134"/>
            <a:ext cx="11506199" cy="615279"/>
          </a:xfrm>
        </p:spPr>
        <p:txBody>
          <a:bodyPr/>
          <a:lstStyle>
            <a:lvl1pPr marL="0" indent="0" algn="l">
              <a:buNone/>
              <a:defRPr sz="2400" b="1" cap="all" baseline="0">
                <a:solidFill>
                  <a:srgbClr val="333333"/>
                </a:solidFill>
                <a:latin typeface="+mj-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
        <p:nvSpPr>
          <p:cNvPr id="5" name="Slide Number Placeholder 5">
            <a:extLst>
              <a:ext uri="{FF2B5EF4-FFF2-40B4-BE49-F238E27FC236}">
                <a16:creationId xmlns:a16="http://schemas.microsoft.com/office/drawing/2014/main" id="{71ED84EA-65D7-127E-74B0-40B056871804}"/>
              </a:ext>
            </a:extLst>
          </p:cNvPr>
          <p:cNvSpPr>
            <a:spLocks noGrp="1"/>
          </p:cNvSpPr>
          <p:nvPr>
            <p:ph type="sldNum" sz="quarter" idx="14"/>
          </p:nvPr>
        </p:nvSpPr>
        <p:spPr>
          <a:xfrm>
            <a:off x="11650134" y="116417"/>
            <a:ext cx="423333" cy="364067"/>
          </a:xfrm>
        </p:spPr>
        <p:txBody>
          <a:bodyPr/>
          <a:lstStyle>
            <a:lvl1pPr>
              <a:defRPr lang="en-US">
                <a:solidFill>
                  <a:prstClr val="black"/>
                </a:solidFill>
              </a:defRPr>
            </a:lvl1pPr>
          </a:lstStyle>
          <a:p>
            <a:pPr>
              <a:defRPr/>
            </a:pPr>
            <a:fld id="{ABE6AE2F-5FD0-4AAF-9F49-46FFD8EDB1D5}" type="slidenum">
              <a:rPr/>
              <a:pPr>
                <a:defRPr/>
              </a:pPr>
              <a:t>‹#›</a:t>
            </a:fld>
            <a:endParaRPr dirty="0"/>
          </a:p>
        </p:txBody>
      </p:sp>
    </p:spTree>
    <p:extLst>
      <p:ext uri="{BB962C8B-B14F-4D97-AF65-F5344CB8AC3E}">
        <p14:creationId xmlns:p14="http://schemas.microsoft.com/office/powerpoint/2010/main" val="26803288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5307F5B-D586-25A8-A94B-CB848DEFCA95}"/>
              </a:ext>
            </a:extLst>
          </p:cNvPr>
          <p:cNvSpPr/>
          <p:nvPr userDrawn="1"/>
        </p:nvSpPr>
        <p:spPr>
          <a:xfrm>
            <a:off x="0" y="1540933"/>
            <a:ext cx="12192000" cy="5317067"/>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1" fontAlgn="auto" hangingPunct="1">
              <a:spcBef>
                <a:spcPts val="0"/>
              </a:spcBef>
              <a:spcAft>
                <a:spcPts val="0"/>
              </a:spcAft>
              <a:defRPr/>
            </a:pPr>
            <a:endParaRPr lang="en-US" sz="1800" dirty="0">
              <a:solidFill>
                <a:prstClr val="white"/>
              </a:solidFill>
            </a:endParaRPr>
          </a:p>
        </p:txBody>
      </p:sp>
      <p:sp>
        <p:nvSpPr>
          <p:cNvPr id="3" name="TextBox 2" hidden="1">
            <a:extLst>
              <a:ext uri="{FF2B5EF4-FFF2-40B4-BE49-F238E27FC236}">
                <a16:creationId xmlns:a16="http://schemas.microsoft.com/office/drawing/2014/main" id="{E780E784-9DF2-5395-B674-4A4855FDC8B6}"/>
              </a:ext>
            </a:extLst>
          </p:cNvPr>
          <p:cNvSpPr txBox="1"/>
          <p:nvPr userDrawn="1"/>
        </p:nvSpPr>
        <p:spPr>
          <a:xfrm>
            <a:off x="0" y="6673851"/>
            <a:ext cx="9144000" cy="184666"/>
          </a:xfrm>
          <a:prstGeom prst="rect">
            <a:avLst/>
          </a:prstGeom>
          <a:noFill/>
        </p:spPr>
        <p:txBody>
          <a:bodyPr>
            <a:spAutoFit/>
          </a:bodyPr>
          <a:lstStyle/>
          <a:p>
            <a:pPr defTabSz="914377" eaLnBrk="1" fontAlgn="auto" hangingPunct="1">
              <a:spcBef>
                <a:spcPts val="0"/>
              </a:spcBef>
              <a:spcAft>
                <a:spcPts val="0"/>
              </a:spcAft>
              <a:defRPr/>
            </a:pPr>
            <a:r>
              <a:rPr lang="en-US" sz="600" dirty="0">
                <a:solidFill>
                  <a:srgbClr val="E7E6E6">
                    <a:lumMod val="50000"/>
                  </a:srgbClr>
                </a:solidFill>
                <a:latin typeface="Arial" panose="020B0604020202020204"/>
                <a:ea typeface="+mn-ea"/>
              </a:rPr>
              <a:t>© 2019 Rotary International. Internal Use Only. Not For Distribution. Private and Confidential.</a:t>
            </a:r>
          </a:p>
        </p:txBody>
      </p:sp>
      <p:sp>
        <p:nvSpPr>
          <p:cNvPr id="4" name="Slide Number Placeholder 5">
            <a:extLst>
              <a:ext uri="{FF2B5EF4-FFF2-40B4-BE49-F238E27FC236}">
                <a16:creationId xmlns:a16="http://schemas.microsoft.com/office/drawing/2014/main" id="{C2FAC869-5AEC-FC58-F261-9D116C3B721F}"/>
              </a:ext>
            </a:extLst>
          </p:cNvPr>
          <p:cNvSpPr txBox="1">
            <a:spLocks/>
          </p:cNvSpPr>
          <p:nvPr userDrawn="1"/>
        </p:nvSpPr>
        <p:spPr>
          <a:xfrm>
            <a:off x="11650134" y="116417"/>
            <a:ext cx="423333" cy="364067"/>
          </a:xfrm>
          <a:prstGeom prst="rect">
            <a:avLst/>
          </a:prstGeom>
        </p:spPr>
        <p:txBody>
          <a:bodyPr lIns="91440" tIns="45720" rIns="91440" bIns="45720" anchor="ctr"/>
          <a:lstStyle>
            <a:defPPr>
              <a:defRPr lang="en-US"/>
            </a:defPPr>
            <a:lvl1pPr marL="0" algn="r" defTabSz="914400" rtl="0" eaLnBrk="1" latinLnBrk="0" hangingPunct="1">
              <a:defRPr lang="en-US" sz="1200"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77" fontAlgn="auto">
              <a:spcBef>
                <a:spcPts val="0"/>
              </a:spcBef>
              <a:spcAft>
                <a:spcPts val="0"/>
              </a:spcAft>
              <a:defRPr/>
            </a:pPr>
            <a:fld id="{3F194EA4-C777-43F8-8E63-41CE186B5678}" type="slidenum">
              <a:rPr sz="1200">
                <a:solidFill>
                  <a:prstClr val="black"/>
                </a:solidFill>
              </a:rPr>
              <a:pPr defTabSz="914377" fontAlgn="auto">
                <a:spcBef>
                  <a:spcPts val="0"/>
                </a:spcBef>
                <a:spcAft>
                  <a:spcPts val="0"/>
                </a:spcAft>
                <a:defRPr/>
              </a:pPr>
              <a:t>‹#›</a:t>
            </a:fld>
            <a:endParaRPr sz="1200" dirty="0">
              <a:solidFill>
                <a:prstClr val="black"/>
              </a:solidFill>
            </a:endParaRPr>
          </a:p>
        </p:txBody>
      </p:sp>
      <p:sp>
        <p:nvSpPr>
          <p:cNvPr id="8" name="Title 1"/>
          <p:cNvSpPr>
            <a:spLocks noGrp="1"/>
          </p:cNvSpPr>
          <p:nvPr>
            <p:ph type="title"/>
          </p:nvPr>
        </p:nvSpPr>
        <p:spPr>
          <a:xfrm>
            <a:off x="381000" y="1"/>
            <a:ext cx="11506200" cy="1540043"/>
          </a:xfrm>
        </p:spPr>
        <p:txBody>
          <a:bodyPr tIns="0" bIns="91440" anchor="b"/>
          <a:lstStyle>
            <a:lvl1pPr>
              <a:defRPr cap="all" baseline="0">
                <a:solidFill>
                  <a:srgbClr val="48595D"/>
                </a:solidFill>
              </a:defRPr>
            </a:lvl1pPr>
          </a:lstStyle>
          <a:p>
            <a:r>
              <a:rPr lang="en-US" dirty="0"/>
              <a:t>Click to edit Master title style</a:t>
            </a:r>
          </a:p>
        </p:txBody>
      </p:sp>
      <p:sp>
        <p:nvSpPr>
          <p:cNvPr id="5" name="Slide Number Placeholder 5">
            <a:extLst>
              <a:ext uri="{FF2B5EF4-FFF2-40B4-BE49-F238E27FC236}">
                <a16:creationId xmlns:a16="http://schemas.microsoft.com/office/drawing/2014/main" id="{8CCFF3AE-0955-BF32-8449-AF5D3013B2CC}"/>
              </a:ext>
            </a:extLst>
          </p:cNvPr>
          <p:cNvSpPr>
            <a:spLocks noGrp="1"/>
          </p:cNvSpPr>
          <p:nvPr>
            <p:ph type="sldNum" sz="quarter" idx="10"/>
          </p:nvPr>
        </p:nvSpPr>
        <p:spPr>
          <a:xfrm>
            <a:off x="11650134" y="6356351"/>
            <a:ext cx="423333" cy="366183"/>
          </a:xfrm>
        </p:spPr>
        <p:txBody>
          <a:bodyPr/>
          <a:lstStyle>
            <a:lvl1pPr>
              <a:defRPr/>
            </a:lvl1pPr>
          </a:lstStyle>
          <a:p>
            <a:pPr>
              <a:defRPr/>
            </a:pPr>
            <a:fld id="{D369CA3F-C5BB-440E-B23B-D25BF47426FB}" type="slidenum">
              <a:rPr lang="en-US"/>
              <a:pPr>
                <a:defRPr/>
              </a:pPr>
              <a:t>‹#›</a:t>
            </a:fld>
            <a:endParaRPr lang="en-US" dirty="0"/>
          </a:p>
        </p:txBody>
      </p:sp>
    </p:spTree>
    <p:extLst>
      <p:ext uri="{BB962C8B-B14F-4D97-AF65-F5344CB8AC3E}">
        <p14:creationId xmlns:p14="http://schemas.microsoft.com/office/powerpoint/2010/main" val="332155579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B5C83C4-6A01-529B-32FB-FF05F5D0FBAF}"/>
              </a:ext>
            </a:extLst>
          </p:cNvPr>
          <p:cNvSpPr/>
          <p:nvPr userDrawn="1"/>
        </p:nvSpPr>
        <p:spPr>
          <a:xfrm>
            <a:off x="0" y="0"/>
            <a:ext cx="12192000" cy="1540933"/>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1" fontAlgn="auto" hangingPunct="1">
              <a:spcBef>
                <a:spcPts val="0"/>
              </a:spcBef>
              <a:spcAft>
                <a:spcPts val="0"/>
              </a:spcAft>
              <a:defRPr/>
            </a:pPr>
            <a:endParaRPr lang="en-US" sz="1800" dirty="0">
              <a:solidFill>
                <a:prstClr val="white"/>
              </a:solidFill>
            </a:endParaRPr>
          </a:p>
        </p:txBody>
      </p:sp>
      <p:sp>
        <p:nvSpPr>
          <p:cNvPr id="3" name="TextBox 2" hidden="1">
            <a:extLst>
              <a:ext uri="{FF2B5EF4-FFF2-40B4-BE49-F238E27FC236}">
                <a16:creationId xmlns:a16="http://schemas.microsoft.com/office/drawing/2014/main" id="{3098769F-756B-9DA9-ABC9-43B2905482E7}"/>
              </a:ext>
            </a:extLst>
          </p:cNvPr>
          <p:cNvSpPr txBox="1"/>
          <p:nvPr userDrawn="1"/>
        </p:nvSpPr>
        <p:spPr>
          <a:xfrm>
            <a:off x="0" y="6673851"/>
            <a:ext cx="9144000" cy="184666"/>
          </a:xfrm>
          <a:prstGeom prst="rect">
            <a:avLst/>
          </a:prstGeom>
          <a:noFill/>
        </p:spPr>
        <p:txBody>
          <a:bodyPr>
            <a:spAutoFit/>
          </a:bodyPr>
          <a:lstStyle/>
          <a:p>
            <a:pPr defTabSz="914377" eaLnBrk="1" fontAlgn="auto" hangingPunct="1">
              <a:spcBef>
                <a:spcPts val="0"/>
              </a:spcBef>
              <a:spcAft>
                <a:spcPts val="0"/>
              </a:spcAft>
              <a:defRPr/>
            </a:pPr>
            <a:r>
              <a:rPr lang="en-US" sz="600" dirty="0">
                <a:solidFill>
                  <a:srgbClr val="E7E6E6">
                    <a:lumMod val="75000"/>
                  </a:srgbClr>
                </a:solidFill>
                <a:latin typeface="Arial" panose="020B0604020202020204"/>
                <a:ea typeface="+mn-ea"/>
              </a:rPr>
              <a:t>© 2019 Rotary International. Internal Use Only. Not For Distribution. Private and Confidential.</a:t>
            </a:r>
          </a:p>
        </p:txBody>
      </p:sp>
      <p:sp>
        <p:nvSpPr>
          <p:cNvPr id="5" name="Title 1"/>
          <p:cNvSpPr>
            <a:spLocks noGrp="1"/>
          </p:cNvSpPr>
          <p:nvPr>
            <p:ph type="title"/>
          </p:nvPr>
        </p:nvSpPr>
        <p:spPr>
          <a:xfrm>
            <a:off x="381000" y="1"/>
            <a:ext cx="11506200" cy="1540043"/>
          </a:xfrm>
        </p:spPr>
        <p:txBody>
          <a:bodyPr tIns="0" bIns="91440" anchor="b"/>
          <a:lstStyle>
            <a:lvl1pPr>
              <a:defRPr cap="all" baseline="0">
                <a:solidFill>
                  <a:schemeClr val="bg1"/>
                </a:solidFill>
              </a:defRPr>
            </a:lvl1pPr>
          </a:lstStyle>
          <a:p>
            <a:r>
              <a:rPr lang="en-US" dirty="0"/>
              <a:t>Click to edit Master title style</a:t>
            </a:r>
          </a:p>
        </p:txBody>
      </p:sp>
      <p:sp>
        <p:nvSpPr>
          <p:cNvPr id="4" name="Slide Number Placeholder 5">
            <a:extLst>
              <a:ext uri="{FF2B5EF4-FFF2-40B4-BE49-F238E27FC236}">
                <a16:creationId xmlns:a16="http://schemas.microsoft.com/office/drawing/2014/main" id="{0B8A1329-6C5D-3B13-094B-FA3F5F6055CD}"/>
              </a:ext>
            </a:extLst>
          </p:cNvPr>
          <p:cNvSpPr>
            <a:spLocks noGrp="1"/>
          </p:cNvSpPr>
          <p:nvPr>
            <p:ph type="sldNum" sz="quarter" idx="10"/>
          </p:nvPr>
        </p:nvSpPr>
        <p:spPr>
          <a:xfrm>
            <a:off x="11650134" y="116417"/>
            <a:ext cx="423333" cy="364067"/>
          </a:xfrm>
        </p:spPr>
        <p:txBody>
          <a:bodyPr/>
          <a:lstStyle>
            <a:lvl1pPr>
              <a:defRPr lang="en-US">
                <a:solidFill>
                  <a:prstClr val="black"/>
                </a:solidFill>
              </a:defRPr>
            </a:lvl1pPr>
          </a:lstStyle>
          <a:p>
            <a:pPr>
              <a:defRPr/>
            </a:pPr>
            <a:fld id="{D992FCEE-779C-41EF-BDF4-61C47B512EBD}" type="slidenum">
              <a:rPr/>
              <a:pPr>
                <a:defRPr/>
              </a:pPr>
              <a:t>‹#›</a:t>
            </a:fld>
            <a:endParaRPr dirty="0"/>
          </a:p>
        </p:txBody>
      </p:sp>
    </p:spTree>
    <p:extLst>
      <p:ext uri="{BB962C8B-B14F-4D97-AF65-F5344CB8AC3E}">
        <p14:creationId xmlns:p14="http://schemas.microsoft.com/office/powerpoint/2010/main" val="262957625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08F4895-1ACA-5FEF-D2E5-E3F993B8481B}"/>
              </a:ext>
            </a:extLst>
          </p:cNvPr>
          <p:cNvSpPr/>
          <p:nvPr userDrawn="1"/>
        </p:nvSpPr>
        <p:spPr>
          <a:xfrm>
            <a:off x="0" y="0"/>
            <a:ext cx="6096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1" fontAlgn="auto" hangingPunct="1">
              <a:spcBef>
                <a:spcPts val="0"/>
              </a:spcBef>
              <a:spcAft>
                <a:spcPts val="0"/>
              </a:spcAft>
              <a:defRPr/>
            </a:pPr>
            <a:endParaRPr lang="en-US" sz="1800" dirty="0">
              <a:solidFill>
                <a:prstClr val="white"/>
              </a:solidFill>
            </a:endParaRPr>
          </a:p>
        </p:txBody>
      </p:sp>
      <p:sp>
        <p:nvSpPr>
          <p:cNvPr id="3" name="TextBox 2" hidden="1">
            <a:extLst>
              <a:ext uri="{FF2B5EF4-FFF2-40B4-BE49-F238E27FC236}">
                <a16:creationId xmlns:a16="http://schemas.microsoft.com/office/drawing/2014/main" id="{89FF407B-74D0-194A-CFC0-957C3D0FEB3B}"/>
              </a:ext>
            </a:extLst>
          </p:cNvPr>
          <p:cNvSpPr txBox="1"/>
          <p:nvPr userDrawn="1"/>
        </p:nvSpPr>
        <p:spPr>
          <a:xfrm>
            <a:off x="0" y="6673851"/>
            <a:ext cx="9144000" cy="184666"/>
          </a:xfrm>
          <a:prstGeom prst="rect">
            <a:avLst/>
          </a:prstGeom>
          <a:noFill/>
        </p:spPr>
        <p:txBody>
          <a:bodyPr>
            <a:spAutoFit/>
          </a:bodyPr>
          <a:lstStyle/>
          <a:p>
            <a:pPr defTabSz="914377" eaLnBrk="1" fontAlgn="auto" hangingPunct="1">
              <a:spcBef>
                <a:spcPts val="0"/>
              </a:spcBef>
              <a:spcAft>
                <a:spcPts val="0"/>
              </a:spcAft>
              <a:defRPr/>
            </a:pPr>
            <a:r>
              <a:rPr lang="en-US" sz="600" dirty="0">
                <a:solidFill>
                  <a:srgbClr val="E7E6E6">
                    <a:lumMod val="50000"/>
                  </a:srgbClr>
                </a:solidFill>
                <a:latin typeface="Arial" panose="020B0604020202020204"/>
                <a:ea typeface="+mn-ea"/>
              </a:rPr>
              <a:t>© 2019 Rotary International. Internal Use Only. Not For Distribution. Private and Confidential.</a:t>
            </a:r>
          </a:p>
        </p:txBody>
      </p:sp>
      <p:sp>
        <p:nvSpPr>
          <p:cNvPr id="12" name="Text Placeholder 11"/>
          <p:cNvSpPr>
            <a:spLocks noGrp="1"/>
          </p:cNvSpPr>
          <p:nvPr>
            <p:ph type="body" sz="quarter" idx="12"/>
          </p:nvPr>
        </p:nvSpPr>
        <p:spPr>
          <a:xfrm>
            <a:off x="6350000" y="2141538"/>
            <a:ext cx="5537200" cy="3141663"/>
          </a:xfrm>
        </p:spPr>
        <p:txBody>
          <a:bodyPr/>
          <a:lstStyle>
            <a:lvl1pPr marL="0" indent="0">
              <a:buNone/>
              <a:defRPr sz="2200"/>
            </a:lvl1pPr>
            <a:lvl2pPr marL="228594" indent="-169858">
              <a:lnSpc>
                <a:spcPct val="100000"/>
              </a:lnSpc>
              <a:spcBef>
                <a:spcPts val="1200"/>
              </a:spcBef>
              <a:spcAft>
                <a:spcPts val="1200"/>
              </a:spcAft>
              <a:defRPr sz="1800"/>
            </a:lvl2pPr>
            <a:lvl3pPr>
              <a:defRPr sz="1800"/>
            </a:lvl3pPr>
            <a:lvl4pPr>
              <a:defRPr sz="1600"/>
            </a:lvl4pPr>
            <a:lvl5pPr>
              <a:defRPr sz="1600"/>
            </a:lvl5pPr>
          </a:lstStyle>
          <a:p>
            <a:pPr lvl="0"/>
            <a:r>
              <a:rPr lang="en-US" dirty="0"/>
              <a:t>Click to edit Master text styles</a:t>
            </a:r>
          </a:p>
          <a:p>
            <a:pPr lvl="1"/>
            <a:r>
              <a:rPr lang="en-US" dirty="0"/>
              <a:t>Second level</a:t>
            </a:r>
          </a:p>
        </p:txBody>
      </p:sp>
      <p:sp>
        <p:nvSpPr>
          <p:cNvPr id="21" name="Text Placeholder 11"/>
          <p:cNvSpPr>
            <a:spLocks noGrp="1"/>
          </p:cNvSpPr>
          <p:nvPr>
            <p:ph type="body" sz="quarter" idx="14"/>
          </p:nvPr>
        </p:nvSpPr>
        <p:spPr>
          <a:xfrm>
            <a:off x="558800" y="2141538"/>
            <a:ext cx="4978400" cy="1135063"/>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a:t>Click to edit Master text styles</a:t>
            </a:r>
          </a:p>
        </p:txBody>
      </p:sp>
      <p:sp>
        <p:nvSpPr>
          <p:cNvPr id="22" name="Subtitle 2"/>
          <p:cNvSpPr>
            <a:spLocks noGrp="1"/>
          </p:cNvSpPr>
          <p:nvPr>
            <p:ph type="subTitle" idx="1"/>
          </p:nvPr>
        </p:nvSpPr>
        <p:spPr>
          <a:xfrm>
            <a:off x="554568" y="3383633"/>
            <a:ext cx="4986867" cy="1975764"/>
          </a:xfrm>
        </p:spPr>
        <p:txBody>
          <a:bodyPr/>
          <a:lstStyle>
            <a:lvl1pPr marL="0" indent="0" algn="l">
              <a:buNone/>
              <a:defRPr sz="2200">
                <a:solidFill>
                  <a:schemeClr val="bg1"/>
                </a:solidFill>
                <a:latin typeface="+mj-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Slide Number Placeholder 5">
            <a:extLst>
              <a:ext uri="{FF2B5EF4-FFF2-40B4-BE49-F238E27FC236}">
                <a16:creationId xmlns:a16="http://schemas.microsoft.com/office/drawing/2014/main" id="{CE9BF967-0E7F-E599-9801-769DE073D245}"/>
              </a:ext>
            </a:extLst>
          </p:cNvPr>
          <p:cNvSpPr>
            <a:spLocks noGrp="1"/>
          </p:cNvSpPr>
          <p:nvPr>
            <p:ph type="sldNum" sz="quarter" idx="15"/>
          </p:nvPr>
        </p:nvSpPr>
        <p:spPr>
          <a:xfrm>
            <a:off x="11650134" y="116417"/>
            <a:ext cx="423333" cy="364067"/>
          </a:xfrm>
        </p:spPr>
        <p:txBody>
          <a:bodyPr/>
          <a:lstStyle>
            <a:lvl1pPr>
              <a:defRPr lang="en-US">
                <a:solidFill>
                  <a:prstClr val="black"/>
                </a:solidFill>
              </a:defRPr>
            </a:lvl1pPr>
          </a:lstStyle>
          <a:p>
            <a:pPr>
              <a:defRPr/>
            </a:pPr>
            <a:fld id="{827589CA-565B-42C5-A5E8-BB99F8087FD6}" type="slidenum">
              <a:rPr/>
              <a:pPr>
                <a:defRPr/>
              </a:pPr>
              <a:t>‹#›</a:t>
            </a:fld>
            <a:endParaRPr dirty="0"/>
          </a:p>
        </p:txBody>
      </p:sp>
    </p:spTree>
    <p:extLst>
      <p:ext uri="{BB962C8B-B14F-4D97-AF65-F5344CB8AC3E}">
        <p14:creationId xmlns:p14="http://schemas.microsoft.com/office/powerpoint/2010/main" val="83423094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EEA485C-80BB-F558-13E3-09861E5C6146}"/>
              </a:ext>
            </a:extLst>
          </p:cNvPr>
          <p:cNvSpPr/>
          <p:nvPr userDrawn="1"/>
        </p:nvSpPr>
        <p:spPr>
          <a:xfrm>
            <a:off x="6096000" y="0"/>
            <a:ext cx="6096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1" fontAlgn="auto" hangingPunct="1">
              <a:spcBef>
                <a:spcPts val="0"/>
              </a:spcBef>
              <a:spcAft>
                <a:spcPts val="0"/>
              </a:spcAft>
              <a:defRPr/>
            </a:pPr>
            <a:endParaRPr lang="en-US" sz="1800" dirty="0">
              <a:solidFill>
                <a:prstClr val="white"/>
              </a:solidFill>
            </a:endParaRPr>
          </a:p>
        </p:txBody>
      </p:sp>
      <p:sp>
        <p:nvSpPr>
          <p:cNvPr id="4" name="TextBox 3" hidden="1">
            <a:extLst>
              <a:ext uri="{FF2B5EF4-FFF2-40B4-BE49-F238E27FC236}">
                <a16:creationId xmlns:a16="http://schemas.microsoft.com/office/drawing/2014/main" id="{6AD2CCC6-2C67-B763-1DC7-39E93AC61C1D}"/>
              </a:ext>
            </a:extLst>
          </p:cNvPr>
          <p:cNvSpPr txBox="1"/>
          <p:nvPr userDrawn="1"/>
        </p:nvSpPr>
        <p:spPr>
          <a:xfrm>
            <a:off x="0" y="6673851"/>
            <a:ext cx="9144000" cy="184666"/>
          </a:xfrm>
          <a:prstGeom prst="rect">
            <a:avLst/>
          </a:prstGeom>
          <a:noFill/>
        </p:spPr>
        <p:txBody>
          <a:bodyPr>
            <a:spAutoFit/>
          </a:bodyPr>
          <a:lstStyle/>
          <a:p>
            <a:pPr defTabSz="914377" eaLnBrk="1" fontAlgn="auto" hangingPunct="1">
              <a:spcBef>
                <a:spcPts val="0"/>
              </a:spcBef>
              <a:spcAft>
                <a:spcPts val="0"/>
              </a:spcAft>
              <a:defRPr/>
            </a:pPr>
            <a:r>
              <a:rPr lang="en-US" sz="600" dirty="0">
                <a:solidFill>
                  <a:srgbClr val="E7E6E6">
                    <a:lumMod val="75000"/>
                  </a:srgbClr>
                </a:solidFill>
                <a:latin typeface="Arial" panose="020B0604020202020204"/>
                <a:ea typeface="+mn-ea"/>
              </a:rPr>
              <a:t>© 2019 Rotary International. Internal Use Only. Not For Distribution. Private and Confidential.</a:t>
            </a:r>
          </a:p>
        </p:txBody>
      </p:sp>
      <p:sp>
        <p:nvSpPr>
          <p:cNvPr id="3" name="Picture Placeholder 2"/>
          <p:cNvSpPr>
            <a:spLocks noGrp="1"/>
          </p:cNvSpPr>
          <p:nvPr>
            <p:ph type="pic" sz="quarter" idx="15"/>
          </p:nvPr>
        </p:nvSpPr>
        <p:spPr>
          <a:xfrm>
            <a:off x="6519865" y="398463"/>
            <a:ext cx="5265737" cy="6019800"/>
          </a:xfrm>
        </p:spPr>
        <p:txBody>
          <a:bodyPr rtlCol="0">
            <a:normAutofit/>
          </a:bodyPr>
          <a:lstStyle/>
          <a:p>
            <a:pPr lvl="0"/>
            <a:endParaRPr lang="en-US" noProof="0" dirty="0"/>
          </a:p>
        </p:txBody>
      </p:sp>
      <p:sp>
        <p:nvSpPr>
          <p:cNvPr id="10" name="Text Placeholder 11"/>
          <p:cNvSpPr>
            <a:spLocks noGrp="1"/>
          </p:cNvSpPr>
          <p:nvPr>
            <p:ph type="body" sz="quarter" idx="14"/>
          </p:nvPr>
        </p:nvSpPr>
        <p:spPr>
          <a:xfrm>
            <a:off x="558800" y="2141538"/>
            <a:ext cx="4978400" cy="1135063"/>
          </a:xfrm>
          <a:ln w="25400">
            <a:gradFill flip="none" rotWithShape="1">
              <a:gsLst>
                <a:gs pos="100000">
                  <a:srgbClr val="333333"/>
                </a:gs>
                <a:gs pos="97000">
                  <a:schemeClr val="bg1">
                    <a:alpha val="0"/>
                  </a:schemeClr>
                </a:gs>
              </a:gsLst>
              <a:lin ang="5400000" scaled="1"/>
              <a:tileRect/>
            </a:gradFill>
          </a:ln>
        </p:spPr>
        <p:txBody>
          <a:bodyPr anchor="b">
            <a:noAutofit/>
          </a:bodyPr>
          <a:lstStyle>
            <a:lvl1pPr marL="0" indent="0">
              <a:buNone/>
              <a:defRPr sz="4400" b="1" cap="all" baseline="0">
                <a:solidFill>
                  <a:srgbClr val="333333"/>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a:t>Click to edit Master text styles</a:t>
            </a:r>
          </a:p>
        </p:txBody>
      </p:sp>
      <p:sp>
        <p:nvSpPr>
          <p:cNvPr id="11" name="Subtitle 2"/>
          <p:cNvSpPr>
            <a:spLocks noGrp="1"/>
          </p:cNvSpPr>
          <p:nvPr>
            <p:ph type="subTitle" idx="1"/>
          </p:nvPr>
        </p:nvSpPr>
        <p:spPr>
          <a:xfrm>
            <a:off x="554568" y="3383633"/>
            <a:ext cx="4986867" cy="1975764"/>
          </a:xfrm>
        </p:spPr>
        <p:txBody>
          <a:bodyPr/>
          <a:lstStyle>
            <a:lvl1pPr marL="0" indent="0" algn="l">
              <a:buNone/>
              <a:defRPr sz="2200">
                <a:solidFill>
                  <a:srgbClr val="333333"/>
                </a:solidFill>
                <a:latin typeface="+mj-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5" name="Slide Number Placeholder 5">
            <a:extLst>
              <a:ext uri="{FF2B5EF4-FFF2-40B4-BE49-F238E27FC236}">
                <a16:creationId xmlns:a16="http://schemas.microsoft.com/office/drawing/2014/main" id="{A0E78F88-9D4B-300D-72B0-958E72B43DF3}"/>
              </a:ext>
            </a:extLst>
          </p:cNvPr>
          <p:cNvSpPr>
            <a:spLocks noGrp="1"/>
          </p:cNvSpPr>
          <p:nvPr>
            <p:ph type="sldNum" sz="quarter" idx="16"/>
          </p:nvPr>
        </p:nvSpPr>
        <p:spPr>
          <a:xfrm>
            <a:off x="11650134" y="116417"/>
            <a:ext cx="423333" cy="364067"/>
          </a:xfrm>
        </p:spPr>
        <p:txBody>
          <a:bodyPr/>
          <a:lstStyle>
            <a:lvl1pPr>
              <a:defRPr>
                <a:solidFill>
                  <a:prstClr val="white"/>
                </a:solidFill>
              </a:defRPr>
            </a:lvl1pPr>
          </a:lstStyle>
          <a:p>
            <a:pPr>
              <a:defRPr/>
            </a:pPr>
            <a:fld id="{5312E2D7-82C5-40B9-A1A8-593ACAF39BF9}" type="slidenum">
              <a:rPr lang="en-US"/>
              <a:pPr>
                <a:defRPr/>
              </a:pPr>
              <a:t>‹#›</a:t>
            </a:fld>
            <a:endParaRPr lang="en-US" dirty="0"/>
          </a:p>
        </p:txBody>
      </p:sp>
    </p:spTree>
    <p:extLst>
      <p:ext uri="{BB962C8B-B14F-4D97-AF65-F5344CB8AC3E}">
        <p14:creationId xmlns:p14="http://schemas.microsoft.com/office/powerpoint/2010/main" val="91115495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78593FE4-AF8A-2BA9-DC4E-D4860CA2DC1D}"/>
              </a:ext>
            </a:extLst>
          </p:cNvPr>
          <p:cNvSpPr/>
          <p:nvPr userDrawn="1"/>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anchor="b"/>
          <a:lstStyle/>
          <a:p>
            <a:pPr defTabSz="914377" eaLnBrk="1" fontAlgn="auto" hangingPunct="1">
              <a:spcBef>
                <a:spcPts val="0"/>
              </a:spcBef>
              <a:spcAft>
                <a:spcPts val="0"/>
              </a:spcAft>
              <a:defRPr/>
            </a:pPr>
            <a:r>
              <a:rPr lang="en-US" sz="1800" dirty="0">
                <a:solidFill>
                  <a:prstClr val="white">
                    <a:alpha val="0"/>
                  </a:prstClr>
                </a:solidFill>
              </a:rPr>
              <a:t>z</a:t>
            </a:r>
          </a:p>
        </p:txBody>
      </p:sp>
      <p:sp>
        <p:nvSpPr>
          <p:cNvPr id="18" name="Picture Placeholder 17"/>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rtlCol="0">
            <a:noAutofit/>
          </a:bodyPr>
          <a:lstStyle/>
          <a:p>
            <a:pPr lvl="0"/>
            <a:endParaRPr lang="en-US" noProof="0" dirty="0"/>
          </a:p>
        </p:txBody>
      </p:sp>
      <p:sp>
        <p:nvSpPr>
          <p:cNvPr id="9" name="Text Placeholder 8"/>
          <p:cNvSpPr>
            <a:spLocks noGrp="1"/>
          </p:cNvSpPr>
          <p:nvPr>
            <p:ph type="body" sz="quarter" idx="16"/>
          </p:nvPr>
        </p:nvSpPr>
        <p:spPr>
          <a:xfrm>
            <a:off x="0" y="0"/>
            <a:ext cx="609600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4539049 w 6096000"/>
              <a:gd name="connsiteY3" fmla="*/ 6858000 h 6858000"/>
              <a:gd name="connsiteX4" fmla="*/ 0 w 6096000"/>
              <a:gd name="connsiteY4" fmla="*/ 6858000 h 6858000"/>
              <a:gd name="connsiteX5" fmla="*/ 0 w 6096000"/>
              <a:gd name="connsiteY5"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0" y="0"/>
                </a:moveTo>
                <a:lnTo>
                  <a:pt x="6096000" y="0"/>
                </a:lnTo>
                <a:lnTo>
                  <a:pt x="6096000" y="6858000"/>
                </a:lnTo>
                <a:lnTo>
                  <a:pt x="4539049" y="6858000"/>
                </a:lnTo>
                <a:lnTo>
                  <a:pt x="0" y="6858000"/>
                </a:lnTo>
                <a:lnTo>
                  <a:pt x="0" y="6273113"/>
                </a:lnTo>
                <a:close/>
              </a:path>
            </a:pathLst>
          </a:custGeom>
          <a:solidFill>
            <a:srgbClr val="01B4E7">
              <a:alpha val="38000"/>
            </a:srgbClr>
          </a:solidFill>
        </p:spPr>
        <p:txBody>
          <a:bodyPr anchor="b">
            <a:noAutofit/>
          </a:bodyPr>
          <a:lstStyle>
            <a:lvl1pPr marL="0" indent="0" algn="r">
              <a:buNone/>
              <a:defRPr>
                <a:solidFill>
                  <a:schemeClr val="tx1">
                    <a:alpha val="0"/>
                  </a:schemeClr>
                </a:solidFill>
              </a:defRPr>
            </a:lvl1pPr>
          </a:lstStyle>
          <a:p>
            <a:pPr lvl="0"/>
            <a:r>
              <a:rPr lang="en-US"/>
              <a:t>Click to edit Master text styles</a:t>
            </a:r>
          </a:p>
        </p:txBody>
      </p:sp>
      <p:sp>
        <p:nvSpPr>
          <p:cNvPr id="25" name="Text Placeholder 11"/>
          <p:cNvSpPr>
            <a:spLocks noGrp="1"/>
          </p:cNvSpPr>
          <p:nvPr>
            <p:ph type="body" sz="quarter" idx="14"/>
          </p:nvPr>
        </p:nvSpPr>
        <p:spPr>
          <a:xfrm>
            <a:off x="558800" y="2141538"/>
            <a:ext cx="4978400" cy="1135063"/>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a:t>Click to edit Master text styles</a:t>
            </a:r>
          </a:p>
        </p:txBody>
      </p:sp>
      <p:sp>
        <p:nvSpPr>
          <p:cNvPr id="26" name="Subtitle 2"/>
          <p:cNvSpPr>
            <a:spLocks noGrp="1"/>
          </p:cNvSpPr>
          <p:nvPr>
            <p:ph type="subTitle" idx="1"/>
          </p:nvPr>
        </p:nvSpPr>
        <p:spPr>
          <a:xfrm>
            <a:off x="554568" y="3383633"/>
            <a:ext cx="4986867" cy="1975764"/>
          </a:xfrm>
        </p:spPr>
        <p:txBody>
          <a:bodyPr/>
          <a:lstStyle>
            <a:lvl1pPr marL="0" indent="0" algn="l">
              <a:buNone/>
              <a:defRPr sz="2200">
                <a:solidFill>
                  <a:schemeClr val="bg1"/>
                </a:solidFill>
                <a:latin typeface="+mj-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3" name="Slide Number Placeholder 5">
            <a:extLst>
              <a:ext uri="{FF2B5EF4-FFF2-40B4-BE49-F238E27FC236}">
                <a16:creationId xmlns:a16="http://schemas.microsoft.com/office/drawing/2014/main" id="{EE1A3694-9560-C2A1-83D0-B525F8F9B7B0}"/>
              </a:ext>
            </a:extLst>
          </p:cNvPr>
          <p:cNvSpPr>
            <a:spLocks noGrp="1"/>
          </p:cNvSpPr>
          <p:nvPr>
            <p:ph type="sldNum" sz="quarter" idx="17"/>
          </p:nvPr>
        </p:nvSpPr>
        <p:spPr>
          <a:xfrm>
            <a:off x="11650134" y="116417"/>
            <a:ext cx="423333" cy="364067"/>
          </a:xfrm>
        </p:spPr>
        <p:txBody>
          <a:bodyPr/>
          <a:lstStyle>
            <a:lvl1pPr>
              <a:defRPr>
                <a:solidFill>
                  <a:prstClr val="white"/>
                </a:solidFill>
              </a:defRPr>
            </a:lvl1pPr>
          </a:lstStyle>
          <a:p>
            <a:pPr>
              <a:defRPr/>
            </a:pPr>
            <a:fld id="{895B5D36-7DF1-4F15-989B-56CD5DB288D1}" type="slidenum">
              <a:rPr lang="en-US"/>
              <a:pPr>
                <a:defRPr/>
              </a:pPr>
              <a:t>‹#›</a:t>
            </a:fld>
            <a:endParaRPr lang="en-US" dirty="0"/>
          </a:p>
        </p:txBody>
      </p:sp>
    </p:spTree>
    <p:extLst>
      <p:ext uri="{BB962C8B-B14F-4D97-AF65-F5344CB8AC3E}">
        <p14:creationId xmlns:p14="http://schemas.microsoft.com/office/powerpoint/2010/main" val="166339261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9" name="Picture Placeholder 8"/>
          <p:cNvSpPr>
            <a:spLocks noGrp="1"/>
          </p:cNvSpPr>
          <p:nvPr>
            <p:ph type="pic" sz="quarter" idx="17"/>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rtlCol="0">
            <a:noAutofit/>
          </a:bodyPr>
          <a:lstStyle/>
          <a:p>
            <a:pPr lvl="0"/>
            <a:r>
              <a:rPr lang="en-US" noProof="0"/>
              <a:t>Click icon to add picture</a:t>
            </a:r>
            <a:endParaRPr lang="en-US" noProof="0" dirty="0"/>
          </a:p>
        </p:txBody>
      </p:sp>
      <p:sp>
        <p:nvSpPr>
          <p:cNvPr id="11" name="Text Placeholder 10"/>
          <p:cNvSpPr>
            <a:spLocks noGrp="1"/>
          </p:cNvSpPr>
          <p:nvPr>
            <p:ph type="body" sz="quarter" idx="18"/>
          </p:nvPr>
        </p:nvSpPr>
        <p:spPr>
          <a:xfrm>
            <a:off x="6096000" y="0"/>
            <a:ext cx="6096000" cy="6858000"/>
          </a:xfrm>
          <a:custGeom>
            <a:avLst/>
            <a:gdLst>
              <a:gd name="connsiteX0" fmla="*/ 5507402 w 6096000"/>
              <a:gd name="connsiteY0" fmla="*/ 6448102 h 6858000"/>
              <a:gd name="connsiteX1" fmla="*/ 5517605 w 6096000"/>
              <a:gd name="connsiteY1" fmla="*/ 6448102 h 6858000"/>
              <a:gd name="connsiteX2" fmla="*/ 5521686 w 6096000"/>
              <a:gd name="connsiteY2" fmla="*/ 6456440 h 6858000"/>
              <a:gd name="connsiteX3" fmla="*/ 5527808 w 6096000"/>
              <a:gd name="connsiteY3" fmla="*/ 6558584 h 6858000"/>
              <a:gd name="connsiteX4" fmla="*/ 5525767 w 6096000"/>
              <a:gd name="connsiteY4" fmla="*/ 6569006 h 6858000"/>
              <a:gd name="connsiteX5" fmla="*/ 5519645 w 6096000"/>
              <a:gd name="connsiteY5" fmla="*/ 6569006 h 6858000"/>
              <a:gd name="connsiteX6" fmla="*/ 5413533 w 6096000"/>
              <a:gd name="connsiteY6" fmla="*/ 6506470 h 6858000"/>
              <a:gd name="connsiteX7" fmla="*/ 5409451 w 6096000"/>
              <a:gd name="connsiteY7" fmla="*/ 6500217 h 6858000"/>
              <a:gd name="connsiteX8" fmla="*/ 5409451 w 6096000"/>
              <a:gd name="connsiteY8" fmla="*/ 6498131 h 6858000"/>
              <a:gd name="connsiteX9" fmla="*/ 5415573 w 6096000"/>
              <a:gd name="connsiteY9" fmla="*/ 6493962 h 6858000"/>
              <a:gd name="connsiteX10" fmla="*/ 5507402 w 6096000"/>
              <a:gd name="connsiteY10" fmla="*/ 6448102 h 6858000"/>
              <a:gd name="connsiteX11" fmla="*/ 5590136 w 6096000"/>
              <a:gd name="connsiteY11" fmla="*/ 6446018 h 6858000"/>
              <a:gd name="connsiteX12" fmla="*/ 5600438 w 6096000"/>
              <a:gd name="connsiteY12" fmla="*/ 6446018 h 6858000"/>
              <a:gd name="connsiteX13" fmla="*/ 5691097 w 6096000"/>
              <a:gd name="connsiteY13" fmla="*/ 6491784 h 6858000"/>
              <a:gd name="connsiteX14" fmla="*/ 5699339 w 6096000"/>
              <a:gd name="connsiteY14" fmla="*/ 6498025 h 6858000"/>
              <a:gd name="connsiteX15" fmla="*/ 5695218 w 6096000"/>
              <a:gd name="connsiteY15" fmla="*/ 6504265 h 6858000"/>
              <a:gd name="connsiteX16" fmla="*/ 5588076 w 6096000"/>
              <a:gd name="connsiteY16" fmla="*/ 6566673 h 6858000"/>
              <a:gd name="connsiteX17" fmla="*/ 5579833 w 6096000"/>
              <a:gd name="connsiteY17" fmla="*/ 6566673 h 6858000"/>
              <a:gd name="connsiteX18" fmla="*/ 5577773 w 6096000"/>
              <a:gd name="connsiteY18" fmla="*/ 6558352 h 6858000"/>
              <a:gd name="connsiteX19" fmla="*/ 5586015 w 6096000"/>
              <a:gd name="connsiteY19" fmla="*/ 6454339 h 6858000"/>
              <a:gd name="connsiteX20" fmla="*/ 5590136 w 6096000"/>
              <a:gd name="connsiteY20" fmla="*/ 6446018 h 6858000"/>
              <a:gd name="connsiteX21" fmla="*/ 4772401 w 6096000"/>
              <a:gd name="connsiteY21" fmla="*/ 6406275 h 6858000"/>
              <a:gd name="connsiteX22" fmla="*/ 4772401 w 6096000"/>
              <a:gd name="connsiteY22" fmla="*/ 6449478 h 6858000"/>
              <a:gd name="connsiteX23" fmla="*/ 4724512 w 6096000"/>
              <a:gd name="connsiteY23" fmla="*/ 6457707 h 6858000"/>
              <a:gd name="connsiteX24" fmla="*/ 4705773 w 6096000"/>
              <a:gd name="connsiteY24" fmla="*/ 6433020 h 6858000"/>
              <a:gd name="connsiteX25" fmla="*/ 4730759 w 6096000"/>
              <a:gd name="connsiteY25" fmla="*/ 6408333 h 6858000"/>
              <a:gd name="connsiteX26" fmla="*/ 4422900 w 6096000"/>
              <a:gd name="connsiteY26" fmla="*/ 6336141 h 6858000"/>
              <a:gd name="connsiteX27" fmla="*/ 4463811 w 6096000"/>
              <a:gd name="connsiteY27" fmla="*/ 6396340 h 6858000"/>
              <a:gd name="connsiteX28" fmla="*/ 4422900 w 6096000"/>
              <a:gd name="connsiteY28" fmla="*/ 6456538 h 6858000"/>
              <a:gd name="connsiteX29" fmla="*/ 4381988 w 6096000"/>
              <a:gd name="connsiteY29" fmla="*/ 6396340 h 6858000"/>
              <a:gd name="connsiteX30" fmla="*/ 4422900 w 6096000"/>
              <a:gd name="connsiteY30" fmla="*/ 6336141 h 6858000"/>
              <a:gd name="connsiteX31" fmla="*/ 5577123 w 6096000"/>
              <a:gd name="connsiteY31" fmla="*/ 6327829 h 6858000"/>
              <a:gd name="connsiteX32" fmla="*/ 5586116 w 6096000"/>
              <a:gd name="connsiteY32" fmla="*/ 6328868 h 6858000"/>
              <a:gd name="connsiteX33" fmla="*/ 5612840 w 6096000"/>
              <a:gd name="connsiteY33" fmla="*/ 6380819 h 6858000"/>
              <a:gd name="connsiteX34" fmla="*/ 5553226 w 6096000"/>
              <a:gd name="connsiteY34" fmla="*/ 6439004 h 6858000"/>
              <a:gd name="connsiteX35" fmla="*/ 5493612 w 6096000"/>
              <a:gd name="connsiteY35" fmla="*/ 6380819 h 6858000"/>
              <a:gd name="connsiteX36" fmla="*/ 5520336 w 6096000"/>
              <a:gd name="connsiteY36" fmla="*/ 6330947 h 6858000"/>
              <a:gd name="connsiteX37" fmla="*/ 5536781 w 6096000"/>
              <a:gd name="connsiteY37" fmla="*/ 6333024 h 6858000"/>
              <a:gd name="connsiteX38" fmla="*/ 5534725 w 6096000"/>
              <a:gd name="connsiteY38" fmla="*/ 6349649 h 6858000"/>
              <a:gd name="connsiteX39" fmla="*/ 5518280 w 6096000"/>
              <a:gd name="connsiteY39" fmla="*/ 6380819 h 6858000"/>
              <a:gd name="connsiteX40" fmla="*/ 5553226 w 6096000"/>
              <a:gd name="connsiteY40" fmla="*/ 6416146 h 6858000"/>
              <a:gd name="connsiteX41" fmla="*/ 5588172 w 6096000"/>
              <a:gd name="connsiteY41" fmla="*/ 6380819 h 6858000"/>
              <a:gd name="connsiteX42" fmla="*/ 5571727 w 6096000"/>
              <a:gd name="connsiteY42" fmla="*/ 6349649 h 6858000"/>
              <a:gd name="connsiteX43" fmla="*/ 5569671 w 6096000"/>
              <a:gd name="connsiteY43" fmla="*/ 6333024 h 6858000"/>
              <a:gd name="connsiteX44" fmla="*/ 5577123 w 6096000"/>
              <a:gd name="connsiteY44" fmla="*/ 6327829 h 6858000"/>
              <a:gd name="connsiteX45" fmla="*/ 5726057 w 6096000"/>
              <a:gd name="connsiteY45" fmla="*/ 6312763 h 6858000"/>
              <a:gd name="connsiteX46" fmla="*/ 5730190 w 6096000"/>
              <a:gd name="connsiteY46" fmla="*/ 6318992 h 6858000"/>
              <a:gd name="connsiteX47" fmla="*/ 5730190 w 6096000"/>
              <a:gd name="connsiteY47" fmla="*/ 6443559 h 6858000"/>
              <a:gd name="connsiteX48" fmla="*/ 5726057 w 6096000"/>
              <a:gd name="connsiteY48" fmla="*/ 6449787 h 6858000"/>
              <a:gd name="connsiteX49" fmla="*/ 5717791 w 6096000"/>
              <a:gd name="connsiteY49" fmla="*/ 6447711 h 6858000"/>
              <a:gd name="connsiteX50" fmla="*/ 5633066 w 6096000"/>
              <a:gd name="connsiteY50" fmla="*/ 6389579 h 6858000"/>
              <a:gd name="connsiteX51" fmla="*/ 5626867 w 6096000"/>
              <a:gd name="connsiteY51" fmla="*/ 6381275 h 6858000"/>
              <a:gd name="connsiteX52" fmla="*/ 5633066 w 6096000"/>
              <a:gd name="connsiteY52" fmla="*/ 6372971 h 6858000"/>
              <a:gd name="connsiteX53" fmla="*/ 5717791 w 6096000"/>
              <a:gd name="connsiteY53" fmla="*/ 6314840 h 6858000"/>
              <a:gd name="connsiteX54" fmla="*/ 5726057 w 6096000"/>
              <a:gd name="connsiteY54" fmla="*/ 6312763 h 6858000"/>
              <a:gd name="connsiteX55" fmla="*/ 5380229 w 6096000"/>
              <a:gd name="connsiteY55" fmla="*/ 6312763 h 6858000"/>
              <a:gd name="connsiteX56" fmla="*/ 5388412 w 6096000"/>
              <a:gd name="connsiteY56" fmla="*/ 6316915 h 6858000"/>
              <a:gd name="connsiteX57" fmla="*/ 5472280 w 6096000"/>
              <a:gd name="connsiteY57" fmla="*/ 6372971 h 6858000"/>
              <a:gd name="connsiteX58" fmla="*/ 5478417 w 6096000"/>
              <a:gd name="connsiteY58" fmla="*/ 6381275 h 6858000"/>
              <a:gd name="connsiteX59" fmla="*/ 5472280 w 6096000"/>
              <a:gd name="connsiteY59" fmla="*/ 6389579 h 6858000"/>
              <a:gd name="connsiteX60" fmla="*/ 5388412 w 6096000"/>
              <a:gd name="connsiteY60" fmla="*/ 6447711 h 6858000"/>
              <a:gd name="connsiteX61" fmla="*/ 5380229 w 6096000"/>
              <a:gd name="connsiteY61" fmla="*/ 6449787 h 6858000"/>
              <a:gd name="connsiteX62" fmla="*/ 5376138 w 6096000"/>
              <a:gd name="connsiteY62" fmla="*/ 6443559 h 6858000"/>
              <a:gd name="connsiteX63" fmla="*/ 5376138 w 6096000"/>
              <a:gd name="connsiteY63" fmla="*/ 6318992 h 6858000"/>
              <a:gd name="connsiteX64" fmla="*/ 5380229 w 6096000"/>
              <a:gd name="connsiteY64" fmla="*/ 6312763 h 6858000"/>
              <a:gd name="connsiteX65" fmla="*/ 4992184 w 6096000"/>
              <a:gd name="connsiteY65" fmla="*/ 6302243 h 6858000"/>
              <a:gd name="connsiteX66" fmla="*/ 4986024 w 6096000"/>
              <a:gd name="connsiteY66" fmla="*/ 6304321 h 6858000"/>
              <a:gd name="connsiteX67" fmla="*/ 4983972 w 6096000"/>
              <a:gd name="connsiteY67" fmla="*/ 6310551 h 6858000"/>
              <a:gd name="connsiteX68" fmla="*/ 5025033 w 6096000"/>
              <a:gd name="connsiteY68" fmla="*/ 6468402 h 6858000"/>
              <a:gd name="connsiteX69" fmla="*/ 5049670 w 6096000"/>
              <a:gd name="connsiteY69" fmla="*/ 6489171 h 6858000"/>
              <a:gd name="connsiteX70" fmla="*/ 5057882 w 6096000"/>
              <a:gd name="connsiteY70" fmla="*/ 6489171 h 6858000"/>
              <a:gd name="connsiteX71" fmla="*/ 5053776 w 6096000"/>
              <a:gd name="connsiteY71" fmla="*/ 6497479 h 6858000"/>
              <a:gd name="connsiteX72" fmla="*/ 5053776 w 6096000"/>
              <a:gd name="connsiteY72" fmla="*/ 6499556 h 6858000"/>
              <a:gd name="connsiteX73" fmla="*/ 5029139 w 6096000"/>
              <a:gd name="connsiteY73" fmla="*/ 6518249 h 6858000"/>
              <a:gd name="connsiteX74" fmla="*/ 4994237 w 6096000"/>
              <a:gd name="connsiteY74" fmla="*/ 6516172 h 6858000"/>
              <a:gd name="connsiteX75" fmla="*/ 4988078 w 6096000"/>
              <a:gd name="connsiteY75" fmla="*/ 6518249 h 6858000"/>
              <a:gd name="connsiteX76" fmla="*/ 4986024 w 6096000"/>
              <a:gd name="connsiteY76" fmla="*/ 6522403 h 6858000"/>
              <a:gd name="connsiteX77" fmla="*/ 4986024 w 6096000"/>
              <a:gd name="connsiteY77" fmla="*/ 6541096 h 6858000"/>
              <a:gd name="connsiteX78" fmla="*/ 4992184 w 6096000"/>
              <a:gd name="connsiteY78" fmla="*/ 6547327 h 6858000"/>
              <a:gd name="connsiteX79" fmla="*/ 5039404 w 6096000"/>
              <a:gd name="connsiteY79" fmla="*/ 6553557 h 6858000"/>
              <a:gd name="connsiteX80" fmla="*/ 5041458 w 6096000"/>
              <a:gd name="connsiteY80" fmla="*/ 6553557 h 6858000"/>
              <a:gd name="connsiteX81" fmla="*/ 5094838 w 6096000"/>
              <a:gd name="connsiteY81" fmla="*/ 6501633 h 6858000"/>
              <a:gd name="connsiteX82" fmla="*/ 5127687 w 6096000"/>
              <a:gd name="connsiteY82" fmla="*/ 6372861 h 6858000"/>
              <a:gd name="connsiteX83" fmla="*/ 5140005 w 6096000"/>
              <a:gd name="connsiteY83" fmla="*/ 6331321 h 6858000"/>
              <a:gd name="connsiteX84" fmla="*/ 5144111 w 6096000"/>
              <a:gd name="connsiteY84" fmla="*/ 6310551 h 6858000"/>
              <a:gd name="connsiteX85" fmla="*/ 5142058 w 6096000"/>
              <a:gd name="connsiteY85" fmla="*/ 6304321 h 6858000"/>
              <a:gd name="connsiteX86" fmla="*/ 5137952 w 6096000"/>
              <a:gd name="connsiteY86" fmla="*/ 6302243 h 6858000"/>
              <a:gd name="connsiteX87" fmla="*/ 5109209 w 6096000"/>
              <a:gd name="connsiteY87" fmla="*/ 6302243 h 6858000"/>
              <a:gd name="connsiteX88" fmla="*/ 5103050 w 6096000"/>
              <a:gd name="connsiteY88" fmla="*/ 6306398 h 6858000"/>
              <a:gd name="connsiteX89" fmla="*/ 5066094 w 6096000"/>
              <a:gd name="connsiteY89" fmla="*/ 6447632 h 6858000"/>
              <a:gd name="connsiteX90" fmla="*/ 5064041 w 6096000"/>
              <a:gd name="connsiteY90" fmla="*/ 6447632 h 6858000"/>
              <a:gd name="connsiteX91" fmla="*/ 5025033 w 6096000"/>
              <a:gd name="connsiteY91" fmla="*/ 6306398 h 6858000"/>
              <a:gd name="connsiteX92" fmla="*/ 5018874 w 6096000"/>
              <a:gd name="connsiteY92" fmla="*/ 6302243 h 6858000"/>
              <a:gd name="connsiteX93" fmla="*/ 4992184 w 6096000"/>
              <a:gd name="connsiteY93" fmla="*/ 6302243 h 6858000"/>
              <a:gd name="connsiteX94" fmla="*/ 4952412 w 6096000"/>
              <a:gd name="connsiteY94" fmla="*/ 6299906 h 6858000"/>
              <a:gd name="connsiteX95" fmla="*/ 4903317 w 6096000"/>
              <a:gd name="connsiteY95" fmla="*/ 6320715 h 6858000"/>
              <a:gd name="connsiteX96" fmla="*/ 4903317 w 6096000"/>
              <a:gd name="connsiteY96" fmla="*/ 6308230 h 6858000"/>
              <a:gd name="connsiteX97" fmla="*/ 4897181 w 6096000"/>
              <a:gd name="connsiteY97" fmla="*/ 6301987 h 6858000"/>
              <a:gd name="connsiteX98" fmla="*/ 4868542 w 6096000"/>
              <a:gd name="connsiteY98" fmla="*/ 6301987 h 6858000"/>
              <a:gd name="connsiteX99" fmla="*/ 4862406 w 6096000"/>
              <a:gd name="connsiteY99" fmla="*/ 6308230 h 6858000"/>
              <a:gd name="connsiteX100" fmla="*/ 4862406 w 6096000"/>
              <a:gd name="connsiteY100" fmla="*/ 6483025 h 6858000"/>
              <a:gd name="connsiteX101" fmla="*/ 4868542 w 6096000"/>
              <a:gd name="connsiteY101" fmla="*/ 6489268 h 6858000"/>
              <a:gd name="connsiteX102" fmla="*/ 4897181 w 6096000"/>
              <a:gd name="connsiteY102" fmla="*/ 6489268 h 6858000"/>
              <a:gd name="connsiteX103" fmla="*/ 4903317 w 6096000"/>
              <a:gd name="connsiteY103" fmla="*/ 6483025 h 6858000"/>
              <a:gd name="connsiteX104" fmla="*/ 4903317 w 6096000"/>
              <a:gd name="connsiteY104" fmla="*/ 6362333 h 6858000"/>
              <a:gd name="connsiteX105" fmla="*/ 4954457 w 6096000"/>
              <a:gd name="connsiteY105" fmla="*/ 6339443 h 6858000"/>
              <a:gd name="connsiteX106" fmla="*/ 4960594 w 6096000"/>
              <a:gd name="connsiteY106" fmla="*/ 6333200 h 6858000"/>
              <a:gd name="connsiteX107" fmla="*/ 4960594 w 6096000"/>
              <a:gd name="connsiteY107" fmla="*/ 6306149 h 6858000"/>
              <a:gd name="connsiteX108" fmla="*/ 4958548 w 6096000"/>
              <a:gd name="connsiteY108" fmla="*/ 6301987 h 6858000"/>
              <a:gd name="connsiteX109" fmla="*/ 4952412 w 6096000"/>
              <a:gd name="connsiteY109" fmla="*/ 6299906 h 6858000"/>
              <a:gd name="connsiteX110" fmla="*/ 4751504 w 6096000"/>
              <a:gd name="connsiteY110" fmla="*/ 6296399 h 6858000"/>
              <a:gd name="connsiteX111" fmla="*/ 4681148 w 6096000"/>
              <a:gd name="connsiteY111" fmla="*/ 6304717 h 6858000"/>
              <a:gd name="connsiteX112" fmla="*/ 4674940 w 6096000"/>
              <a:gd name="connsiteY112" fmla="*/ 6310955 h 6858000"/>
              <a:gd name="connsiteX113" fmla="*/ 4677009 w 6096000"/>
              <a:gd name="connsiteY113" fmla="*/ 6335908 h 6858000"/>
              <a:gd name="connsiteX114" fmla="*/ 4679079 w 6096000"/>
              <a:gd name="connsiteY114" fmla="*/ 6340067 h 6858000"/>
              <a:gd name="connsiteX115" fmla="*/ 4683217 w 6096000"/>
              <a:gd name="connsiteY115" fmla="*/ 6342146 h 6858000"/>
              <a:gd name="connsiteX116" fmla="*/ 4749434 w 6096000"/>
              <a:gd name="connsiteY116" fmla="*/ 6337987 h 6858000"/>
              <a:gd name="connsiteX117" fmla="*/ 4772196 w 6096000"/>
              <a:gd name="connsiteY117" fmla="*/ 6360861 h 6858000"/>
              <a:gd name="connsiteX118" fmla="*/ 4772196 w 6096000"/>
              <a:gd name="connsiteY118" fmla="*/ 6373337 h 6858000"/>
              <a:gd name="connsiteX119" fmla="*/ 4726672 w 6096000"/>
              <a:gd name="connsiteY119" fmla="*/ 6377496 h 6858000"/>
              <a:gd name="connsiteX120" fmla="*/ 4662524 w 6096000"/>
              <a:gd name="connsiteY120" fmla="*/ 6433640 h 6858000"/>
              <a:gd name="connsiteX121" fmla="*/ 4718395 w 6096000"/>
              <a:gd name="connsiteY121" fmla="*/ 6493943 h 6858000"/>
              <a:gd name="connsiteX122" fmla="*/ 4778404 w 6096000"/>
              <a:gd name="connsiteY122" fmla="*/ 6481467 h 6858000"/>
              <a:gd name="connsiteX123" fmla="*/ 4807374 w 6096000"/>
              <a:gd name="connsiteY123" fmla="*/ 6493943 h 6858000"/>
              <a:gd name="connsiteX124" fmla="*/ 4813582 w 6096000"/>
              <a:gd name="connsiteY124" fmla="*/ 6491864 h 6858000"/>
              <a:gd name="connsiteX125" fmla="*/ 4815651 w 6096000"/>
              <a:gd name="connsiteY125" fmla="*/ 6485626 h 6858000"/>
              <a:gd name="connsiteX126" fmla="*/ 4815651 w 6096000"/>
              <a:gd name="connsiteY126" fmla="*/ 6360861 h 6858000"/>
              <a:gd name="connsiteX127" fmla="*/ 4751504 w 6096000"/>
              <a:gd name="connsiteY127" fmla="*/ 6296399 h 6858000"/>
              <a:gd name="connsiteX128" fmla="*/ 4422899 w 6096000"/>
              <a:gd name="connsiteY128" fmla="*/ 6296399 h 6858000"/>
              <a:gd name="connsiteX129" fmla="*/ 4338738 w 6096000"/>
              <a:gd name="connsiteY129" fmla="*/ 6395171 h 6858000"/>
              <a:gd name="connsiteX130" fmla="*/ 4422899 w 6096000"/>
              <a:gd name="connsiteY130" fmla="*/ 6493943 h 6858000"/>
              <a:gd name="connsiteX131" fmla="*/ 4507060 w 6096000"/>
              <a:gd name="connsiteY131" fmla="*/ 6395171 h 6858000"/>
              <a:gd name="connsiteX132" fmla="*/ 4422899 w 6096000"/>
              <a:gd name="connsiteY132" fmla="*/ 6296399 h 6858000"/>
              <a:gd name="connsiteX133" fmla="*/ 4206945 w 6096000"/>
              <a:gd name="connsiteY133" fmla="*/ 6270683 h 6858000"/>
              <a:gd name="connsiteX134" fmla="*/ 4223310 w 6096000"/>
              <a:gd name="connsiteY134" fmla="*/ 6270683 h 6858000"/>
              <a:gd name="connsiteX135" fmla="*/ 4266267 w 6096000"/>
              <a:gd name="connsiteY135" fmla="*/ 6310425 h 6858000"/>
              <a:gd name="connsiteX136" fmla="*/ 4221264 w 6096000"/>
              <a:gd name="connsiteY136" fmla="*/ 6348076 h 6858000"/>
              <a:gd name="connsiteX137" fmla="*/ 4176261 w 6096000"/>
              <a:gd name="connsiteY137" fmla="*/ 6348076 h 6858000"/>
              <a:gd name="connsiteX138" fmla="*/ 4176261 w 6096000"/>
              <a:gd name="connsiteY138" fmla="*/ 6272775 h 6858000"/>
              <a:gd name="connsiteX139" fmla="*/ 4206945 w 6096000"/>
              <a:gd name="connsiteY139" fmla="*/ 6270683 h 6858000"/>
              <a:gd name="connsiteX140" fmla="*/ 4583182 w 6096000"/>
              <a:gd name="connsiteY140" fmla="*/ 6258994 h 6858000"/>
              <a:gd name="connsiteX141" fmla="*/ 4554472 w 6096000"/>
              <a:gd name="connsiteY141" fmla="*/ 6265238 h 6858000"/>
              <a:gd name="connsiteX142" fmla="*/ 4548320 w 6096000"/>
              <a:gd name="connsiteY142" fmla="*/ 6271482 h 6858000"/>
              <a:gd name="connsiteX143" fmla="*/ 4548320 w 6096000"/>
              <a:gd name="connsiteY143" fmla="*/ 6302704 h 6858000"/>
              <a:gd name="connsiteX144" fmla="*/ 4531914 w 6096000"/>
              <a:gd name="connsiteY144" fmla="*/ 6302704 h 6858000"/>
              <a:gd name="connsiteX145" fmla="*/ 4525762 w 6096000"/>
              <a:gd name="connsiteY145" fmla="*/ 6308949 h 6858000"/>
              <a:gd name="connsiteX146" fmla="*/ 4525762 w 6096000"/>
              <a:gd name="connsiteY146" fmla="*/ 6333927 h 6858000"/>
              <a:gd name="connsiteX147" fmla="*/ 4531914 w 6096000"/>
              <a:gd name="connsiteY147" fmla="*/ 6340171 h 6858000"/>
              <a:gd name="connsiteX148" fmla="*/ 4548320 w 6096000"/>
              <a:gd name="connsiteY148" fmla="*/ 6340171 h 6858000"/>
              <a:gd name="connsiteX149" fmla="*/ 4548320 w 6096000"/>
              <a:gd name="connsiteY149" fmla="*/ 6423430 h 6858000"/>
              <a:gd name="connsiteX150" fmla="*/ 4603689 w 6096000"/>
              <a:gd name="connsiteY150" fmla="*/ 6496281 h 6858000"/>
              <a:gd name="connsiteX151" fmla="*/ 4636500 w 6096000"/>
              <a:gd name="connsiteY151" fmla="*/ 6492118 h 6858000"/>
              <a:gd name="connsiteX152" fmla="*/ 4642652 w 6096000"/>
              <a:gd name="connsiteY152" fmla="*/ 6483792 h 6858000"/>
              <a:gd name="connsiteX153" fmla="*/ 4640602 w 6096000"/>
              <a:gd name="connsiteY153" fmla="*/ 6460896 h 6858000"/>
              <a:gd name="connsiteX154" fmla="*/ 4634449 w 6096000"/>
              <a:gd name="connsiteY154" fmla="*/ 6452570 h 6858000"/>
              <a:gd name="connsiteX155" fmla="*/ 4609841 w 6096000"/>
              <a:gd name="connsiteY155" fmla="*/ 6454652 h 6858000"/>
              <a:gd name="connsiteX156" fmla="*/ 4591385 w 6096000"/>
              <a:gd name="connsiteY156" fmla="*/ 6417185 h 6858000"/>
              <a:gd name="connsiteX157" fmla="*/ 4591385 w 6096000"/>
              <a:gd name="connsiteY157" fmla="*/ 6340171 h 6858000"/>
              <a:gd name="connsiteX158" fmla="*/ 4634449 w 6096000"/>
              <a:gd name="connsiteY158" fmla="*/ 6340171 h 6858000"/>
              <a:gd name="connsiteX159" fmla="*/ 4640602 w 6096000"/>
              <a:gd name="connsiteY159" fmla="*/ 6333927 h 6858000"/>
              <a:gd name="connsiteX160" fmla="*/ 4640602 w 6096000"/>
              <a:gd name="connsiteY160" fmla="*/ 6308949 h 6858000"/>
              <a:gd name="connsiteX161" fmla="*/ 4634449 w 6096000"/>
              <a:gd name="connsiteY161" fmla="*/ 6302704 h 6858000"/>
              <a:gd name="connsiteX162" fmla="*/ 4591385 w 6096000"/>
              <a:gd name="connsiteY162" fmla="*/ 6302704 h 6858000"/>
              <a:gd name="connsiteX163" fmla="*/ 4591385 w 6096000"/>
              <a:gd name="connsiteY163" fmla="*/ 6265238 h 6858000"/>
              <a:gd name="connsiteX164" fmla="*/ 4589334 w 6096000"/>
              <a:gd name="connsiteY164" fmla="*/ 6258994 h 6858000"/>
              <a:gd name="connsiteX165" fmla="*/ 4583182 w 6096000"/>
              <a:gd name="connsiteY165" fmla="*/ 6258994 h 6858000"/>
              <a:gd name="connsiteX166" fmla="*/ 4217278 w 6096000"/>
              <a:gd name="connsiteY166" fmla="*/ 6229772 h 6858000"/>
              <a:gd name="connsiteX167" fmla="*/ 4136861 w 6096000"/>
              <a:gd name="connsiteY167" fmla="*/ 6233924 h 6858000"/>
              <a:gd name="connsiteX168" fmla="*/ 4130674 w 6096000"/>
              <a:gd name="connsiteY168" fmla="*/ 6242228 h 6858000"/>
              <a:gd name="connsiteX169" fmla="*/ 4130674 w 6096000"/>
              <a:gd name="connsiteY169" fmla="*/ 6483040 h 6858000"/>
              <a:gd name="connsiteX170" fmla="*/ 4138922 w 6096000"/>
              <a:gd name="connsiteY170" fmla="*/ 6489268 h 6858000"/>
              <a:gd name="connsiteX171" fmla="*/ 4167790 w 6096000"/>
              <a:gd name="connsiteY171" fmla="*/ 6489268 h 6858000"/>
              <a:gd name="connsiteX172" fmla="*/ 4176038 w 6096000"/>
              <a:gd name="connsiteY172" fmla="*/ 6483040 h 6858000"/>
              <a:gd name="connsiteX173" fmla="*/ 4176038 w 6096000"/>
              <a:gd name="connsiteY173" fmla="*/ 6387546 h 6858000"/>
              <a:gd name="connsiteX174" fmla="*/ 4225526 w 6096000"/>
              <a:gd name="connsiteY174" fmla="*/ 6389621 h 6858000"/>
              <a:gd name="connsiteX175" fmla="*/ 4266766 w 6096000"/>
              <a:gd name="connsiteY175" fmla="*/ 6485115 h 6858000"/>
              <a:gd name="connsiteX176" fmla="*/ 4272952 w 6096000"/>
              <a:gd name="connsiteY176" fmla="*/ 6489268 h 6858000"/>
              <a:gd name="connsiteX177" fmla="*/ 4305944 w 6096000"/>
              <a:gd name="connsiteY177" fmla="*/ 6489268 h 6858000"/>
              <a:gd name="connsiteX178" fmla="*/ 4312130 w 6096000"/>
              <a:gd name="connsiteY178" fmla="*/ 6487192 h 6858000"/>
              <a:gd name="connsiteX179" fmla="*/ 4314192 w 6096000"/>
              <a:gd name="connsiteY179" fmla="*/ 6480964 h 6858000"/>
              <a:gd name="connsiteX180" fmla="*/ 4266766 w 6096000"/>
              <a:gd name="connsiteY180" fmla="*/ 6377166 h 6858000"/>
              <a:gd name="connsiteX181" fmla="*/ 4312130 w 6096000"/>
              <a:gd name="connsiteY181" fmla="*/ 6308658 h 6858000"/>
              <a:gd name="connsiteX182" fmla="*/ 4223464 w 6096000"/>
              <a:gd name="connsiteY182" fmla="*/ 6229772 h 6858000"/>
              <a:gd name="connsiteX183" fmla="*/ 4217278 w 6096000"/>
              <a:gd name="connsiteY183" fmla="*/ 6229772 h 6858000"/>
              <a:gd name="connsiteX184" fmla="*/ 5579833 w 6096000"/>
              <a:gd name="connsiteY184" fmla="*/ 6196766 h 6858000"/>
              <a:gd name="connsiteX185" fmla="*/ 5588076 w 6096000"/>
              <a:gd name="connsiteY185" fmla="*/ 6196766 h 6858000"/>
              <a:gd name="connsiteX186" fmla="*/ 5695218 w 6096000"/>
              <a:gd name="connsiteY186" fmla="*/ 6258579 h 6858000"/>
              <a:gd name="connsiteX187" fmla="*/ 5699339 w 6096000"/>
              <a:gd name="connsiteY187" fmla="*/ 6264760 h 6858000"/>
              <a:gd name="connsiteX188" fmla="*/ 5691097 w 6096000"/>
              <a:gd name="connsiteY188" fmla="*/ 6270941 h 6858000"/>
              <a:gd name="connsiteX189" fmla="*/ 5600438 w 6096000"/>
              <a:gd name="connsiteY189" fmla="*/ 6314210 h 6858000"/>
              <a:gd name="connsiteX190" fmla="*/ 5590136 w 6096000"/>
              <a:gd name="connsiteY190" fmla="*/ 6316270 h 6858000"/>
              <a:gd name="connsiteX191" fmla="*/ 5586015 w 6096000"/>
              <a:gd name="connsiteY191" fmla="*/ 6305968 h 6858000"/>
              <a:gd name="connsiteX192" fmla="*/ 5577773 w 6096000"/>
              <a:gd name="connsiteY192" fmla="*/ 6205007 h 6858000"/>
              <a:gd name="connsiteX193" fmla="*/ 5579833 w 6096000"/>
              <a:gd name="connsiteY193" fmla="*/ 6196766 h 6858000"/>
              <a:gd name="connsiteX194" fmla="*/ 5522498 w 6096000"/>
              <a:gd name="connsiteY194" fmla="*/ 6195995 h 6858000"/>
              <a:gd name="connsiteX195" fmla="*/ 5526619 w 6096000"/>
              <a:gd name="connsiteY195" fmla="*/ 6196770 h 6858000"/>
              <a:gd name="connsiteX196" fmla="*/ 5528679 w 6096000"/>
              <a:gd name="connsiteY196" fmla="*/ 6207095 h 6858000"/>
              <a:gd name="connsiteX197" fmla="*/ 5520438 w 6096000"/>
              <a:gd name="connsiteY197" fmla="*/ 6308283 h 6858000"/>
              <a:gd name="connsiteX198" fmla="*/ 5516316 w 6096000"/>
              <a:gd name="connsiteY198" fmla="*/ 6316543 h 6858000"/>
              <a:gd name="connsiteX199" fmla="*/ 5506015 w 6096000"/>
              <a:gd name="connsiteY199" fmla="*/ 6316543 h 6858000"/>
              <a:gd name="connsiteX200" fmla="*/ 5415355 w 6096000"/>
              <a:gd name="connsiteY200" fmla="*/ 6271112 h 6858000"/>
              <a:gd name="connsiteX201" fmla="*/ 5407114 w 6096000"/>
              <a:gd name="connsiteY201" fmla="*/ 6264917 h 6858000"/>
              <a:gd name="connsiteX202" fmla="*/ 5411235 w 6096000"/>
              <a:gd name="connsiteY202" fmla="*/ 6258721 h 6858000"/>
              <a:gd name="connsiteX203" fmla="*/ 5518377 w 6096000"/>
              <a:gd name="connsiteY203" fmla="*/ 6196770 h 6858000"/>
              <a:gd name="connsiteX204" fmla="*/ 5522498 w 6096000"/>
              <a:gd name="connsiteY204" fmla="*/ 6195995 h 6858000"/>
              <a:gd name="connsiteX205" fmla="*/ 5553811 w 6096000"/>
              <a:gd name="connsiteY205" fmla="*/ 6160806 h 6858000"/>
              <a:gd name="connsiteX206" fmla="*/ 5336980 w 6096000"/>
              <a:gd name="connsiteY206" fmla="*/ 6379976 h 6858000"/>
              <a:gd name="connsiteX207" fmla="*/ 5553811 w 6096000"/>
              <a:gd name="connsiteY207" fmla="*/ 6599145 h 6858000"/>
              <a:gd name="connsiteX208" fmla="*/ 5770643 w 6096000"/>
              <a:gd name="connsiteY208" fmla="*/ 6379976 h 6858000"/>
              <a:gd name="connsiteX209" fmla="*/ 5553811 w 6096000"/>
              <a:gd name="connsiteY209" fmla="*/ 6160806 h 6858000"/>
              <a:gd name="connsiteX210" fmla="*/ 5553226 w 6096000"/>
              <a:gd name="connsiteY210" fmla="*/ 6129247 h 6858000"/>
              <a:gd name="connsiteX211" fmla="*/ 5799865 w 6096000"/>
              <a:gd name="connsiteY211" fmla="*/ 6378808 h 6858000"/>
              <a:gd name="connsiteX212" fmla="*/ 5553226 w 6096000"/>
              <a:gd name="connsiteY212" fmla="*/ 6628369 h 6858000"/>
              <a:gd name="connsiteX213" fmla="*/ 5306588 w 6096000"/>
              <a:gd name="connsiteY213" fmla="*/ 6378808 h 6858000"/>
              <a:gd name="connsiteX214" fmla="*/ 5553226 w 6096000"/>
              <a:gd name="connsiteY214" fmla="*/ 6129247 h 6858000"/>
              <a:gd name="connsiteX215" fmla="*/ 5540303 w 6096000"/>
              <a:gd name="connsiteY215" fmla="*/ 6050671 h 6858000"/>
              <a:gd name="connsiteX216" fmla="*/ 5527964 w 6096000"/>
              <a:gd name="connsiteY216" fmla="*/ 6100554 h 6858000"/>
              <a:gd name="connsiteX217" fmla="*/ 5505342 w 6096000"/>
              <a:gd name="connsiteY217" fmla="*/ 6104711 h 6858000"/>
              <a:gd name="connsiteX218" fmla="*/ 5478607 w 6096000"/>
              <a:gd name="connsiteY218" fmla="*/ 6058985 h 6858000"/>
              <a:gd name="connsiteX219" fmla="*/ 5478607 w 6096000"/>
              <a:gd name="connsiteY219" fmla="*/ 6056906 h 6858000"/>
              <a:gd name="connsiteX220" fmla="*/ 5476550 w 6096000"/>
              <a:gd name="connsiteY220" fmla="*/ 6058985 h 6858000"/>
              <a:gd name="connsiteX221" fmla="*/ 5455985 w 6096000"/>
              <a:gd name="connsiteY221" fmla="*/ 6063142 h 6858000"/>
              <a:gd name="connsiteX222" fmla="*/ 5455985 w 6096000"/>
              <a:gd name="connsiteY222" fmla="*/ 6065220 h 6858000"/>
              <a:gd name="connsiteX223" fmla="*/ 5451872 w 6096000"/>
              <a:gd name="connsiteY223" fmla="*/ 6090162 h 6858000"/>
              <a:gd name="connsiteX224" fmla="*/ 5455985 w 6096000"/>
              <a:gd name="connsiteY224" fmla="*/ 6117182 h 6858000"/>
              <a:gd name="connsiteX225" fmla="*/ 5435420 w 6096000"/>
              <a:gd name="connsiteY225" fmla="*/ 6125495 h 6858000"/>
              <a:gd name="connsiteX226" fmla="*/ 5398402 w 6096000"/>
              <a:gd name="connsiteY226" fmla="*/ 6090162 h 6858000"/>
              <a:gd name="connsiteX227" fmla="*/ 5398402 w 6096000"/>
              <a:gd name="connsiteY227" fmla="*/ 6088083 h 6858000"/>
              <a:gd name="connsiteX228" fmla="*/ 5396346 w 6096000"/>
              <a:gd name="connsiteY228" fmla="*/ 6088083 h 6858000"/>
              <a:gd name="connsiteX229" fmla="*/ 5377837 w 6096000"/>
              <a:gd name="connsiteY229" fmla="*/ 6100554 h 6858000"/>
              <a:gd name="connsiteX230" fmla="*/ 5377837 w 6096000"/>
              <a:gd name="connsiteY230" fmla="*/ 6102632 h 6858000"/>
              <a:gd name="connsiteX231" fmla="*/ 5390176 w 6096000"/>
              <a:gd name="connsiteY231" fmla="*/ 6152515 h 6858000"/>
              <a:gd name="connsiteX232" fmla="*/ 5373724 w 6096000"/>
              <a:gd name="connsiteY232" fmla="*/ 6164986 h 6858000"/>
              <a:gd name="connsiteX233" fmla="*/ 5330536 w 6096000"/>
              <a:gd name="connsiteY233" fmla="*/ 6137966 h 6858000"/>
              <a:gd name="connsiteX234" fmla="*/ 5328480 w 6096000"/>
              <a:gd name="connsiteY234" fmla="*/ 6137966 h 6858000"/>
              <a:gd name="connsiteX235" fmla="*/ 5328480 w 6096000"/>
              <a:gd name="connsiteY235" fmla="*/ 6140044 h 6858000"/>
              <a:gd name="connsiteX236" fmla="*/ 5312027 w 6096000"/>
              <a:gd name="connsiteY236" fmla="*/ 6154594 h 6858000"/>
              <a:gd name="connsiteX237" fmla="*/ 5312027 w 6096000"/>
              <a:gd name="connsiteY237" fmla="*/ 6156672 h 6858000"/>
              <a:gd name="connsiteX238" fmla="*/ 5338763 w 6096000"/>
              <a:gd name="connsiteY238" fmla="*/ 6202398 h 6858000"/>
              <a:gd name="connsiteX239" fmla="*/ 5324366 w 6096000"/>
              <a:gd name="connsiteY239" fmla="*/ 6219026 h 6858000"/>
              <a:gd name="connsiteX240" fmla="*/ 5275010 w 6096000"/>
              <a:gd name="connsiteY240" fmla="*/ 6206555 h 6858000"/>
              <a:gd name="connsiteX241" fmla="*/ 5272953 w 6096000"/>
              <a:gd name="connsiteY241" fmla="*/ 6206555 h 6858000"/>
              <a:gd name="connsiteX242" fmla="*/ 5262671 w 6096000"/>
              <a:gd name="connsiteY242" fmla="*/ 6225261 h 6858000"/>
              <a:gd name="connsiteX243" fmla="*/ 5262671 w 6096000"/>
              <a:gd name="connsiteY243" fmla="*/ 6227340 h 6858000"/>
              <a:gd name="connsiteX244" fmla="*/ 5299688 w 6096000"/>
              <a:gd name="connsiteY244" fmla="*/ 6264752 h 6858000"/>
              <a:gd name="connsiteX245" fmla="*/ 5291462 w 6096000"/>
              <a:gd name="connsiteY245" fmla="*/ 6283458 h 6858000"/>
              <a:gd name="connsiteX246" fmla="*/ 5240049 w 6096000"/>
              <a:gd name="connsiteY246" fmla="*/ 6283458 h 6858000"/>
              <a:gd name="connsiteX247" fmla="*/ 5237992 w 6096000"/>
              <a:gd name="connsiteY247" fmla="*/ 6283458 h 6858000"/>
              <a:gd name="connsiteX248" fmla="*/ 5237992 w 6096000"/>
              <a:gd name="connsiteY248" fmla="*/ 6285536 h 6858000"/>
              <a:gd name="connsiteX249" fmla="*/ 5231823 w 6096000"/>
              <a:gd name="connsiteY249" fmla="*/ 6306320 h 6858000"/>
              <a:gd name="connsiteX250" fmla="*/ 5233879 w 6096000"/>
              <a:gd name="connsiteY250" fmla="*/ 6308399 h 6858000"/>
              <a:gd name="connsiteX251" fmla="*/ 5277066 w 6096000"/>
              <a:gd name="connsiteY251" fmla="*/ 6333340 h 6858000"/>
              <a:gd name="connsiteX252" fmla="*/ 5275010 w 6096000"/>
              <a:gd name="connsiteY252" fmla="*/ 6356204 h 6858000"/>
              <a:gd name="connsiteX253" fmla="*/ 5225653 w 6096000"/>
              <a:gd name="connsiteY253" fmla="*/ 6368675 h 6858000"/>
              <a:gd name="connsiteX254" fmla="*/ 5223596 w 6096000"/>
              <a:gd name="connsiteY254" fmla="*/ 6368675 h 6858000"/>
              <a:gd name="connsiteX255" fmla="*/ 5223596 w 6096000"/>
              <a:gd name="connsiteY255" fmla="*/ 6370752 h 6858000"/>
              <a:gd name="connsiteX256" fmla="*/ 5223596 w 6096000"/>
              <a:gd name="connsiteY256" fmla="*/ 6381145 h 6858000"/>
              <a:gd name="connsiteX257" fmla="*/ 5223596 w 6096000"/>
              <a:gd name="connsiteY257" fmla="*/ 6391537 h 6858000"/>
              <a:gd name="connsiteX258" fmla="*/ 5223596 w 6096000"/>
              <a:gd name="connsiteY258" fmla="*/ 6393616 h 6858000"/>
              <a:gd name="connsiteX259" fmla="*/ 5225653 w 6096000"/>
              <a:gd name="connsiteY259" fmla="*/ 6393616 h 6858000"/>
              <a:gd name="connsiteX260" fmla="*/ 5275010 w 6096000"/>
              <a:gd name="connsiteY260" fmla="*/ 6406087 h 6858000"/>
              <a:gd name="connsiteX261" fmla="*/ 5279123 w 6096000"/>
              <a:gd name="connsiteY261" fmla="*/ 6428949 h 6858000"/>
              <a:gd name="connsiteX262" fmla="*/ 5233879 w 6096000"/>
              <a:gd name="connsiteY262" fmla="*/ 6455969 h 6858000"/>
              <a:gd name="connsiteX263" fmla="*/ 5231823 w 6096000"/>
              <a:gd name="connsiteY263" fmla="*/ 6455969 h 6858000"/>
              <a:gd name="connsiteX264" fmla="*/ 5231823 w 6096000"/>
              <a:gd name="connsiteY264" fmla="*/ 6458048 h 6858000"/>
              <a:gd name="connsiteX265" fmla="*/ 5237992 w 6096000"/>
              <a:gd name="connsiteY265" fmla="*/ 6478833 h 6858000"/>
              <a:gd name="connsiteX266" fmla="*/ 5240049 w 6096000"/>
              <a:gd name="connsiteY266" fmla="*/ 6478833 h 6858000"/>
              <a:gd name="connsiteX267" fmla="*/ 5291462 w 6096000"/>
              <a:gd name="connsiteY267" fmla="*/ 6478833 h 6858000"/>
              <a:gd name="connsiteX268" fmla="*/ 5299688 w 6096000"/>
              <a:gd name="connsiteY268" fmla="*/ 6499616 h 6858000"/>
              <a:gd name="connsiteX269" fmla="*/ 5262671 w 6096000"/>
              <a:gd name="connsiteY269" fmla="*/ 6537029 h 6858000"/>
              <a:gd name="connsiteX270" fmla="*/ 5262671 w 6096000"/>
              <a:gd name="connsiteY270" fmla="*/ 6539107 h 6858000"/>
              <a:gd name="connsiteX271" fmla="*/ 5275010 w 6096000"/>
              <a:gd name="connsiteY271" fmla="*/ 6557813 h 6858000"/>
              <a:gd name="connsiteX272" fmla="*/ 5326423 w 6096000"/>
              <a:gd name="connsiteY272" fmla="*/ 6543265 h 6858000"/>
              <a:gd name="connsiteX273" fmla="*/ 5338763 w 6096000"/>
              <a:gd name="connsiteY273" fmla="*/ 6561971 h 6858000"/>
              <a:gd name="connsiteX274" fmla="*/ 5312027 w 6096000"/>
              <a:gd name="connsiteY274" fmla="*/ 6607697 h 6858000"/>
              <a:gd name="connsiteX275" fmla="*/ 5314084 w 6096000"/>
              <a:gd name="connsiteY275" fmla="*/ 6609774 h 6858000"/>
              <a:gd name="connsiteX276" fmla="*/ 5328480 w 6096000"/>
              <a:gd name="connsiteY276" fmla="*/ 6624324 h 6858000"/>
              <a:gd name="connsiteX277" fmla="*/ 5330536 w 6096000"/>
              <a:gd name="connsiteY277" fmla="*/ 6624324 h 6858000"/>
              <a:gd name="connsiteX278" fmla="*/ 5375780 w 6096000"/>
              <a:gd name="connsiteY278" fmla="*/ 6597304 h 6858000"/>
              <a:gd name="connsiteX279" fmla="*/ 5392233 w 6096000"/>
              <a:gd name="connsiteY279" fmla="*/ 6611853 h 6858000"/>
              <a:gd name="connsiteX280" fmla="*/ 5379894 w 6096000"/>
              <a:gd name="connsiteY280" fmla="*/ 6661736 h 6858000"/>
              <a:gd name="connsiteX281" fmla="*/ 5379894 w 6096000"/>
              <a:gd name="connsiteY281" fmla="*/ 6663815 h 6858000"/>
              <a:gd name="connsiteX282" fmla="*/ 5398402 w 6096000"/>
              <a:gd name="connsiteY282" fmla="*/ 6674206 h 6858000"/>
              <a:gd name="connsiteX283" fmla="*/ 5398402 w 6096000"/>
              <a:gd name="connsiteY283" fmla="*/ 6676285 h 6858000"/>
              <a:gd name="connsiteX284" fmla="*/ 5400459 w 6096000"/>
              <a:gd name="connsiteY284" fmla="*/ 6674206 h 6858000"/>
              <a:gd name="connsiteX285" fmla="*/ 5437476 w 6096000"/>
              <a:gd name="connsiteY285" fmla="*/ 6636795 h 6858000"/>
              <a:gd name="connsiteX286" fmla="*/ 5455985 w 6096000"/>
              <a:gd name="connsiteY286" fmla="*/ 6645109 h 6858000"/>
              <a:gd name="connsiteX287" fmla="*/ 5453928 w 6096000"/>
              <a:gd name="connsiteY287" fmla="*/ 6672129 h 6858000"/>
              <a:gd name="connsiteX288" fmla="*/ 5455985 w 6096000"/>
              <a:gd name="connsiteY288" fmla="*/ 6697070 h 6858000"/>
              <a:gd name="connsiteX289" fmla="*/ 5455985 w 6096000"/>
              <a:gd name="connsiteY289" fmla="*/ 6699148 h 6858000"/>
              <a:gd name="connsiteX290" fmla="*/ 5458042 w 6096000"/>
              <a:gd name="connsiteY290" fmla="*/ 6699148 h 6858000"/>
              <a:gd name="connsiteX291" fmla="*/ 5478607 w 6096000"/>
              <a:gd name="connsiteY291" fmla="*/ 6705383 h 6858000"/>
              <a:gd name="connsiteX292" fmla="*/ 5480663 w 6096000"/>
              <a:gd name="connsiteY292" fmla="*/ 6705383 h 6858000"/>
              <a:gd name="connsiteX293" fmla="*/ 5505342 w 6096000"/>
              <a:gd name="connsiteY293" fmla="*/ 6659658 h 6858000"/>
              <a:gd name="connsiteX294" fmla="*/ 5527964 w 6096000"/>
              <a:gd name="connsiteY294" fmla="*/ 6661736 h 6858000"/>
              <a:gd name="connsiteX295" fmla="*/ 5540303 w 6096000"/>
              <a:gd name="connsiteY295" fmla="*/ 6713697 h 6858000"/>
              <a:gd name="connsiteX296" fmla="*/ 5542359 w 6096000"/>
              <a:gd name="connsiteY296" fmla="*/ 6713697 h 6858000"/>
              <a:gd name="connsiteX297" fmla="*/ 5562925 w 6096000"/>
              <a:gd name="connsiteY297" fmla="*/ 6713697 h 6858000"/>
              <a:gd name="connsiteX298" fmla="*/ 5564982 w 6096000"/>
              <a:gd name="connsiteY298" fmla="*/ 6713697 h 6858000"/>
              <a:gd name="connsiteX299" fmla="*/ 5579378 w 6096000"/>
              <a:gd name="connsiteY299" fmla="*/ 6661736 h 6858000"/>
              <a:gd name="connsiteX300" fmla="*/ 5599943 w 6096000"/>
              <a:gd name="connsiteY300" fmla="*/ 6659658 h 6858000"/>
              <a:gd name="connsiteX301" fmla="*/ 5626678 w 6096000"/>
              <a:gd name="connsiteY301" fmla="*/ 6705383 h 6858000"/>
              <a:gd name="connsiteX302" fmla="*/ 5647243 w 6096000"/>
              <a:gd name="connsiteY302" fmla="*/ 6699148 h 6858000"/>
              <a:gd name="connsiteX303" fmla="*/ 5649300 w 6096000"/>
              <a:gd name="connsiteY303" fmla="*/ 6699148 h 6858000"/>
              <a:gd name="connsiteX304" fmla="*/ 5651356 w 6096000"/>
              <a:gd name="connsiteY304" fmla="*/ 6672129 h 6858000"/>
              <a:gd name="connsiteX305" fmla="*/ 5649300 w 6096000"/>
              <a:gd name="connsiteY305" fmla="*/ 6645109 h 6858000"/>
              <a:gd name="connsiteX306" fmla="*/ 5669865 w 6096000"/>
              <a:gd name="connsiteY306" fmla="*/ 6636795 h 6858000"/>
              <a:gd name="connsiteX307" fmla="*/ 5706882 w 6096000"/>
              <a:gd name="connsiteY307" fmla="*/ 6674206 h 6858000"/>
              <a:gd name="connsiteX308" fmla="*/ 5725391 w 6096000"/>
              <a:gd name="connsiteY308" fmla="*/ 6663815 h 6858000"/>
              <a:gd name="connsiteX309" fmla="*/ 5727448 w 6096000"/>
              <a:gd name="connsiteY309" fmla="*/ 6661736 h 6858000"/>
              <a:gd name="connsiteX310" fmla="*/ 5727448 w 6096000"/>
              <a:gd name="connsiteY310" fmla="*/ 6659658 h 6858000"/>
              <a:gd name="connsiteX311" fmla="*/ 5713052 w 6096000"/>
              <a:gd name="connsiteY311" fmla="*/ 6611853 h 6858000"/>
              <a:gd name="connsiteX312" fmla="*/ 5729504 w 6096000"/>
              <a:gd name="connsiteY312" fmla="*/ 6597304 h 6858000"/>
              <a:gd name="connsiteX313" fmla="*/ 5774748 w 6096000"/>
              <a:gd name="connsiteY313" fmla="*/ 6624324 h 6858000"/>
              <a:gd name="connsiteX314" fmla="*/ 5776805 w 6096000"/>
              <a:gd name="connsiteY314" fmla="*/ 6624324 h 6858000"/>
              <a:gd name="connsiteX315" fmla="*/ 5791201 w 6096000"/>
              <a:gd name="connsiteY315" fmla="*/ 6607697 h 6858000"/>
              <a:gd name="connsiteX316" fmla="*/ 5793257 w 6096000"/>
              <a:gd name="connsiteY316" fmla="*/ 6607697 h 6858000"/>
              <a:gd name="connsiteX317" fmla="*/ 5766522 w 6096000"/>
              <a:gd name="connsiteY317" fmla="*/ 6561971 h 6858000"/>
              <a:gd name="connsiteX318" fmla="*/ 5778861 w 6096000"/>
              <a:gd name="connsiteY318" fmla="*/ 6543265 h 6858000"/>
              <a:gd name="connsiteX319" fmla="*/ 5830275 w 6096000"/>
              <a:gd name="connsiteY319" fmla="*/ 6557813 h 6858000"/>
              <a:gd name="connsiteX320" fmla="*/ 5832331 w 6096000"/>
              <a:gd name="connsiteY320" fmla="*/ 6555735 h 6858000"/>
              <a:gd name="connsiteX321" fmla="*/ 5842614 w 6096000"/>
              <a:gd name="connsiteY321" fmla="*/ 6537029 h 6858000"/>
              <a:gd name="connsiteX322" fmla="*/ 5842614 w 6096000"/>
              <a:gd name="connsiteY322" fmla="*/ 6534951 h 6858000"/>
              <a:gd name="connsiteX323" fmla="*/ 5805596 w 6096000"/>
              <a:gd name="connsiteY323" fmla="*/ 6499616 h 6858000"/>
              <a:gd name="connsiteX324" fmla="*/ 5813822 w 6096000"/>
              <a:gd name="connsiteY324" fmla="*/ 6478833 h 6858000"/>
              <a:gd name="connsiteX325" fmla="*/ 5865236 w 6096000"/>
              <a:gd name="connsiteY325" fmla="*/ 6478833 h 6858000"/>
              <a:gd name="connsiteX326" fmla="*/ 5867292 w 6096000"/>
              <a:gd name="connsiteY326" fmla="*/ 6478833 h 6858000"/>
              <a:gd name="connsiteX327" fmla="*/ 5871405 w 6096000"/>
              <a:gd name="connsiteY327" fmla="*/ 6458048 h 6858000"/>
              <a:gd name="connsiteX328" fmla="*/ 5871405 w 6096000"/>
              <a:gd name="connsiteY328" fmla="*/ 6455969 h 6858000"/>
              <a:gd name="connsiteX329" fmla="*/ 5826162 w 6096000"/>
              <a:gd name="connsiteY329" fmla="*/ 6428949 h 6858000"/>
              <a:gd name="connsiteX330" fmla="*/ 5830275 w 6096000"/>
              <a:gd name="connsiteY330" fmla="*/ 6408165 h 6858000"/>
              <a:gd name="connsiteX331" fmla="*/ 5879632 w 6096000"/>
              <a:gd name="connsiteY331" fmla="*/ 6393616 h 6858000"/>
              <a:gd name="connsiteX332" fmla="*/ 5881688 w 6096000"/>
              <a:gd name="connsiteY332" fmla="*/ 6393616 h 6858000"/>
              <a:gd name="connsiteX333" fmla="*/ 5881688 w 6096000"/>
              <a:gd name="connsiteY333" fmla="*/ 6381145 h 6858000"/>
              <a:gd name="connsiteX334" fmla="*/ 5881688 w 6096000"/>
              <a:gd name="connsiteY334" fmla="*/ 6370752 h 6858000"/>
              <a:gd name="connsiteX335" fmla="*/ 5879632 w 6096000"/>
              <a:gd name="connsiteY335" fmla="*/ 6370752 h 6858000"/>
              <a:gd name="connsiteX336" fmla="*/ 5830275 w 6096000"/>
              <a:gd name="connsiteY336" fmla="*/ 6356204 h 6858000"/>
              <a:gd name="connsiteX337" fmla="*/ 5828218 w 6096000"/>
              <a:gd name="connsiteY337" fmla="*/ 6335419 h 6858000"/>
              <a:gd name="connsiteX338" fmla="*/ 5871405 w 6096000"/>
              <a:gd name="connsiteY338" fmla="*/ 6308399 h 6858000"/>
              <a:gd name="connsiteX339" fmla="*/ 5873462 w 6096000"/>
              <a:gd name="connsiteY339" fmla="*/ 6308399 h 6858000"/>
              <a:gd name="connsiteX340" fmla="*/ 5873462 w 6096000"/>
              <a:gd name="connsiteY340" fmla="*/ 6306320 h 6858000"/>
              <a:gd name="connsiteX341" fmla="*/ 5867292 w 6096000"/>
              <a:gd name="connsiteY341" fmla="*/ 6285536 h 6858000"/>
              <a:gd name="connsiteX342" fmla="*/ 5865236 w 6096000"/>
              <a:gd name="connsiteY342" fmla="*/ 6285536 h 6858000"/>
              <a:gd name="connsiteX343" fmla="*/ 5813822 w 6096000"/>
              <a:gd name="connsiteY343" fmla="*/ 6285536 h 6858000"/>
              <a:gd name="connsiteX344" fmla="*/ 5805596 w 6096000"/>
              <a:gd name="connsiteY344" fmla="*/ 6264752 h 6858000"/>
              <a:gd name="connsiteX345" fmla="*/ 5842614 w 6096000"/>
              <a:gd name="connsiteY345" fmla="*/ 6227340 h 6858000"/>
              <a:gd name="connsiteX346" fmla="*/ 5842614 w 6096000"/>
              <a:gd name="connsiteY346" fmla="*/ 6225261 h 6858000"/>
              <a:gd name="connsiteX347" fmla="*/ 5832331 w 6096000"/>
              <a:gd name="connsiteY347" fmla="*/ 6206555 h 6858000"/>
              <a:gd name="connsiteX348" fmla="*/ 5830275 w 6096000"/>
              <a:gd name="connsiteY348" fmla="*/ 6206555 h 6858000"/>
              <a:gd name="connsiteX349" fmla="*/ 5780918 w 6096000"/>
              <a:gd name="connsiteY349" fmla="*/ 6219026 h 6858000"/>
              <a:gd name="connsiteX350" fmla="*/ 5766522 w 6096000"/>
              <a:gd name="connsiteY350" fmla="*/ 6202398 h 6858000"/>
              <a:gd name="connsiteX351" fmla="*/ 5793257 w 6096000"/>
              <a:gd name="connsiteY351" fmla="*/ 6156672 h 6858000"/>
              <a:gd name="connsiteX352" fmla="*/ 5793257 w 6096000"/>
              <a:gd name="connsiteY352" fmla="*/ 6154594 h 6858000"/>
              <a:gd name="connsiteX353" fmla="*/ 5776805 w 6096000"/>
              <a:gd name="connsiteY353" fmla="*/ 6140044 h 6858000"/>
              <a:gd name="connsiteX354" fmla="*/ 5731561 w 6096000"/>
              <a:gd name="connsiteY354" fmla="*/ 6164986 h 6858000"/>
              <a:gd name="connsiteX355" fmla="*/ 5713052 w 6096000"/>
              <a:gd name="connsiteY355" fmla="*/ 6152515 h 6858000"/>
              <a:gd name="connsiteX356" fmla="*/ 5727448 w 6096000"/>
              <a:gd name="connsiteY356" fmla="*/ 6102632 h 6858000"/>
              <a:gd name="connsiteX357" fmla="*/ 5727448 w 6096000"/>
              <a:gd name="connsiteY357" fmla="*/ 6100554 h 6858000"/>
              <a:gd name="connsiteX358" fmla="*/ 5708939 w 6096000"/>
              <a:gd name="connsiteY358" fmla="*/ 6090162 h 6858000"/>
              <a:gd name="connsiteX359" fmla="*/ 5706882 w 6096000"/>
              <a:gd name="connsiteY359" fmla="*/ 6088083 h 6858000"/>
              <a:gd name="connsiteX360" fmla="*/ 5706882 w 6096000"/>
              <a:gd name="connsiteY360" fmla="*/ 6090162 h 6858000"/>
              <a:gd name="connsiteX361" fmla="*/ 5669865 w 6096000"/>
              <a:gd name="connsiteY361" fmla="*/ 6125495 h 6858000"/>
              <a:gd name="connsiteX362" fmla="*/ 5649300 w 6096000"/>
              <a:gd name="connsiteY362" fmla="*/ 6117182 h 6858000"/>
              <a:gd name="connsiteX363" fmla="*/ 5653412 w 6096000"/>
              <a:gd name="connsiteY363" fmla="*/ 6090162 h 6858000"/>
              <a:gd name="connsiteX364" fmla="*/ 5649300 w 6096000"/>
              <a:gd name="connsiteY364" fmla="*/ 6065220 h 6858000"/>
              <a:gd name="connsiteX365" fmla="*/ 5649300 w 6096000"/>
              <a:gd name="connsiteY365" fmla="*/ 6063142 h 6858000"/>
              <a:gd name="connsiteX366" fmla="*/ 5647243 w 6096000"/>
              <a:gd name="connsiteY366" fmla="*/ 6063142 h 6858000"/>
              <a:gd name="connsiteX367" fmla="*/ 5626678 w 6096000"/>
              <a:gd name="connsiteY367" fmla="*/ 6058985 h 6858000"/>
              <a:gd name="connsiteX368" fmla="*/ 5599943 w 6096000"/>
              <a:gd name="connsiteY368" fmla="*/ 6104711 h 6858000"/>
              <a:gd name="connsiteX369" fmla="*/ 5577321 w 6096000"/>
              <a:gd name="connsiteY369" fmla="*/ 6100554 h 6858000"/>
              <a:gd name="connsiteX370" fmla="*/ 5564982 w 6096000"/>
              <a:gd name="connsiteY370" fmla="*/ 6050671 h 6858000"/>
              <a:gd name="connsiteX371" fmla="*/ 5562925 w 6096000"/>
              <a:gd name="connsiteY371" fmla="*/ 6050671 h 6858000"/>
              <a:gd name="connsiteX372" fmla="*/ 5542359 w 6096000"/>
              <a:gd name="connsiteY372" fmla="*/ 6050671 h 6858000"/>
              <a:gd name="connsiteX373" fmla="*/ 5540303 w 6096000"/>
              <a:gd name="connsiteY373" fmla="*/ 6050671 h 6858000"/>
              <a:gd name="connsiteX374" fmla="*/ 0 w 6096000"/>
              <a:gd name="connsiteY374" fmla="*/ 0 h 6858000"/>
              <a:gd name="connsiteX375" fmla="*/ 6096000 w 6096000"/>
              <a:gd name="connsiteY375" fmla="*/ 0 h 6858000"/>
              <a:gd name="connsiteX376" fmla="*/ 6096000 w 6096000"/>
              <a:gd name="connsiteY376" fmla="*/ 6858000 h 6858000"/>
              <a:gd name="connsiteX377" fmla="*/ 0 w 6096000"/>
              <a:gd name="connsiteY37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Lst>
            <a:rect l="l" t="t" r="r" b="b"/>
            <a:pathLst>
              <a:path w="6096000" h="6858000">
                <a:moveTo>
                  <a:pt x="5507402" y="6448102"/>
                </a:moveTo>
                <a:cubicBezTo>
                  <a:pt x="5511483" y="6446018"/>
                  <a:pt x="5513524" y="6446018"/>
                  <a:pt x="5517605" y="6448102"/>
                </a:cubicBezTo>
                <a:cubicBezTo>
                  <a:pt x="5519645" y="6450187"/>
                  <a:pt x="5521686" y="6452271"/>
                  <a:pt x="5521686" y="6456440"/>
                </a:cubicBezTo>
                <a:cubicBezTo>
                  <a:pt x="5527808" y="6558584"/>
                  <a:pt x="5527808" y="6558584"/>
                  <a:pt x="5527808" y="6558584"/>
                </a:cubicBezTo>
                <a:cubicBezTo>
                  <a:pt x="5529848" y="6564837"/>
                  <a:pt x="5527808" y="6566922"/>
                  <a:pt x="5525767" y="6569006"/>
                </a:cubicBezTo>
                <a:cubicBezTo>
                  <a:pt x="5523727" y="6571091"/>
                  <a:pt x="5521686" y="6569006"/>
                  <a:pt x="5519645" y="6569006"/>
                </a:cubicBezTo>
                <a:cubicBezTo>
                  <a:pt x="5474752" y="6558584"/>
                  <a:pt x="5444142" y="6539822"/>
                  <a:pt x="5413533" y="6506470"/>
                </a:cubicBezTo>
                <a:cubicBezTo>
                  <a:pt x="5411492" y="6504386"/>
                  <a:pt x="5409451" y="6502301"/>
                  <a:pt x="5409451" y="6500217"/>
                </a:cubicBezTo>
                <a:cubicBezTo>
                  <a:pt x="5409451" y="6500217"/>
                  <a:pt x="5409451" y="6500217"/>
                  <a:pt x="5409451" y="6498131"/>
                </a:cubicBezTo>
                <a:cubicBezTo>
                  <a:pt x="5409451" y="6496047"/>
                  <a:pt x="5413533" y="6493962"/>
                  <a:pt x="5415573" y="6493962"/>
                </a:cubicBezTo>
                <a:cubicBezTo>
                  <a:pt x="5507402" y="6448102"/>
                  <a:pt x="5507402" y="6448102"/>
                  <a:pt x="5507402" y="6448102"/>
                </a:cubicBezTo>
                <a:close/>
                <a:moveTo>
                  <a:pt x="5590136" y="6446018"/>
                </a:moveTo>
                <a:cubicBezTo>
                  <a:pt x="5594256" y="6446018"/>
                  <a:pt x="5596317" y="6446018"/>
                  <a:pt x="5600438" y="6446018"/>
                </a:cubicBezTo>
                <a:cubicBezTo>
                  <a:pt x="5691097" y="6491784"/>
                  <a:pt x="5691097" y="6491784"/>
                  <a:pt x="5691097" y="6491784"/>
                </a:cubicBezTo>
                <a:cubicBezTo>
                  <a:pt x="5695218" y="6493864"/>
                  <a:pt x="5697278" y="6495944"/>
                  <a:pt x="5699339" y="6498025"/>
                </a:cubicBezTo>
                <a:cubicBezTo>
                  <a:pt x="5699339" y="6500105"/>
                  <a:pt x="5697278" y="6502185"/>
                  <a:pt x="5695218" y="6504265"/>
                </a:cubicBezTo>
                <a:cubicBezTo>
                  <a:pt x="5664312" y="6537549"/>
                  <a:pt x="5631344" y="6556272"/>
                  <a:pt x="5588076" y="6566673"/>
                </a:cubicBezTo>
                <a:cubicBezTo>
                  <a:pt x="5583954" y="6568753"/>
                  <a:pt x="5581894" y="6568753"/>
                  <a:pt x="5579833" y="6566673"/>
                </a:cubicBezTo>
                <a:cubicBezTo>
                  <a:pt x="5577773" y="6564593"/>
                  <a:pt x="5577773" y="6560432"/>
                  <a:pt x="5577773" y="6558352"/>
                </a:cubicBezTo>
                <a:cubicBezTo>
                  <a:pt x="5586015" y="6454339"/>
                  <a:pt x="5586015" y="6454339"/>
                  <a:pt x="5586015" y="6454339"/>
                </a:cubicBezTo>
                <a:cubicBezTo>
                  <a:pt x="5586015" y="6452259"/>
                  <a:pt x="5588076" y="6448098"/>
                  <a:pt x="5590136" y="6446018"/>
                </a:cubicBezTo>
                <a:close/>
                <a:moveTo>
                  <a:pt x="4772401" y="6406275"/>
                </a:moveTo>
                <a:cubicBezTo>
                  <a:pt x="4772401" y="6406275"/>
                  <a:pt x="4772401" y="6406275"/>
                  <a:pt x="4772401" y="6449478"/>
                </a:cubicBezTo>
                <a:cubicBezTo>
                  <a:pt x="4772401" y="6449478"/>
                  <a:pt x="4745333" y="6457707"/>
                  <a:pt x="4724512" y="6457707"/>
                </a:cubicBezTo>
                <a:cubicBezTo>
                  <a:pt x="4707855" y="6457707"/>
                  <a:pt x="4705773" y="6441249"/>
                  <a:pt x="4705773" y="6433020"/>
                </a:cubicBezTo>
                <a:cubicBezTo>
                  <a:pt x="4705773" y="6418619"/>
                  <a:pt x="4714102" y="6410390"/>
                  <a:pt x="4730759" y="6408333"/>
                </a:cubicBezTo>
                <a:close/>
                <a:moveTo>
                  <a:pt x="4422900" y="6336141"/>
                </a:moveTo>
                <a:cubicBezTo>
                  <a:pt x="4451537" y="6336141"/>
                  <a:pt x="4463811" y="6352748"/>
                  <a:pt x="4463811" y="6396340"/>
                </a:cubicBezTo>
                <a:cubicBezTo>
                  <a:pt x="4463811" y="6433704"/>
                  <a:pt x="4457675" y="6456538"/>
                  <a:pt x="4422900" y="6456538"/>
                </a:cubicBezTo>
                <a:cubicBezTo>
                  <a:pt x="4388125" y="6456538"/>
                  <a:pt x="4381988" y="6433704"/>
                  <a:pt x="4381988" y="6396340"/>
                </a:cubicBezTo>
                <a:cubicBezTo>
                  <a:pt x="4381988" y="6352748"/>
                  <a:pt x="4392216" y="6336141"/>
                  <a:pt x="4422900" y="6336141"/>
                </a:cubicBezTo>
                <a:close/>
                <a:moveTo>
                  <a:pt x="5577123" y="6327829"/>
                </a:moveTo>
                <a:cubicBezTo>
                  <a:pt x="5579950" y="6327310"/>
                  <a:pt x="5583033" y="6327829"/>
                  <a:pt x="5586116" y="6328868"/>
                </a:cubicBezTo>
                <a:cubicBezTo>
                  <a:pt x="5602562" y="6341337"/>
                  <a:pt x="5612840" y="6360039"/>
                  <a:pt x="5612840" y="6380819"/>
                </a:cubicBezTo>
                <a:cubicBezTo>
                  <a:pt x="5612840" y="6411990"/>
                  <a:pt x="5586116" y="6439004"/>
                  <a:pt x="5553226" y="6439004"/>
                </a:cubicBezTo>
                <a:cubicBezTo>
                  <a:pt x="5520336" y="6439004"/>
                  <a:pt x="5493612" y="6411990"/>
                  <a:pt x="5493612" y="6380819"/>
                </a:cubicBezTo>
                <a:cubicBezTo>
                  <a:pt x="5493612" y="6360039"/>
                  <a:pt x="5503890" y="6341337"/>
                  <a:pt x="5520336" y="6330947"/>
                </a:cubicBezTo>
                <a:cubicBezTo>
                  <a:pt x="5526503" y="6326790"/>
                  <a:pt x="5532669" y="6326790"/>
                  <a:pt x="5536781" y="6333024"/>
                </a:cubicBezTo>
                <a:cubicBezTo>
                  <a:pt x="5540892" y="6339259"/>
                  <a:pt x="5538837" y="6345492"/>
                  <a:pt x="5534725" y="6349649"/>
                </a:cubicBezTo>
                <a:cubicBezTo>
                  <a:pt x="5524447" y="6355883"/>
                  <a:pt x="5518280" y="6368351"/>
                  <a:pt x="5518280" y="6380819"/>
                </a:cubicBezTo>
                <a:cubicBezTo>
                  <a:pt x="5518280" y="6399522"/>
                  <a:pt x="5534725" y="6416146"/>
                  <a:pt x="5553226" y="6416146"/>
                </a:cubicBezTo>
                <a:cubicBezTo>
                  <a:pt x="5571727" y="6416146"/>
                  <a:pt x="5588172" y="6399522"/>
                  <a:pt x="5588172" y="6380819"/>
                </a:cubicBezTo>
                <a:cubicBezTo>
                  <a:pt x="5588172" y="6368351"/>
                  <a:pt x="5582005" y="6355883"/>
                  <a:pt x="5571727" y="6349649"/>
                </a:cubicBezTo>
                <a:cubicBezTo>
                  <a:pt x="5567616" y="6345492"/>
                  <a:pt x="5565560" y="6339259"/>
                  <a:pt x="5569671" y="6333024"/>
                </a:cubicBezTo>
                <a:cubicBezTo>
                  <a:pt x="5571727" y="6329908"/>
                  <a:pt x="5574297" y="6328349"/>
                  <a:pt x="5577123" y="6327829"/>
                </a:cubicBezTo>
                <a:close/>
                <a:moveTo>
                  <a:pt x="5726057" y="6312763"/>
                </a:moveTo>
                <a:cubicBezTo>
                  <a:pt x="5728124" y="6312763"/>
                  <a:pt x="5730190" y="6316915"/>
                  <a:pt x="5730190" y="6318992"/>
                </a:cubicBezTo>
                <a:cubicBezTo>
                  <a:pt x="5742588" y="6362590"/>
                  <a:pt x="5742588" y="6399960"/>
                  <a:pt x="5730190" y="6443559"/>
                </a:cubicBezTo>
                <a:cubicBezTo>
                  <a:pt x="5728124" y="6447711"/>
                  <a:pt x="5728124" y="6449787"/>
                  <a:pt x="5726057" y="6449787"/>
                </a:cubicBezTo>
                <a:cubicBezTo>
                  <a:pt x="5721924" y="6451863"/>
                  <a:pt x="5719858" y="6449787"/>
                  <a:pt x="5717791" y="6447711"/>
                </a:cubicBezTo>
                <a:cubicBezTo>
                  <a:pt x="5633066" y="6389579"/>
                  <a:pt x="5633066" y="6389579"/>
                  <a:pt x="5633066" y="6389579"/>
                </a:cubicBezTo>
                <a:cubicBezTo>
                  <a:pt x="5628933" y="6387504"/>
                  <a:pt x="5626867" y="6385427"/>
                  <a:pt x="5626867" y="6381275"/>
                </a:cubicBezTo>
                <a:cubicBezTo>
                  <a:pt x="5626867" y="6379199"/>
                  <a:pt x="5628933" y="6375047"/>
                  <a:pt x="5633066" y="6372971"/>
                </a:cubicBezTo>
                <a:cubicBezTo>
                  <a:pt x="5717791" y="6314840"/>
                  <a:pt x="5717791" y="6314840"/>
                  <a:pt x="5717791" y="6314840"/>
                </a:cubicBezTo>
                <a:cubicBezTo>
                  <a:pt x="5719858" y="6312763"/>
                  <a:pt x="5723991" y="6312763"/>
                  <a:pt x="5726057" y="6312763"/>
                </a:cubicBezTo>
                <a:close/>
                <a:moveTo>
                  <a:pt x="5380229" y="6312763"/>
                </a:moveTo>
                <a:cubicBezTo>
                  <a:pt x="5384320" y="6312763"/>
                  <a:pt x="5386366" y="6314840"/>
                  <a:pt x="5388412" y="6316915"/>
                </a:cubicBezTo>
                <a:cubicBezTo>
                  <a:pt x="5472280" y="6372971"/>
                  <a:pt x="5472280" y="6372971"/>
                  <a:pt x="5472280" y="6372971"/>
                </a:cubicBezTo>
                <a:cubicBezTo>
                  <a:pt x="5476371" y="6375047"/>
                  <a:pt x="5478417" y="6379199"/>
                  <a:pt x="5478417" y="6381275"/>
                </a:cubicBezTo>
                <a:cubicBezTo>
                  <a:pt x="5478417" y="6385427"/>
                  <a:pt x="5476371" y="6387504"/>
                  <a:pt x="5472280" y="6389579"/>
                </a:cubicBezTo>
                <a:lnTo>
                  <a:pt x="5388412" y="6447711"/>
                </a:lnTo>
                <a:cubicBezTo>
                  <a:pt x="5384320" y="6449787"/>
                  <a:pt x="5382275" y="6451863"/>
                  <a:pt x="5380229" y="6449787"/>
                </a:cubicBezTo>
                <a:cubicBezTo>
                  <a:pt x="5378184" y="6449787"/>
                  <a:pt x="5376138" y="6447711"/>
                  <a:pt x="5376138" y="6443559"/>
                </a:cubicBezTo>
                <a:cubicBezTo>
                  <a:pt x="5363865" y="6399960"/>
                  <a:pt x="5363865" y="6364666"/>
                  <a:pt x="5376138" y="6318992"/>
                </a:cubicBezTo>
                <a:cubicBezTo>
                  <a:pt x="5376138" y="6316915"/>
                  <a:pt x="5378184" y="6314840"/>
                  <a:pt x="5380229" y="6312763"/>
                </a:cubicBezTo>
                <a:close/>
                <a:moveTo>
                  <a:pt x="4992184" y="6302243"/>
                </a:moveTo>
                <a:cubicBezTo>
                  <a:pt x="4990131" y="6302243"/>
                  <a:pt x="4988078" y="6302243"/>
                  <a:pt x="4986024" y="6304321"/>
                </a:cubicBezTo>
                <a:cubicBezTo>
                  <a:pt x="4983972" y="6306398"/>
                  <a:pt x="4983972" y="6308475"/>
                  <a:pt x="4983972" y="6310551"/>
                </a:cubicBezTo>
                <a:cubicBezTo>
                  <a:pt x="5025033" y="6468402"/>
                  <a:pt x="5025033" y="6468402"/>
                  <a:pt x="5025033" y="6468402"/>
                </a:cubicBezTo>
                <a:cubicBezTo>
                  <a:pt x="5027086" y="6476710"/>
                  <a:pt x="5035299" y="6489171"/>
                  <a:pt x="5049670" y="6489171"/>
                </a:cubicBezTo>
                <a:cubicBezTo>
                  <a:pt x="5057882" y="6489171"/>
                  <a:pt x="5057882" y="6489171"/>
                  <a:pt x="5057882" y="6489171"/>
                </a:cubicBezTo>
                <a:cubicBezTo>
                  <a:pt x="5055829" y="6493325"/>
                  <a:pt x="5055829" y="6495403"/>
                  <a:pt x="5053776" y="6497479"/>
                </a:cubicBezTo>
                <a:cubicBezTo>
                  <a:pt x="5053776" y="6499556"/>
                  <a:pt x="5053776" y="6499556"/>
                  <a:pt x="5053776" y="6499556"/>
                </a:cubicBezTo>
                <a:cubicBezTo>
                  <a:pt x="5051723" y="6505788"/>
                  <a:pt x="5049670" y="6518249"/>
                  <a:pt x="5029139" y="6518249"/>
                </a:cubicBezTo>
                <a:cubicBezTo>
                  <a:pt x="4994237" y="6516172"/>
                  <a:pt x="4994237" y="6516172"/>
                  <a:pt x="4994237" y="6516172"/>
                </a:cubicBezTo>
                <a:cubicBezTo>
                  <a:pt x="4992184" y="6514095"/>
                  <a:pt x="4990131" y="6516172"/>
                  <a:pt x="4988078" y="6518249"/>
                </a:cubicBezTo>
                <a:cubicBezTo>
                  <a:pt x="4986024" y="6518249"/>
                  <a:pt x="4986024" y="6520326"/>
                  <a:pt x="4986024" y="6522403"/>
                </a:cubicBezTo>
                <a:cubicBezTo>
                  <a:pt x="4986024" y="6541096"/>
                  <a:pt x="4986024" y="6541096"/>
                  <a:pt x="4986024" y="6541096"/>
                </a:cubicBezTo>
                <a:cubicBezTo>
                  <a:pt x="4986024" y="6545250"/>
                  <a:pt x="4988078" y="6547327"/>
                  <a:pt x="4992184" y="6547327"/>
                </a:cubicBezTo>
                <a:cubicBezTo>
                  <a:pt x="5002449" y="6551480"/>
                  <a:pt x="5022980" y="6553557"/>
                  <a:pt x="5039404" y="6553557"/>
                </a:cubicBezTo>
                <a:cubicBezTo>
                  <a:pt x="5039404" y="6553557"/>
                  <a:pt x="5039404" y="6553557"/>
                  <a:pt x="5041458" y="6553557"/>
                </a:cubicBezTo>
                <a:cubicBezTo>
                  <a:pt x="5068148" y="6553557"/>
                  <a:pt x="5086625" y="6536942"/>
                  <a:pt x="5094838" y="6501633"/>
                </a:cubicBezTo>
                <a:cubicBezTo>
                  <a:pt x="5105103" y="6462170"/>
                  <a:pt x="5119474" y="6410246"/>
                  <a:pt x="5127687" y="6372861"/>
                </a:cubicBezTo>
                <a:cubicBezTo>
                  <a:pt x="5131793" y="6356245"/>
                  <a:pt x="5135899" y="6341706"/>
                  <a:pt x="5140005" y="6331321"/>
                </a:cubicBezTo>
                <a:cubicBezTo>
                  <a:pt x="5144111" y="6310551"/>
                  <a:pt x="5144111" y="6310551"/>
                  <a:pt x="5144111" y="6310551"/>
                </a:cubicBezTo>
                <a:cubicBezTo>
                  <a:pt x="5144111" y="6308475"/>
                  <a:pt x="5144111" y="6306398"/>
                  <a:pt x="5142058" y="6304321"/>
                </a:cubicBezTo>
                <a:cubicBezTo>
                  <a:pt x="5142058" y="6302243"/>
                  <a:pt x="5140005" y="6302243"/>
                  <a:pt x="5137952" y="6302243"/>
                </a:cubicBezTo>
                <a:cubicBezTo>
                  <a:pt x="5109209" y="6302243"/>
                  <a:pt x="5109209" y="6302243"/>
                  <a:pt x="5109209" y="6302243"/>
                </a:cubicBezTo>
                <a:cubicBezTo>
                  <a:pt x="5107156" y="6302243"/>
                  <a:pt x="5103050" y="6304321"/>
                  <a:pt x="5103050" y="6306398"/>
                </a:cubicBezTo>
                <a:cubicBezTo>
                  <a:pt x="5066094" y="6447632"/>
                  <a:pt x="5066094" y="6447632"/>
                  <a:pt x="5066094" y="6447632"/>
                </a:cubicBezTo>
                <a:cubicBezTo>
                  <a:pt x="5064041" y="6447632"/>
                  <a:pt x="5064041" y="6447632"/>
                  <a:pt x="5064041" y="6447632"/>
                </a:cubicBezTo>
                <a:cubicBezTo>
                  <a:pt x="5025033" y="6306398"/>
                  <a:pt x="5025033" y="6306398"/>
                  <a:pt x="5025033" y="6306398"/>
                </a:cubicBezTo>
                <a:cubicBezTo>
                  <a:pt x="5025033" y="6304321"/>
                  <a:pt x="5022980" y="6302243"/>
                  <a:pt x="5018874" y="6302243"/>
                </a:cubicBezTo>
                <a:cubicBezTo>
                  <a:pt x="4992184" y="6302243"/>
                  <a:pt x="4992184" y="6302243"/>
                  <a:pt x="4992184" y="6302243"/>
                </a:cubicBezTo>
                <a:close/>
                <a:moveTo>
                  <a:pt x="4952412" y="6299906"/>
                </a:moveTo>
                <a:cubicBezTo>
                  <a:pt x="4934001" y="6299906"/>
                  <a:pt x="4915591" y="6312391"/>
                  <a:pt x="4903317" y="6320715"/>
                </a:cubicBezTo>
                <a:cubicBezTo>
                  <a:pt x="4903317" y="6308230"/>
                  <a:pt x="4903317" y="6308230"/>
                  <a:pt x="4903317" y="6308230"/>
                </a:cubicBezTo>
                <a:cubicBezTo>
                  <a:pt x="4903317" y="6304067"/>
                  <a:pt x="4901272" y="6301987"/>
                  <a:pt x="4897181" y="6301987"/>
                </a:cubicBezTo>
                <a:cubicBezTo>
                  <a:pt x="4868542" y="6301987"/>
                  <a:pt x="4868542" y="6301987"/>
                  <a:pt x="4868542" y="6301987"/>
                </a:cubicBezTo>
                <a:cubicBezTo>
                  <a:pt x="4864451" y="6301987"/>
                  <a:pt x="4862406" y="6304067"/>
                  <a:pt x="4862406" y="6308230"/>
                </a:cubicBezTo>
                <a:cubicBezTo>
                  <a:pt x="4862406" y="6483025"/>
                  <a:pt x="4862406" y="6483025"/>
                  <a:pt x="4862406" y="6483025"/>
                </a:cubicBezTo>
                <a:cubicBezTo>
                  <a:pt x="4862406" y="6487187"/>
                  <a:pt x="4864451" y="6489268"/>
                  <a:pt x="4868542" y="6489268"/>
                </a:cubicBezTo>
                <a:cubicBezTo>
                  <a:pt x="4897181" y="6489268"/>
                  <a:pt x="4897181" y="6489268"/>
                  <a:pt x="4897181" y="6489268"/>
                </a:cubicBezTo>
                <a:cubicBezTo>
                  <a:pt x="4901272" y="6489268"/>
                  <a:pt x="4903317" y="6487187"/>
                  <a:pt x="4903317" y="6483025"/>
                </a:cubicBezTo>
                <a:cubicBezTo>
                  <a:pt x="4903317" y="6362333"/>
                  <a:pt x="4903317" y="6362333"/>
                  <a:pt x="4903317" y="6362333"/>
                </a:cubicBezTo>
                <a:cubicBezTo>
                  <a:pt x="4911500" y="6356090"/>
                  <a:pt x="4929910" y="6341524"/>
                  <a:pt x="4954457" y="6339443"/>
                </a:cubicBezTo>
                <a:cubicBezTo>
                  <a:pt x="4958548" y="6339443"/>
                  <a:pt x="4960594" y="6335281"/>
                  <a:pt x="4960594" y="6333200"/>
                </a:cubicBezTo>
                <a:cubicBezTo>
                  <a:pt x="4960594" y="6306149"/>
                  <a:pt x="4960594" y="6306149"/>
                  <a:pt x="4960594" y="6306149"/>
                </a:cubicBezTo>
                <a:cubicBezTo>
                  <a:pt x="4960594" y="6304067"/>
                  <a:pt x="4960594" y="6301987"/>
                  <a:pt x="4958548" y="6301987"/>
                </a:cubicBezTo>
                <a:cubicBezTo>
                  <a:pt x="4956503" y="6299906"/>
                  <a:pt x="4954457" y="6299906"/>
                  <a:pt x="4952412" y="6299906"/>
                </a:cubicBezTo>
                <a:close/>
                <a:moveTo>
                  <a:pt x="4751504" y="6296399"/>
                </a:moveTo>
                <a:cubicBezTo>
                  <a:pt x="4730811" y="6296399"/>
                  <a:pt x="4695633" y="6302637"/>
                  <a:pt x="4681148" y="6304717"/>
                </a:cubicBezTo>
                <a:cubicBezTo>
                  <a:pt x="4677009" y="6304717"/>
                  <a:pt x="4674940" y="6308875"/>
                  <a:pt x="4674940" y="6310955"/>
                </a:cubicBezTo>
                <a:cubicBezTo>
                  <a:pt x="4674940" y="6310955"/>
                  <a:pt x="4674940" y="6310955"/>
                  <a:pt x="4677009" y="6335908"/>
                </a:cubicBezTo>
                <a:cubicBezTo>
                  <a:pt x="4677009" y="6337987"/>
                  <a:pt x="4677009" y="6340067"/>
                  <a:pt x="4679079" y="6340067"/>
                </a:cubicBezTo>
                <a:cubicBezTo>
                  <a:pt x="4681148" y="6342146"/>
                  <a:pt x="4681148" y="6342146"/>
                  <a:pt x="4683217" y="6342146"/>
                </a:cubicBezTo>
                <a:cubicBezTo>
                  <a:pt x="4699771" y="6342146"/>
                  <a:pt x="4728741" y="6337987"/>
                  <a:pt x="4749434" y="6337987"/>
                </a:cubicBezTo>
                <a:cubicBezTo>
                  <a:pt x="4763918" y="6337987"/>
                  <a:pt x="4772196" y="6346305"/>
                  <a:pt x="4772196" y="6360861"/>
                </a:cubicBezTo>
                <a:cubicBezTo>
                  <a:pt x="4772196" y="6360861"/>
                  <a:pt x="4772196" y="6360861"/>
                  <a:pt x="4772196" y="6373337"/>
                </a:cubicBezTo>
                <a:cubicBezTo>
                  <a:pt x="4772196" y="6373337"/>
                  <a:pt x="4772196" y="6373337"/>
                  <a:pt x="4726672" y="6377496"/>
                </a:cubicBezTo>
                <a:cubicBezTo>
                  <a:pt x="4681148" y="6379576"/>
                  <a:pt x="4662524" y="6396211"/>
                  <a:pt x="4662524" y="6433640"/>
                </a:cubicBezTo>
                <a:cubicBezTo>
                  <a:pt x="4662524" y="6473149"/>
                  <a:pt x="4683217" y="6493943"/>
                  <a:pt x="4718395" y="6493943"/>
                </a:cubicBezTo>
                <a:cubicBezTo>
                  <a:pt x="4747365" y="6493943"/>
                  <a:pt x="4778404" y="6481467"/>
                  <a:pt x="4778404" y="6481467"/>
                </a:cubicBezTo>
                <a:cubicBezTo>
                  <a:pt x="4786681" y="6487705"/>
                  <a:pt x="4792889" y="6491864"/>
                  <a:pt x="4807374" y="6493943"/>
                </a:cubicBezTo>
                <a:cubicBezTo>
                  <a:pt x="4809443" y="6493943"/>
                  <a:pt x="4811512" y="6493943"/>
                  <a:pt x="4813582" y="6491864"/>
                </a:cubicBezTo>
                <a:cubicBezTo>
                  <a:pt x="4813582" y="6489784"/>
                  <a:pt x="4815651" y="6487705"/>
                  <a:pt x="4815651" y="6485626"/>
                </a:cubicBezTo>
                <a:cubicBezTo>
                  <a:pt x="4815651" y="6485626"/>
                  <a:pt x="4815651" y="6485626"/>
                  <a:pt x="4815651" y="6360861"/>
                </a:cubicBezTo>
                <a:cubicBezTo>
                  <a:pt x="4815651" y="6317193"/>
                  <a:pt x="4794958" y="6296399"/>
                  <a:pt x="4751504" y="6296399"/>
                </a:cubicBezTo>
                <a:close/>
                <a:moveTo>
                  <a:pt x="4422899" y="6296399"/>
                </a:moveTo>
                <a:cubicBezTo>
                  <a:pt x="4376419" y="6296399"/>
                  <a:pt x="4338738" y="6340620"/>
                  <a:pt x="4338738" y="6395171"/>
                </a:cubicBezTo>
                <a:cubicBezTo>
                  <a:pt x="4338738" y="6449722"/>
                  <a:pt x="4376419" y="6493943"/>
                  <a:pt x="4422899" y="6493943"/>
                </a:cubicBezTo>
                <a:cubicBezTo>
                  <a:pt x="4469380" y="6493943"/>
                  <a:pt x="4507060" y="6449722"/>
                  <a:pt x="4507060" y="6395171"/>
                </a:cubicBezTo>
                <a:cubicBezTo>
                  <a:pt x="4507060" y="6340620"/>
                  <a:pt x="4469380" y="6296399"/>
                  <a:pt x="4422899" y="6296399"/>
                </a:cubicBezTo>
                <a:close/>
                <a:moveTo>
                  <a:pt x="4206945" y="6270683"/>
                </a:moveTo>
                <a:cubicBezTo>
                  <a:pt x="4206945" y="6270683"/>
                  <a:pt x="4206945" y="6270683"/>
                  <a:pt x="4223310" y="6270683"/>
                </a:cubicBezTo>
                <a:cubicBezTo>
                  <a:pt x="4253994" y="6270683"/>
                  <a:pt x="4266267" y="6291600"/>
                  <a:pt x="4266267" y="6310425"/>
                </a:cubicBezTo>
                <a:cubicBezTo>
                  <a:pt x="4266267" y="6333435"/>
                  <a:pt x="4247857" y="6348076"/>
                  <a:pt x="4221264" y="6348076"/>
                </a:cubicBezTo>
                <a:cubicBezTo>
                  <a:pt x="4198763" y="6350168"/>
                  <a:pt x="4184444" y="6348076"/>
                  <a:pt x="4176261" y="6348076"/>
                </a:cubicBezTo>
                <a:cubicBezTo>
                  <a:pt x="4176261" y="6348076"/>
                  <a:pt x="4176261" y="6348076"/>
                  <a:pt x="4176261" y="6272775"/>
                </a:cubicBezTo>
                <a:cubicBezTo>
                  <a:pt x="4180353" y="6270683"/>
                  <a:pt x="4190581" y="6270683"/>
                  <a:pt x="4206945" y="6270683"/>
                </a:cubicBezTo>
                <a:close/>
                <a:moveTo>
                  <a:pt x="4583182" y="6258994"/>
                </a:moveTo>
                <a:cubicBezTo>
                  <a:pt x="4583182" y="6258994"/>
                  <a:pt x="4583182" y="6258994"/>
                  <a:pt x="4554472" y="6265238"/>
                </a:cubicBezTo>
                <a:cubicBezTo>
                  <a:pt x="4550371" y="6267320"/>
                  <a:pt x="4548320" y="6269402"/>
                  <a:pt x="4548320" y="6271482"/>
                </a:cubicBezTo>
                <a:cubicBezTo>
                  <a:pt x="4548320" y="6271482"/>
                  <a:pt x="4548320" y="6271482"/>
                  <a:pt x="4548320" y="6302704"/>
                </a:cubicBezTo>
                <a:cubicBezTo>
                  <a:pt x="4548320" y="6302704"/>
                  <a:pt x="4548320" y="6302704"/>
                  <a:pt x="4531914" y="6302704"/>
                </a:cubicBezTo>
                <a:cubicBezTo>
                  <a:pt x="4527813" y="6302704"/>
                  <a:pt x="4525762" y="6304786"/>
                  <a:pt x="4525762" y="6308949"/>
                </a:cubicBezTo>
                <a:cubicBezTo>
                  <a:pt x="4525762" y="6308949"/>
                  <a:pt x="4525762" y="6308949"/>
                  <a:pt x="4525762" y="6333927"/>
                </a:cubicBezTo>
                <a:cubicBezTo>
                  <a:pt x="4525762" y="6338090"/>
                  <a:pt x="4527813" y="6340171"/>
                  <a:pt x="4531914" y="6340171"/>
                </a:cubicBezTo>
                <a:cubicBezTo>
                  <a:pt x="4531914" y="6340171"/>
                  <a:pt x="4531914" y="6340171"/>
                  <a:pt x="4548320" y="6340171"/>
                </a:cubicBezTo>
                <a:cubicBezTo>
                  <a:pt x="4548320" y="6340171"/>
                  <a:pt x="4548320" y="6340171"/>
                  <a:pt x="4548320" y="6423430"/>
                </a:cubicBezTo>
                <a:cubicBezTo>
                  <a:pt x="4548320" y="6479629"/>
                  <a:pt x="4562675" y="6496281"/>
                  <a:pt x="4603689" y="6496281"/>
                </a:cubicBezTo>
                <a:cubicBezTo>
                  <a:pt x="4613943" y="6496281"/>
                  <a:pt x="4626247" y="6492118"/>
                  <a:pt x="4636500" y="6492118"/>
                </a:cubicBezTo>
                <a:cubicBezTo>
                  <a:pt x="4640602" y="6490037"/>
                  <a:pt x="4642652" y="6487955"/>
                  <a:pt x="4642652" y="6483792"/>
                </a:cubicBezTo>
                <a:cubicBezTo>
                  <a:pt x="4642652" y="6483792"/>
                  <a:pt x="4642652" y="6483792"/>
                  <a:pt x="4640602" y="6460896"/>
                </a:cubicBezTo>
                <a:cubicBezTo>
                  <a:pt x="4640602" y="6456733"/>
                  <a:pt x="4638551" y="6452570"/>
                  <a:pt x="4634449" y="6452570"/>
                </a:cubicBezTo>
                <a:cubicBezTo>
                  <a:pt x="4628297" y="6452570"/>
                  <a:pt x="4618044" y="6454652"/>
                  <a:pt x="4609841" y="6454652"/>
                </a:cubicBezTo>
                <a:cubicBezTo>
                  <a:pt x="4591385" y="6454652"/>
                  <a:pt x="4591385" y="6444245"/>
                  <a:pt x="4591385" y="6417185"/>
                </a:cubicBezTo>
                <a:cubicBezTo>
                  <a:pt x="4591385" y="6417185"/>
                  <a:pt x="4591385" y="6417185"/>
                  <a:pt x="4591385" y="6340171"/>
                </a:cubicBezTo>
                <a:cubicBezTo>
                  <a:pt x="4591385" y="6340171"/>
                  <a:pt x="4591385" y="6340171"/>
                  <a:pt x="4634449" y="6340171"/>
                </a:cubicBezTo>
                <a:cubicBezTo>
                  <a:pt x="4638551" y="6340171"/>
                  <a:pt x="4640602" y="6338090"/>
                  <a:pt x="4640602" y="6333927"/>
                </a:cubicBezTo>
                <a:cubicBezTo>
                  <a:pt x="4640602" y="6333927"/>
                  <a:pt x="4640602" y="6333927"/>
                  <a:pt x="4640602" y="6308949"/>
                </a:cubicBezTo>
                <a:cubicBezTo>
                  <a:pt x="4640602" y="6304786"/>
                  <a:pt x="4638551" y="6302704"/>
                  <a:pt x="4634449" y="6302704"/>
                </a:cubicBezTo>
                <a:cubicBezTo>
                  <a:pt x="4634449" y="6302704"/>
                  <a:pt x="4634449" y="6302704"/>
                  <a:pt x="4591385" y="6302704"/>
                </a:cubicBezTo>
                <a:cubicBezTo>
                  <a:pt x="4591385" y="6302704"/>
                  <a:pt x="4591385" y="6302704"/>
                  <a:pt x="4591385" y="6265238"/>
                </a:cubicBezTo>
                <a:cubicBezTo>
                  <a:pt x="4591385" y="6263157"/>
                  <a:pt x="4589334" y="6261075"/>
                  <a:pt x="4589334" y="6258994"/>
                </a:cubicBezTo>
                <a:cubicBezTo>
                  <a:pt x="4587283" y="6258994"/>
                  <a:pt x="4585232" y="6258994"/>
                  <a:pt x="4583182" y="6258994"/>
                </a:cubicBezTo>
                <a:close/>
                <a:moveTo>
                  <a:pt x="4217278" y="6229772"/>
                </a:moveTo>
                <a:cubicBezTo>
                  <a:pt x="4206968" y="6229772"/>
                  <a:pt x="4176038" y="6229772"/>
                  <a:pt x="4136861" y="6233924"/>
                </a:cubicBezTo>
                <a:cubicBezTo>
                  <a:pt x="4134798" y="6233924"/>
                  <a:pt x="4130674" y="6238076"/>
                  <a:pt x="4130674" y="6242228"/>
                </a:cubicBezTo>
                <a:cubicBezTo>
                  <a:pt x="4130674" y="6242228"/>
                  <a:pt x="4130674" y="6242228"/>
                  <a:pt x="4130674" y="6483040"/>
                </a:cubicBezTo>
                <a:cubicBezTo>
                  <a:pt x="4130674" y="6487192"/>
                  <a:pt x="4134798" y="6489268"/>
                  <a:pt x="4138922" y="6489268"/>
                </a:cubicBezTo>
                <a:cubicBezTo>
                  <a:pt x="4138922" y="6489268"/>
                  <a:pt x="4138922" y="6489268"/>
                  <a:pt x="4167790" y="6489268"/>
                </a:cubicBezTo>
                <a:cubicBezTo>
                  <a:pt x="4171914" y="6489268"/>
                  <a:pt x="4176038" y="6487192"/>
                  <a:pt x="4176038" y="6483040"/>
                </a:cubicBezTo>
                <a:cubicBezTo>
                  <a:pt x="4176038" y="6483040"/>
                  <a:pt x="4176038" y="6483040"/>
                  <a:pt x="4176038" y="6387546"/>
                </a:cubicBezTo>
                <a:cubicBezTo>
                  <a:pt x="4184286" y="6387546"/>
                  <a:pt x="4202844" y="6389621"/>
                  <a:pt x="4225526" y="6389621"/>
                </a:cubicBezTo>
                <a:cubicBezTo>
                  <a:pt x="4225526" y="6389621"/>
                  <a:pt x="4225526" y="6389621"/>
                  <a:pt x="4266766" y="6485115"/>
                </a:cubicBezTo>
                <a:cubicBezTo>
                  <a:pt x="4268828" y="6489268"/>
                  <a:pt x="4270890" y="6489268"/>
                  <a:pt x="4272952" y="6489268"/>
                </a:cubicBezTo>
                <a:cubicBezTo>
                  <a:pt x="4272952" y="6489268"/>
                  <a:pt x="4272952" y="6489268"/>
                  <a:pt x="4305944" y="6489268"/>
                </a:cubicBezTo>
                <a:cubicBezTo>
                  <a:pt x="4310068" y="6489268"/>
                  <a:pt x="4312130" y="6489268"/>
                  <a:pt x="4312130" y="6487192"/>
                </a:cubicBezTo>
                <a:cubicBezTo>
                  <a:pt x="4314192" y="6485115"/>
                  <a:pt x="4314192" y="6483040"/>
                  <a:pt x="4314192" y="6480964"/>
                </a:cubicBezTo>
                <a:lnTo>
                  <a:pt x="4266766" y="6377166"/>
                </a:lnTo>
                <a:cubicBezTo>
                  <a:pt x="4297696" y="6362634"/>
                  <a:pt x="4312130" y="6339798"/>
                  <a:pt x="4312130" y="6308658"/>
                </a:cubicBezTo>
                <a:cubicBezTo>
                  <a:pt x="4312130" y="6273367"/>
                  <a:pt x="4295634" y="6229772"/>
                  <a:pt x="4223464" y="6229772"/>
                </a:cubicBezTo>
                <a:cubicBezTo>
                  <a:pt x="4223464" y="6229772"/>
                  <a:pt x="4221402" y="6229772"/>
                  <a:pt x="4217278" y="6229772"/>
                </a:cubicBezTo>
                <a:close/>
                <a:moveTo>
                  <a:pt x="5579833" y="6196766"/>
                </a:moveTo>
                <a:cubicBezTo>
                  <a:pt x="5581894" y="6194705"/>
                  <a:pt x="5586015" y="6194705"/>
                  <a:pt x="5588076" y="6196766"/>
                </a:cubicBezTo>
                <a:cubicBezTo>
                  <a:pt x="5631344" y="6207067"/>
                  <a:pt x="5664312" y="6225611"/>
                  <a:pt x="5695218" y="6258579"/>
                </a:cubicBezTo>
                <a:cubicBezTo>
                  <a:pt x="5697278" y="6260639"/>
                  <a:pt x="5699339" y="6262699"/>
                  <a:pt x="5699339" y="6264760"/>
                </a:cubicBezTo>
                <a:cubicBezTo>
                  <a:pt x="5697278" y="6268880"/>
                  <a:pt x="5695218" y="6268880"/>
                  <a:pt x="5691097" y="6270941"/>
                </a:cubicBezTo>
                <a:cubicBezTo>
                  <a:pt x="5600438" y="6314210"/>
                  <a:pt x="5600438" y="6314210"/>
                  <a:pt x="5600438" y="6314210"/>
                </a:cubicBezTo>
                <a:cubicBezTo>
                  <a:pt x="5596317" y="6316270"/>
                  <a:pt x="5592196" y="6316270"/>
                  <a:pt x="5590136" y="6316270"/>
                </a:cubicBezTo>
                <a:cubicBezTo>
                  <a:pt x="5588076" y="6314210"/>
                  <a:pt x="5586015" y="6310089"/>
                  <a:pt x="5586015" y="6305968"/>
                </a:cubicBezTo>
                <a:cubicBezTo>
                  <a:pt x="5577773" y="6205007"/>
                  <a:pt x="5577773" y="6205007"/>
                  <a:pt x="5577773" y="6205007"/>
                </a:cubicBezTo>
                <a:cubicBezTo>
                  <a:pt x="5577773" y="6200886"/>
                  <a:pt x="5577773" y="6198826"/>
                  <a:pt x="5579833" y="6196766"/>
                </a:cubicBezTo>
                <a:close/>
                <a:moveTo>
                  <a:pt x="5522498" y="6195995"/>
                </a:moveTo>
                <a:cubicBezTo>
                  <a:pt x="5524043" y="6195738"/>
                  <a:pt x="5525589" y="6195738"/>
                  <a:pt x="5526619" y="6196770"/>
                </a:cubicBezTo>
                <a:cubicBezTo>
                  <a:pt x="5526619" y="6198835"/>
                  <a:pt x="5528679" y="6200900"/>
                  <a:pt x="5528679" y="6207095"/>
                </a:cubicBezTo>
                <a:cubicBezTo>
                  <a:pt x="5520438" y="6308283"/>
                  <a:pt x="5520438" y="6308283"/>
                  <a:pt x="5520438" y="6308283"/>
                </a:cubicBezTo>
                <a:cubicBezTo>
                  <a:pt x="5520438" y="6312413"/>
                  <a:pt x="5518377" y="6314478"/>
                  <a:pt x="5516316" y="6316543"/>
                </a:cubicBezTo>
                <a:cubicBezTo>
                  <a:pt x="5512196" y="6318608"/>
                  <a:pt x="5510135" y="6318608"/>
                  <a:pt x="5506015" y="6316543"/>
                </a:cubicBezTo>
                <a:cubicBezTo>
                  <a:pt x="5415355" y="6271112"/>
                  <a:pt x="5415355" y="6271112"/>
                  <a:pt x="5415355" y="6271112"/>
                </a:cubicBezTo>
                <a:cubicBezTo>
                  <a:pt x="5411235" y="6271112"/>
                  <a:pt x="5409174" y="6269047"/>
                  <a:pt x="5407114" y="6264917"/>
                </a:cubicBezTo>
                <a:cubicBezTo>
                  <a:pt x="5407114" y="6262851"/>
                  <a:pt x="5409174" y="6260787"/>
                  <a:pt x="5411235" y="6258721"/>
                </a:cubicBezTo>
                <a:cubicBezTo>
                  <a:pt x="5442141" y="6225681"/>
                  <a:pt x="5475108" y="6207095"/>
                  <a:pt x="5518377" y="6196770"/>
                </a:cubicBezTo>
                <a:cubicBezTo>
                  <a:pt x="5519407" y="6196770"/>
                  <a:pt x="5520952" y="6196254"/>
                  <a:pt x="5522498" y="6195995"/>
                </a:cubicBezTo>
                <a:close/>
                <a:moveTo>
                  <a:pt x="5553811" y="6160806"/>
                </a:moveTo>
                <a:cubicBezTo>
                  <a:pt x="5434058" y="6160806"/>
                  <a:pt x="5336980" y="6258932"/>
                  <a:pt x="5336980" y="6379976"/>
                </a:cubicBezTo>
                <a:cubicBezTo>
                  <a:pt x="5336980" y="6501019"/>
                  <a:pt x="5434058" y="6599145"/>
                  <a:pt x="5553811" y="6599145"/>
                </a:cubicBezTo>
                <a:cubicBezTo>
                  <a:pt x="5673564" y="6599145"/>
                  <a:pt x="5770643" y="6501019"/>
                  <a:pt x="5770643" y="6379976"/>
                </a:cubicBezTo>
                <a:cubicBezTo>
                  <a:pt x="5770643" y="6258932"/>
                  <a:pt x="5673564" y="6160806"/>
                  <a:pt x="5553811" y="6160806"/>
                </a:cubicBezTo>
                <a:close/>
                <a:moveTo>
                  <a:pt x="5553226" y="6129247"/>
                </a:moveTo>
                <a:cubicBezTo>
                  <a:pt x="5689441" y="6129247"/>
                  <a:pt x="5799865" y="6240979"/>
                  <a:pt x="5799865" y="6378808"/>
                </a:cubicBezTo>
                <a:cubicBezTo>
                  <a:pt x="5799865" y="6516636"/>
                  <a:pt x="5689441" y="6628369"/>
                  <a:pt x="5553226" y="6628369"/>
                </a:cubicBezTo>
                <a:cubicBezTo>
                  <a:pt x="5417012" y="6628369"/>
                  <a:pt x="5306588" y="6516636"/>
                  <a:pt x="5306588" y="6378808"/>
                </a:cubicBezTo>
                <a:cubicBezTo>
                  <a:pt x="5306588" y="6240979"/>
                  <a:pt x="5417012" y="6129247"/>
                  <a:pt x="5553226" y="6129247"/>
                </a:cubicBezTo>
                <a:close/>
                <a:moveTo>
                  <a:pt x="5540303" y="6050671"/>
                </a:moveTo>
                <a:cubicBezTo>
                  <a:pt x="5532077" y="6065220"/>
                  <a:pt x="5527964" y="6083926"/>
                  <a:pt x="5527964" y="6100554"/>
                </a:cubicBezTo>
                <a:cubicBezTo>
                  <a:pt x="5523850" y="6100554"/>
                  <a:pt x="5507398" y="6102632"/>
                  <a:pt x="5505342" y="6104711"/>
                </a:cubicBezTo>
                <a:cubicBezTo>
                  <a:pt x="5499172" y="6086005"/>
                  <a:pt x="5490946" y="6069377"/>
                  <a:pt x="5478607" y="6058985"/>
                </a:cubicBezTo>
                <a:cubicBezTo>
                  <a:pt x="5478607" y="6056906"/>
                  <a:pt x="5478607" y="6056906"/>
                  <a:pt x="5478607" y="6056906"/>
                </a:cubicBezTo>
                <a:cubicBezTo>
                  <a:pt x="5476550" y="6058985"/>
                  <a:pt x="5476550" y="6058985"/>
                  <a:pt x="5476550" y="6058985"/>
                </a:cubicBezTo>
                <a:cubicBezTo>
                  <a:pt x="5470381" y="6058985"/>
                  <a:pt x="5462155" y="6061063"/>
                  <a:pt x="5455985" y="6063142"/>
                </a:cubicBezTo>
                <a:cubicBezTo>
                  <a:pt x="5455985" y="6065220"/>
                  <a:pt x="5455985" y="6065220"/>
                  <a:pt x="5455985" y="6065220"/>
                </a:cubicBezTo>
                <a:cubicBezTo>
                  <a:pt x="5453928" y="6073534"/>
                  <a:pt x="5451872" y="6081848"/>
                  <a:pt x="5451872" y="6090162"/>
                </a:cubicBezTo>
                <a:cubicBezTo>
                  <a:pt x="5451872" y="6100554"/>
                  <a:pt x="5453928" y="6108868"/>
                  <a:pt x="5455985" y="6117182"/>
                </a:cubicBezTo>
                <a:cubicBezTo>
                  <a:pt x="5453928" y="6117182"/>
                  <a:pt x="5437476" y="6125495"/>
                  <a:pt x="5435420" y="6125495"/>
                </a:cubicBezTo>
                <a:cubicBezTo>
                  <a:pt x="5425137" y="6110946"/>
                  <a:pt x="5412798" y="6096397"/>
                  <a:pt x="5398402" y="6090162"/>
                </a:cubicBezTo>
                <a:cubicBezTo>
                  <a:pt x="5398402" y="6088083"/>
                  <a:pt x="5398402" y="6088083"/>
                  <a:pt x="5398402" y="6088083"/>
                </a:cubicBezTo>
                <a:cubicBezTo>
                  <a:pt x="5396346" y="6088083"/>
                  <a:pt x="5396346" y="6088083"/>
                  <a:pt x="5396346" y="6088083"/>
                </a:cubicBezTo>
                <a:cubicBezTo>
                  <a:pt x="5390176" y="6092240"/>
                  <a:pt x="5384006" y="6096397"/>
                  <a:pt x="5377837" y="6100554"/>
                </a:cubicBezTo>
                <a:cubicBezTo>
                  <a:pt x="5377837" y="6100554"/>
                  <a:pt x="5377837" y="6102632"/>
                  <a:pt x="5377837" y="6102632"/>
                </a:cubicBezTo>
                <a:cubicBezTo>
                  <a:pt x="5377837" y="6119260"/>
                  <a:pt x="5381950" y="6135888"/>
                  <a:pt x="5390176" y="6152515"/>
                </a:cubicBezTo>
                <a:cubicBezTo>
                  <a:pt x="5388120" y="6154594"/>
                  <a:pt x="5375780" y="6162908"/>
                  <a:pt x="5373724" y="6164986"/>
                </a:cubicBezTo>
                <a:cubicBezTo>
                  <a:pt x="5361385" y="6152515"/>
                  <a:pt x="5344932" y="6142123"/>
                  <a:pt x="5330536" y="6137966"/>
                </a:cubicBezTo>
                <a:cubicBezTo>
                  <a:pt x="5328480" y="6137966"/>
                  <a:pt x="5328480" y="6137966"/>
                  <a:pt x="5328480" y="6137966"/>
                </a:cubicBezTo>
                <a:cubicBezTo>
                  <a:pt x="5328480" y="6140044"/>
                  <a:pt x="5328480" y="6140044"/>
                  <a:pt x="5328480" y="6140044"/>
                </a:cubicBezTo>
                <a:cubicBezTo>
                  <a:pt x="5322310" y="6142123"/>
                  <a:pt x="5316140" y="6148358"/>
                  <a:pt x="5312027" y="6154594"/>
                </a:cubicBezTo>
                <a:cubicBezTo>
                  <a:pt x="5312027" y="6156672"/>
                  <a:pt x="5312027" y="6156672"/>
                  <a:pt x="5312027" y="6156672"/>
                </a:cubicBezTo>
                <a:cubicBezTo>
                  <a:pt x="5316140" y="6171221"/>
                  <a:pt x="5326423" y="6187849"/>
                  <a:pt x="5338763" y="6202398"/>
                </a:cubicBezTo>
                <a:cubicBezTo>
                  <a:pt x="5336706" y="6202398"/>
                  <a:pt x="5326423" y="6216947"/>
                  <a:pt x="5324366" y="6219026"/>
                </a:cubicBezTo>
                <a:cubicBezTo>
                  <a:pt x="5309971" y="6210712"/>
                  <a:pt x="5291462" y="6206555"/>
                  <a:pt x="5275010" y="6206555"/>
                </a:cubicBezTo>
                <a:cubicBezTo>
                  <a:pt x="5272953" y="6206555"/>
                  <a:pt x="5272953" y="6206555"/>
                  <a:pt x="5272953" y="6206555"/>
                </a:cubicBezTo>
                <a:cubicBezTo>
                  <a:pt x="5268840" y="6210712"/>
                  <a:pt x="5264727" y="6219026"/>
                  <a:pt x="5262671" y="6225261"/>
                </a:cubicBezTo>
                <a:cubicBezTo>
                  <a:pt x="5262671" y="6227340"/>
                  <a:pt x="5262671" y="6227340"/>
                  <a:pt x="5262671" y="6227340"/>
                </a:cubicBezTo>
                <a:cubicBezTo>
                  <a:pt x="5270897" y="6241888"/>
                  <a:pt x="5283236" y="6254359"/>
                  <a:pt x="5299688" y="6264752"/>
                </a:cubicBezTo>
                <a:cubicBezTo>
                  <a:pt x="5297632" y="6266830"/>
                  <a:pt x="5291462" y="6281379"/>
                  <a:pt x="5291462" y="6283458"/>
                </a:cubicBezTo>
                <a:cubicBezTo>
                  <a:pt x="5272953" y="6279301"/>
                  <a:pt x="5254444" y="6279301"/>
                  <a:pt x="5240049" y="6283458"/>
                </a:cubicBezTo>
                <a:cubicBezTo>
                  <a:pt x="5237992" y="6283458"/>
                  <a:pt x="5237992" y="6283458"/>
                  <a:pt x="5237992" y="6283458"/>
                </a:cubicBezTo>
                <a:cubicBezTo>
                  <a:pt x="5237992" y="6285536"/>
                  <a:pt x="5237992" y="6285536"/>
                  <a:pt x="5237992" y="6285536"/>
                </a:cubicBezTo>
                <a:cubicBezTo>
                  <a:pt x="5235936" y="6291772"/>
                  <a:pt x="5233879" y="6300085"/>
                  <a:pt x="5231823" y="6306320"/>
                </a:cubicBezTo>
                <a:cubicBezTo>
                  <a:pt x="5233879" y="6308399"/>
                  <a:pt x="5233879" y="6308399"/>
                  <a:pt x="5233879" y="6308399"/>
                </a:cubicBezTo>
                <a:cubicBezTo>
                  <a:pt x="5244162" y="6318791"/>
                  <a:pt x="5260614" y="6329184"/>
                  <a:pt x="5277066" y="6333340"/>
                </a:cubicBezTo>
                <a:cubicBezTo>
                  <a:pt x="5277066" y="6335419"/>
                  <a:pt x="5275010" y="6354125"/>
                  <a:pt x="5275010" y="6356204"/>
                </a:cubicBezTo>
                <a:cubicBezTo>
                  <a:pt x="5256501" y="6356204"/>
                  <a:pt x="5237992" y="6360360"/>
                  <a:pt x="5225653" y="6368675"/>
                </a:cubicBezTo>
                <a:cubicBezTo>
                  <a:pt x="5223596" y="6368675"/>
                  <a:pt x="5223596" y="6368675"/>
                  <a:pt x="5223596" y="6368675"/>
                </a:cubicBezTo>
                <a:cubicBezTo>
                  <a:pt x="5223596" y="6370752"/>
                  <a:pt x="5223596" y="6370752"/>
                  <a:pt x="5223596" y="6370752"/>
                </a:cubicBezTo>
                <a:cubicBezTo>
                  <a:pt x="5223596" y="6372831"/>
                  <a:pt x="5223596" y="6376988"/>
                  <a:pt x="5223596" y="6381145"/>
                </a:cubicBezTo>
                <a:cubicBezTo>
                  <a:pt x="5223596" y="6385302"/>
                  <a:pt x="5223596" y="6389459"/>
                  <a:pt x="5223596" y="6391537"/>
                </a:cubicBezTo>
                <a:cubicBezTo>
                  <a:pt x="5223596" y="6393616"/>
                  <a:pt x="5223596" y="6393616"/>
                  <a:pt x="5223596" y="6393616"/>
                </a:cubicBezTo>
                <a:cubicBezTo>
                  <a:pt x="5225653" y="6393616"/>
                  <a:pt x="5225653" y="6393616"/>
                  <a:pt x="5225653" y="6393616"/>
                </a:cubicBezTo>
                <a:cubicBezTo>
                  <a:pt x="5237992" y="6401930"/>
                  <a:pt x="5256501" y="6406087"/>
                  <a:pt x="5275010" y="6406087"/>
                </a:cubicBezTo>
                <a:cubicBezTo>
                  <a:pt x="5275010" y="6410243"/>
                  <a:pt x="5277066" y="6426871"/>
                  <a:pt x="5279123" y="6428949"/>
                </a:cubicBezTo>
                <a:cubicBezTo>
                  <a:pt x="5260614" y="6435184"/>
                  <a:pt x="5244162" y="6443498"/>
                  <a:pt x="5233879" y="6455969"/>
                </a:cubicBezTo>
                <a:cubicBezTo>
                  <a:pt x="5231823" y="6455969"/>
                  <a:pt x="5231823" y="6455969"/>
                  <a:pt x="5231823" y="6455969"/>
                </a:cubicBezTo>
                <a:cubicBezTo>
                  <a:pt x="5231823" y="6458048"/>
                  <a:pt x="5231823" y="6458048"/>
                  <a:pt x="5231823" y="6458048"/>
                </a:cubicBezTo>
                <a:cubicBezTo>
                  <a:pt x="5233879" y="6464283"/>
                  <a:pt x="5235936" y="6472597"/>
                  <a:pt x="5237992" y="6478833"/>
                </a:cubicBezTo>
                <a:cubicBezTo>
                  <a:pt x="5240049" y="6478833"/>
                  <a:pt x="5240049" y="6478833"/>
                  <a:pt x="5240049" y="6478833"/>
                </a:cubicBezTo>
                <a:cubicBezTo>
                  <a:pt x="5254444" y="6485068"/>
                  <a:pt x="5275010" y="6482989"/>
                  <a:pt x="5291462" y="6478833"/>
                </a:cubicBezTo>
                <a:cubicBezTo>
                  <a:pt x="5291462" y="6480910"/>
                  <a:pt x="5299688" y="6497539"/>
                  <a:pt x="5299688" y="6499616"/>
                </a:cubicBezTo>
                <a:cubicBezTo>
                  <a:pt x="5285292" y="6507930"/>
                  <a:pt x="5270897" y="6522480"/>
                  <a:pt x="5262671" y="6537029"/>
                </a:cubicBezTo>
                <a:cubicBezTo>
                  <a:pt x="5262671" y="6539107"/>
                  <a:pt x="5262671" y="6539107"/>
                  <a:pt x="5262671" y="6539107"/>
                </a:cubicBezTo>
                <a:cubicBezTo>
                  <a:pt x="5264727" y="6543265"/>
                  <a:pt x="5270897" y="6551578"/>
                  <a:pt x="5275010" y="6557813"/>
                </a:cubicBezTo>
                <a:cubicBezTo>
                  <a:pt x="5291462" y="6557813"/>
                  <a:pt x="5309971" y="6553657"/>
                  <a:pt x="5326423" y="6543265"/>
                </a:cubicBezTo>
                <a:cubicBezTo>
                  <a:pt x="5326423" y="6545342"/>
                  <a:pt x="5336706" y="6559892"/>
                  <a:pt x="5338763" y="6561971"/>
                </a:cubicBezTo>
                <a:cubicBezTo>
                  <a:pt x="5326423" y="6574441"/>
                  <a:pt x="5316140" y="6591068"/>
                  <a:pt x="5312027" y="6607697"/>
                </a:cubicBezTo>
                <a:cubicBezTo>
                  <a:pt x="5314084" y="6609774"/>
                  <a:pt x="5314084" y="6609774"/>
                  <a:pt x="5314084" y="6609774"/>
                </a:cubicBezTo>
                <a:cubicBezTo>
                  <a:pt x="5316140" y="6613932"/>
                  <a:pt x="5324366" y="6620167"/>
                  <a:pt x="5328480" y="6624324"/>
                </a:cubicBezTo>
                <a:cubicBezTo>
                  <a:pt x="5330536" y="6624324"/>
                  <a:pt x="5330536" y="6624324"/>
                  <a:pt x="5330536" y="6624324"/>
                </a:cubicBezTo>
                <a:cubicBezTo>
                  <a:pt x="5344932" y="6620167"/>
                  <a:pt x="5361385" y="6611853"/>
                  <a:pt x="5375780" y="6597304"/>
                </a:cubicBezTo>
                <a:cubicBezTo>
                  <a:pt x="5377837" y="6599383"/>
                  <a:pt x="5390176" y="6609774"/>
                  <a:pt x="5392233" y="6611853"/>
                </a:cubicBezTo>
                <a:cubicBezTo>
                  <a:pt x="5384006" y="6628480"/>
                  <a:pt x="5379894" y="6645109"/>
                  <a:pt x="5379894" y="6661736"/>
                </a:cubicBezTo>
                <a:cubicBezTo>
                  <a:pt x="5379894" y="6661736"/>
                  <a:pt x="5379894" y="6663815"/>
                  <a:pt x="5379894" y="6663815"/>
                </a:cubicBezTo>
                <a:cubicBezTo>
                  <a:pt x="5384006" y="6667971"/>
                  <a:pt x="5392233" y="6672129"/>
                  <a:pt x="5398402" y="6674206"/>
                </a:cubicBezTo>
                <a:cubicBezTo>
                  <a:pt x="5398402" y="6676285"/>
                  <a:pt x="5398402" y="6676285"/>
                  <a:pt x="5398402" y="6676285"/>
                </a:cubicBezTo>
                <a:cubicBezTo>
                  <a:pt x="5400459" y="6674206"/>
                  <a:pt x="5400459" y="6674206"/>
                  <a:pt x="5400459" y="6674206"/>
                </a:cubicBezTo>
                <a:cubicBezTo>
                  <a:pt x="5414854" y="6665893"/>
                  <a:pt x="5427194" y="6653422"/>
                  <a:pt x="5437476" y="6636795"/>
                </a:cubicBezTo>
                <a:cubicBezTo>
                  <a:pt x="5439533" y="6638873"/>
                  <a:pt x="5453928" y="6645109"/>
                  <a:pt x="5455985" y="6645109"/>
                </a:cubicBezTo>
                <a:cubicBezTo>
                  <a:pt x="5453928" y="6653422"/>
                  <a:pt x="5453928" y="6663815"/>
                  <a:pt x="5453928" y="6672129"/>
                </a:cubicBezTo>
                <a:cubicBezTo>
                  <a:pt x="5453928" y="6680442"/>
                  <a:pt x="5453928" y="6690835"/>
                  <a:pt x="5455985" y="6697070"/>
                </a:cubicBezTo>
                <a:cubicBezTo>
                  <a:pt x="5455985" y="6699148"/>
                  <a:pt x="5455985" y="6699148"/>
                  <a:pt x="5455985" y="6699148"/>
                </a:cubicBezTo>
                <a:cubicBezTo>
                  <a:pt x="5458042" y="6699148"/>
                  <a:pt x="5458042" y="6699148"/>
                  <a:pt x="5458042" y="6699148"/>
                </a:cubicBezTo>
                <a:cubicBezTo>
                  <a:pt x="5462155" y="6701227"/>
                  <a:pt x="5472437" y="6703305"/>
                  <a:pt x="5478607" y="6705383"/>
                </a:cubicBezTo>
                <a:cubicBezTo>
                  <a:pt x="5480663" y="6705383"/>
                  <a:pt x="5480663" y="6705383"/>
                  <a:pt x="5480663" y="6705383"/>
                </a:cubicBezTo>
                <a:cubicBezTo>
                  <a:pt x="5490946" y="6692913"/>
                  <a:pt x="5501229" y="6676285"/>
                  <a:pt x="5505342" y="6659658"/>
                </a:cubicBezTo>
                <a:cubicBezTo>
                  <a:pt x="5507398" y="6659658"/>
                  <a:pt x="5525907" y="6661736"/>
                  <a:pt x="5527964" y="6661736"/>
                </a:cubicBezTo>
                <a:cubicBezTo>
                  <a:pt x="5527964" y="6680442"/>
                  <a:pt x="5532077" y="6699148"/>
                  <a:pt x="5540303" y="6713697"/>
                </a:cubicBezTo>
                <a:cubicBezTo>
                  <a:pt x="5542359" y="6713697"/>
                  <a:pt x="5542359" y="6713697"/>
                  <a:pt x="5542359" y="6713697"/>
                </a:cubicBezTo>
                <a:cubicBezTo>
                  <a:pt x="5548529" y="6713697"/>
                  <a:pt x="5558812" y="6713697"/>
                  <a:pt x="5562925" y="6713697"/>
                </a:cubicBezTo>
                <a:cubicBezTo>
                  <a:pt x="5564982" y="6713697"/>
                  <a:pt x="5564982" y="6713697"/>
                  <a:pt x="5564982" y="6713697"/>
                </a:cubicBezTo>
                <a:cubicBezTo>
                  <a:pt x="5573208" y="6699148"/>
                  <a:pt x="5577321" y="6680442"/>
                  <a:pt x="5579378" y="6661736"/>
                </a:cubicBezTo>
                <a:cubicBezTo>
                  <a:pt x="5581434" y="6661736"/>
                  <a:pt x="5597886" y="6659658"/>
                  <a:pt x="5599943" y="6659658"/>
                </a:cubicBezTo>
                <a:cubicBezTo>
                  <a:pt x="5604056" y="6676285"/>
                  <a:pt x="5614338" y="6692913"/>
                  <a:pt x="5626678" y="6705383"/>
                </a:cubicBezTo>
                <a:cubicBezTo>
                  <a:pt x="5632847" y="6703305"/>
                  <a:pt x="5643130" y="6701227"/>
                  <a:pt x="5647243" y="6699148"/>
                </a:cubicBezTo>
                <a:cubicBezTo>
                  <a:pt x="5649300" y="6699148"/>
                  <a:pt x="5649300" y="6699148"/>
                  <a:pt x="5649300" y="6699148"/>
                </a:cubicBezTo>
                <a:cubicBezTo>
                  <a:pt x="5651356" y="6690835"/>
                  <a:pt x="5651356" y="6680442"/>
                  <a:pt x="5651356" y="6672129"/>
                </a:cubicBezTo>
                <a:cubicBezTo>
                  <a:pt x="5651356" y="6663815"/>
                  <a:pt x="5651356" y="6653422"/>
                  <a:pt x="5649300" y="6645109"/>
                </a:cubicBezTo>
                <a:cubicBezTo>
                  <a:pt x="5651356" y="6645109"/>
                  <a:pt x="5667808" y="6638873"/>
                  <a:pt x="5669865" y="6636795"/>
                </a:cubicBezTo>
                <a:cubicBezTo>
                  <a:pt x="5678091" y="6653422"/>
                  <a:pt x="5692487" y="6665893"/>
                  <a:pt x="5706882" y="6674206"/>
                </a:cubicBezTo>
                <a:cubicBezTo>
                  <a:pt x="5713052" y="6672129"/>
                  <a:pt x="5721278" y="6667971"/>
                  <a:pt x="5725391" y="6663815"/>
                </a:cubicBezTo>
                <a:cubicBezTo>
                  <a:pt x="5727448" y="6661736"/>
                  <a:pt x="5727448" y="6661736"/>
                  <a:pt x="5727448" y="6661736"/>
                </a:cubicBezTo>
                <a:cubicBezTo>
                  <a:pt x="5727448" y="6661736"/>
                  <a:pt x="5727448" y="6661736"/>
                  <a:pt x="5727448" y="6659658"/>
                </a:cubicBezTo>
                <a:cubicBezTo>
                  <a:pt x="5727448" y="6645109"/>
                  <a:pt x="5721278" y="6626403"/>
                  <a:pt x="5713052" y="6611853"/>
                </a:cubicBezTo>
                <a:cubicBezTo>
                  <a:pt x="5715108" y="6609774"/>
                  <a:pt x="5727448" y="6599383"/>
                  <a:pt x="5729504" y="6597304"/>
                </a:cubicBezTo>
                <a:cubicBezTo>
                  <a:pt x="5743900" y="6609774"/>
                  <a:pt x="5760352" y="6620167"/>
                  <a:pt x="5774748" y="6624324"/>
                </a:cubicBezTo>
                <a:cubicBezTo>
                  <a:pt x="5776805" y="6624324"/>
                  <a:pt x="5776805" y="6624324"/>
                  <a:pt x="5776805" y="6624324"/>
                </a:cubicBezTo>
                <a:cubicBezTo>
                  <a:pt x="5780918" y="6620167"/>
                  <a:pt x="5789144" y="6613932"/>
                  <a:pt x="5791201" y="6607697"/>
                </a:cubicBezTo>
                <a:cubicBezTo>
                  <a:pt x="5793257" y="6607697"/>
                  <a:pt x="5793257" y="6607697"/>
                  <a:pt x="5793257" y="6607697"/>
                </a:cubicBezTo>
                <a:cubicBezTo>
                  <a:pt x="5789144" y="6591068"/>
                  <a:pt x="5778861" y="6574441"/>
                  <a:pt x="5766522" y="6561971"/>
                </a:cubicBezTo>
                <a:cubicBezTo>
                  <a:pt x="5768579" y="6559892"/>
                  <a:pt x="5778861" y="6545342"/>
                  <a:pt x="5778861" y="6543265"/>
                </a:cubicBezTo>
                <a:cubicBezTo>
                  <a:pt x="5795314" y="6551578"/>
                  <a:pt x="5813822" y="6557813"/>
                  <a:pt x="5830275" y="6557813"/>
                </a:cubicBezTo>
                <a:cubicBezTo>
                  <a:pt x="5832331" y="6555735"/>
                  <a:pt x="5832331" y="6555735"/>
                  <a:pt x="5832331" y="6555735"/>
                </a:cubicBezTo>
                <a:cubicBezTo>
                  <a:pt x="5834388" y="6551578"/>
                  <a:pt x="5840557" y="6543265"/>
                  <a:pt x="5842614" y="6537029"/>
                </a:cubicBezTo>
                <a:cubicBezTo>
                  <a:pt x="5842614" y="6534951"/>
                  <a:pt x="5842614" y="6534951"/>
                  <a:pt x="5842614" y="6534951"/>
                </a:cubicBezTo>
                <a:cubicBezTo>
                  <a:pt x="5834388" y="6522480"/>
                  <a:pt x="5819992" y="6507930"/>
                  <a:pt x="5805596" y="6499616"/>
                </a:cubicBezTo>
                <a:cubicBezTo>
                  <a:pt x="5805596" y="6495460"/>
                  <a:pt x="5813822" y="6480910"/>
                  <a:pt x="5813822" y="6478833"/>
                </a:cubicBezTo>
                <a:cubicBezTo>
                  <a:pt x="5830275" y="6482989"/>
                  <a:pt x="5848784" y="6482989"/>
                  <a:pt x="5865236" y="6478833"/>
                </a:cubicBezTo>
                <a:cubicBezTo>
                  <a:pt x="5867292" y="6478833"/>
                  <a:pt x="5867292" y="6478833"/>
                  <a:pt x="5867292" y="6478833"/>
                </a:cubicBezTo>
                <a:cubicBezTo>
                  <a:pt x="5869349" y="6472597"/>
                  <a:pt x="5871405" y="6464283"/>
                  <a:pt x="5871405" y="6458048"/>
                </a:cubicBezTo>
                <a:cubicBezTo>
                  <a:pt x="5871405" y="6455969"/>
                  <a:pt x="5871405" y="6455969"/>
                  <a:pt x="5871405" y="6455969"/>
                </a:cubicBezTo>
                <a:cubicBezTo>
                  <a:pt x="5861123" y="6443498"/>
                  <a:pt x="5844670" y="6435184"/>
                  <a:pt x="5826162" y="6428949"/>
                </a:cubicBezTo>
                <a:cubicBezTo>
                  <a:pt x="5828218" y="6426871"/>
                  <a:pt x="5830275" y="6410243"/>
                  <a:pt x="5830275" y="6408165"/>
                </a:cubicBezTo>
                <a:cubicBezTo>
                  <a:pt x="5848784" y="6408165"/>
                  <a:pt x="5867292" y="6401930"/>
                  <a:pt x="5879632" y="6393616"/>
                </a:cubicBezTo>
                <a:cubicBezTo>
                  <a:pt x="5881688" y="6393616"/>
                  <a:pt x="5881688" y="6393616"/>
                  <a:pt x="5881688" y="6393616"/>
                </a:cubicBezTo>
                <a:cubicBezTo>
                  <a:pt x="5881688" y="6389459"/>
                  <a:pt x="5881688" y="6385302"/>
                  <a:pt x="5881688" y="6381145"/>
                </a:cubicBezTo>
                <a:cubicBezTo>
                  <a:pt x="5881688" y="6379066"/>
                  <a:pt x="5881688" y="6374910"/>
                  <a:pt x="5881688" y="6370752"/>
                </a:cubicBezTo>
                <a:cubicBezTo>
                  <a:pt x="5879632" y="6370752"/>
                  <a:pt x="5879632" y="6370752"/>
                  <a:pt x="5879632" y="6370752"/>
                </a:cubicBezTo>
                <a:cubicBezTo>
                  <a:pt x="5867292" y="6362439"/>
                  <a:pt x="5848784" y="6356204"/>
                  <a:pt x="5830275" y="6356204"/>
                </a:cubicBezTo>
                <a:cubicBezTo>
                  <a:pt x="5830275" y="6354125"/>
                  <a:pt x="5828218" y="6337498"/>
                  <a:pt x="5828218" y="6335419"/>
                </a:cubicBezTo>
                <a:cubicBezTo>
                  <a:pt x="5844670" y="6329184"/>
                  <a:pt x="5861123" y="6320870"/>
                  <a:pt x="5871405" y="6308399"/>
                </a:cubicBezTo>
                <a:cubicBezTo>
                  <a:pt x="5873462" y="6308399"/>
                  <a:pt x="5873462" y="6308399"/>
                  <a:pt x="5873462" y="6308399"/>
                </a:cubicBezTo>
                <a:cubicBezTo>
                  <a:pt x="5873462" y="6306320"/>
                  <a:pt x="5873462" y="6306320"/>
                  <a:pt x="5873462" y="6306320"/>
                </a:cubicBezTo>
                <a:cubicBezTo>
                  <a:pt x="5871405" y="6300085"/>
                  <a:pt x="5869349" y="6291772"/>
                  <a:pt x="5867292" y="6285536"/>
                </a:cubicBezTo>
                <a:cubicBezTo>
                  <a:pt x="5865236" y="6285536"/>
                  <a:pt x="5865236" y="6285536"/>
                  <a:pt x="5865236" y="6285536"/>
                </a:cubicBezTo>
                <a:cubicBezTo>
                  <a:pt x="5850840" y="6279301"/>
                  <a:pt x="5832331" y="6281379"/>
                  <a:pt x="5813822" y="6285536"/>
                </a:cubicBezTo>
                <a:cubicBezTo>
                  <a:pt x="5813822" y="6283458"/>
                  <a:pt x="5807653" y="6266830"/>
                  <a:pt x="5805596" y="6264752"/>
                </a:cubicBezTo>
                <a:cubicBezTo>
                  <a:pt x="5822049" y="6256438"/>
                  <a:pt x="5834388" y="6241888"/>
                  <a:pt x="5842614" y="6227340"/>
                </a:cubicBezTo>
                <a:cubicBezTo>
                  <a:pt x="5842614" y="6225261"/>
                  <a:pt x="5842614" y="6225261"/>
                  <a:pt x="5842614" y="6225261"/>
                </a:cubicBezTo>
                <a:cubicBezTo>
                  <a:pt x="5840557" y="6221104"/>
                  <a:pt x="5836444" y="6212790"/>
                  <a:pt x="5832331" y="6206555"/>
                </a:cubicBezTo>
                <a:cubicBezTo>
                  <a:pt x="5830275" y="6206555"/>
                  <a:pt x="5830275" y="6206555"/>
                  <a:pt x="5830275" y="6206555"/>
                </a:cubicBezTo>
                <a:cubicBezTo>
                  <a:pt x="5813822" y="6206555"/>
                  <a:pt x="5795314" y="6210712"/>
                  <a:pt x="5780918" y="6219026"/>
                </a:cubicBezTo>
                <a:cubicBezTo>
                  <a:pt x="5778861" y="6219026"/>
                  <a:pt x="5768579" y="6204476"/>
                  <a:pt x="5766522" y="6202398"/>
                </a:cubicBezTo>
                <a:cubicBezTo>
                  <a:pt x="5778861" y="6189927"/>
                  <a:pt x="5789144" y="6173300"/>
                  <a:pt x="5793257" y="6156672"/>
                </a:cubicBezTo>
                <a:cubicBezTo>
                  <a:pt x="5793257" y="6154594"/>
                  <a:pt x="5793257" y="6154594"/>
                  <a:pt x="5793257" y="6154594"/>
                </a:cubicBezTo>
                <a:cubicBezTo>
                  <a:pt x="5789144" y="6150437"/>
                  <a:pt x="5782975" y="6144201"/>
                  <a:pt x="5776805" y="6140044"/>
                </a:cubicBezTo>
                <a:cubicBezTo>
                  <a:pt x="5760352" y="6144201"/>
                  <a:pt x="5743900" y="6152515"/>
                  <a:pt x="5731561" y="6164986"/>
                </a:cubicBezTo>
                <a:cubicBezTo>
                  <a:pt x="5729504" y="6164986"/>
                  <a:pt x="5715108" y="6154594"/>
                  <a:pt x="5713052" y="6152515"/>
                </a:cubicBezTo>
                <a:cubicBezTo>
                  <a:pt x="5723334" y="6135888"/>
                  <a:pt x="5727448" y="6119260"/>
                  <a:pt x="5727448" y="6102632"/>
                </a:cubicBezTo>
                <a:cubicBezTo>
                  <a:pt x="5727448" y="6102632"/>
                  <a:pt x="5727448" y="6100554"/>
                  <a:pt x="5727448" y="6100554"/>
                </a:cubicBezTo>
                <a:cubicBezTo>
                  <a:pt x="5721278" y="6096397"/>
                  <a:pt x="5713052" y="6092240"/>
                  <a:pt x="5708939" y="6090162"/>
                </a:cubicBezTo>
                <a:cubicBezTo>
                  <a:pt x="5706882" y="6088083"/>
                  <a:pt x="5706882" y="6088083"/>
                  <a:pt x="5706882" y="6088083"/>
                </a:cubicBezTo>
                <a:cubicBezTo>
                  <a:pt x="5706882" y="6090162"/>
                  <a:pt x="5706882" y="6090162"/>
                  <a:pt x="5706882" y="6090162"/>
                </a:cubicBezTo>
                <a:cubicBezTo>
                  <a:pt x="5692487" y="6096397"/>
                  <a:pt x="5680147" y="6110946"/>
                  <a:pt x="5669865" y="6125495"/>
                </a:cubicBezTo>
                <a:cubicBezTo>
                  <a:pt x="5667808" y="6125495"/>
                  <a:pt x="5651356" y="6119260"/>
                  <a:pt x="5649300" y="6117182"/>
                </a:cubicBezTo>
                <a:cubicBezTo>
                  <a:pt x="5651356" y="6108868"/>
                  <a:pt x="5653412" y="6100554"/>
                  <a:pt x="5653412" y="6090162"/>
                </a:cubicBezTo>
                <a:cubicBezTo>
                  <a:pt x="5653412" y="6081848"/>
                  <a:pt x="5651356" y="6073534"/>
                  <a:pt x="5649300" y="6065220"/>
                </a:cubicBezTo>
                <a:cubicBezTo>
                  <a:pt x="5649300" y="6063142"/>
                  <a:pt x="5649300" y="6063142"/>
                  <a:pt x="5649300" y="6063142"/>
                </a:cubicBezTo>
                <a:cubicBezTo>
                  <a:pt x="5647243" y="6063142"/>
                  <a:pt x="5647243" y="6063142"/>
                  <a:pt x="5647243" y="6063142"/>
                </a:cubicBezTo>
                <a:cubicBezTo>
                  <a:pt x="5643130" y="6061063"/>
                  <a:pt x="5634904" y="6058985"/>
                  <a:pt x="5626678" y="6058985"/>
                </a:cubicBezTo>
                <a:cubicBezTo>
                  <a:pt x="5614338" y="6069377"/>
                  <a:pt x="5604056" y="6086005"/>
                  <a:pt x="5599943" y="6104711"/>
                </a:cubicBezTo>
                <a:cubicBezTo>
                  <a:pt x="5597886" y="6102632"/>
                  <a:pt x="5581434" y="6100554"/>
                  <a:pt x="5577321" y="6100554"/>
                </a:cubicBezTo>
                <a:cubicBezTo>
                  <a:pt x="5577321" y="6083926"/>
                  <a:pt x="5573208" y="6065220"/>
                  <a:pt x="5564982" y="6050671"/>
                </a:cubicBezTo>
                <a:cubicBezTo>
                  <a:pt x="5562925" y="6050671"/>
                  <a:pt x="5562925" y="6050671"/>
                  <a:pt x="5562925" y="6050671"/>
                </a:cubicBezTo>
                <a:cubicBezTo>
                  <a:pt x="5556756" y="6048592"/>
                  <a:pt x="5548529" y="6048592"/>
                  <a:pt x="5542359" y="6050671"/>
                </a:cubicBezTo>
                <a:cubicBezTo>
                  <a:pt x="5540303" y="6050671"/>
                  <a:pt x="5540303" y="6050671"/>
                  <a:pt x="5540303" y="6050671"/>
                </a:cubicBezTo>
                <a:close/>
                <a:moveTo>
                  <a:pt x="0" y="0"/>
                </a:moveTo>
                <a:lnTo>
                  <a:pt x="6096000" y="0"/>
                </a:lnTo>
                <a:lnTo>
                  <a:pt x="6096000" y="6858000"/>
                </a:lnTo>
                <a:lnTo>
                  <a:pt x="0" y="6858000"/>
                </a:lnTo>
                <a:close/>
              </a:path>
            </a:pathLst>
          </a:custGeom>
          <a:solidFill>
            <a:srgbClr val="01B4E7">
              <a:alpha val="60000"/>
            </a:srgbClr>
          </a:solidFill>
        </p:spPr>
        <p:txBody>
          <a:bodyPr anchor="b">
            <a:noAutofit/>
          </a:bodyPr>
          <a:lstStyle>
            <a:lvl1pPr>
              <a:defRPr lang="en-US" dirty="0">
                <a:solidFill>
                  <a:schemeClr val="tx1">
                    <a:alpha val="0"/>
                  </a:schemeClr>
                </a:solidFill>
              </a:defRPr>
            </a:lvl1pPr>
          </a:lstStyle>
          <a:p>
            <a:pPr lvl="0"/>
            <a:r>
              <a:rPr lang="en-US"/>
              <a:t>Click to edit Master text styles</a:t>
            </a:r>
          </a:p>
        </p:txBody>
      </p:sp>
      <p:sp>
        <p:nvSpPr>
          <p:cNvPr id="7" name="Text Placeholder 11"/>
          <p:cNvSpPr>
            <a:spLocks noGrp="1"/>
          </p:cNvSpPr>
          <p:nvPr>
            <p:ph type="body" sz="quarter" idx="14"/>
          </p:nvPr>
        </p:nvSpPr>
        <p:spPr>
          <a:xfrm>
            <a:off x="6879771" y="2141538"/>
            <a:ext cx="4978400" cy="1135063"/>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a:t>Click to edit Master text styles</a:t>
            </a:r>
          </a:p>
        </p:txBody>
      </p:sp>
      <p:sp>
        <p:nvSpPr>
          <p:cNvPr id="20" name="Subtitle 2"/>
          <p:cNvSpPr>
            <a:spLocks noGrp="1"/>
          </p:cNvSpPr>
          <p:nvPr>
            <p:ph type="subTitle" idx="1"/>
          </p:nvPr>
        </p:nvSpPr>
        <p:spPr>
          <a:xfrm>
            <a:off x="6871305" y="3383633"/>
            <a:ext cx="4986867" cy="1975764"/>
          </a:xfrm>
        </p:spPr>
        <p:txBody>
          <a:bodyPr/>
          <a:lstStyle>
            <a:lvl1pPr marL="0" indent="0" algn="l">
              <a:buNone/>
              <a:defRPr sz="2200">
                <a:solidFill>
                  <a:schemeClr val="bg1"/>
                </a:solidFill>
                <a:latin typeface="+mj-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2" name="Slide Number Placeholder 5">
            <a:extLst>
              <a:ext uri="{FF2B5EF4-FFF2-40B4-BE49-F238E27FC236}">
                <a16:creationId xmlns:a16="http://schemas.microsoft.com/office/drawing/2014/main" id="{004D8EFD-FF99-4424-8454-53246E33FB28}"/>
              </a:ext>
            </a:extLst>
          </p:cNvPr>
          <p:cNvSpPr>
            <a:spLocks noGrp="1"/>
          </p:cNvSpPr>
          <p:nvPr>
            <p:ph type="sldNum" sz="quarter" idx="19"/>
          </p:nvPr>
        </p:nvSpPr>
        <p:spPr>
          <a:xfrm>
            <a:off x="11650134" y="116417"/>
            <a:ext cx="423333" cy="364067"/>
          </a:xfrm>
        </p:spPr>
        <p:txBody>
          <a:bodyPr/>
          <a:lstStyle>
            <a:lvl1pPr>
              <a:defRPr lang="en-US">
                <a:solidFill>
                  <a:prstClr val="black"/>
                </a:solidFill>
              </a:defRPr>
            </a:lvl1pPr>
          </a:lstStyle>
          <a:p>
            <a:pPr>
              <a:defRPr/>
            </a:pPr>
            <a:fld id="{6F73A325-D57B-4062-ACBD-4B98FF08520F}" type="slidenum">
              <a:rPr/>
              <a:pPr>
                <a:defRPr/>
              </a:pPr>
              <a:t>‹#›</a:t>
            </a:fld>
            <a:endParaRPr dirty="0"/>
          </a:p>
        </p:txBody>
      </p:sp>
    </p:spTree>
    <p:extLst>
      <p:ext uri="{BB962C8B-B14F-4D97-AF65-F5344CB8AC3E}">
        <p14:creationId xmlns:p14="http://schemas.microsoft.com/office/powerpoint/2010/main" val="362856549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1" y="0"/>
            <a:ext cx="6096001" cy="6858000"/>
          </a:xfrm>
          <a:custGeom>
            <a:avLst/>
            <a:gdLst>
              <a:gd name="connsiteX0" fmla="*/ 1 w 6096001"/>
              <a:gd name="connsiteY0" fmla="*/ 0 h 6858000"/>
              <a:gd name="connsiteX1" fmla="*/ 6096001 w 6096001"/>
              <a:gd name="connsiteY1" fmla="*/ 0 h 6858000"/>
              <a:gd name="connsiteX2" fmla="*/ 6096001 w 6096001"/>
              <a:gd name="connsiteY2" fmla="*/ 6858000 h 6858000"/>
              <a:gd name="connsiteX3" fmla="*/ 4539049 w 6096001"/>
              <a:gd name="connsiteY3" fmla="*/ 6858000 h 6858000"/>
              <a:gd name="connsiteX4" fmla="*/ 1 w 6096001"/>
              <a:gd name="connsiteY4" fmla="*/ 6858000 h 6858000"/>
              <a:gd name="connsiteX5" fmla="*/ 0 w 6096001"/>
              <a:gd name="connsiteY5" fmla="*/ 6858000 h 6858000"/>
              <a:gd name="connsiteX6" fmla="*/ 0 w 6096001"/>
              <a:gd name="connsiteY6" fmla="*/ 6273113 h 6858000"/>
              <a:gd name="connsiteX7" fmla="*/ 1 w 6096001"/>
              <a:gd name="connsiteY7"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1" h="6858000">
                <a:moveTo>
                  <a:pt x="1" y="0"/>
                </a:moveTo>
                <a:lnTo>
                  <a:pt x="6096001" y="0"/>
                </a:lnTo>
                <a:lnTo>
                  <a:pt x="6096001" y="6858000"/>
                </a:lnTo>
                <a:lnTo>
                  <a:pt x="4539049" y="6858000"/>
                </a:lnTo>
                <a:lnTo>
                  <a:pt x="1" y="6858000"/>
                </a:lnTo>
                <a:lnTo>
                  <a:pt x="0" y="6858000"/>
                </a:lnTo>
                <a:lnTo>
                  <a:pt x="0" y="6273113"/>
                </a:lnTo>
                <a:lnTo>
                  <a:pt x="1" y="6273113"/>
                </a:lnTo>
                <a:close/>
              </a:path>
            </a:pathLst>
          </a:custGeom>
        </p:spPr>
        <p:txBody>
          <a:bodyPr rtlCol="0">
            <a:noAutofit/>
          </a:bodyPr>
          <a:lstStyle/>
          <a:p>
            <a:pPr lvl="0"/>
            <a:endParaRPr lang="en-US" noProof="0" dirty="0"/>
          </a:p>
        </p:txBody>
      </p:sp>
      <p:sp>
        <p:nvSpPr>
          <p:cNvPr id="19" name="Text Placeholder 18"/>
          <p:cNvSpPr>
            <a:spLocks noGrp="1"/>
          </p:cNvSpPr>
          <p:nvPr>
            <p:ph type="body" sz="quarter" idx="16"/>
          </p:nvPr>
        </p:nvSpPr>
        <p:spPr>
          <a:xfrm>
            <a:off x="6096001" y="0"/>
            <a:ext cx="6096000" cy="6858000"/>
          </a:xfrm>
          <a:solidFill>
            <a:srgbClr val="48595D"/>
          </a:solidFill>
        </p:spPr>
        <p:txBody>
          <a:bodyPr anchor="b"/>
          <a:lstStyle>
            <a:lvl1pPr marL="0" indent="0" algn="r">
              <a:buNone/>
              <a:defRPr>
                <a:solidFill>
                  <a:schemeClr val="tx1">
                    <a:alpha val="0"/>
                  </a:schemeClr>
                </a:solidFill>
              </a:defRPr>
            </a:lvl1pPr>
          </a:lstStyle>
          <a:p>
            <a:pPr lvl="0"/>
            <a:r>
              <a:rPr lang="en-US"/>
              <a:t>Click to edit Master text styles</a:t>
            </a:r>
          </a:p>
        </p:txBody>
      </p:sp>
      <p:sp>
        <p:nvSpPr>
          <p:cNvPr id="7" name="Text Placeholder 11"/>
          <p:cNvSpPr>
            <a:spLocks noGrp="1"/>
          </p:cNvSpPr>
          <p:nvPr>
            <p:ph type="body" sz="quarter" idx="14"/>
          </p:nvPr>
        </p:nvSpPr>
        <p:spPr>
          <a:xfrm>
            <a:off x="6879771" y="2141538"/>
            <a:ext cx="4978400" cy="1135063"/>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a:t>Click to edit Master text styles</a:t>
            </a:r>
          </a:p>
        </p:txBody>
      </p:sp>
      <p:sp>
        <p:nvSpPr>
          <p:cNvPr id="20" name="Subtitle 2"/>
          <p:cNvSpPr>
            <a:spLocks noGrp="1"/>
          </p:cNvSpPr>
          <p:nvPr>
            <p:ph type="subTitle" idx="1"/>
          </p:nvPr>
        </p:nvSpPr>
        <p:spPr>
          <a:xfrm>
            <a:off x="6871305" y="3383633"/>
            <a:ext cx="4986867" cy="1975764"/>
          </a:xfrm>
        </p:spPr>
        <p:txBody>
          <a:bodyPr/>
          <a:lstStyle>
            <a:lvl1pPr marL="0" indent="0" algn="l">
              <a:buNone/>
              <a:defRPr sz="2200">
                <a:solidFill>
                  <a:schemeClr val="bg1"/>
                </a:solidFill>
                <a:latin typeface="+mj-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2" name="Slide Number Placeholder 5">
            <a:extLst>
              <a:ext uri="{FF2B5EF4-FFF2-40B4-BE49-F238E27FC236}">
                <a16:creationId xmlns:a16="http://schemas.microsoft.com/office/drawing/2014/main" id="{2FC99CAC-0ED0-98EF-3156-3AB8B0C9A8A0}"/>
              </a:ext>
            </a:extLst>
          </p:cNvPr>
          <p:cNvSpPr>
            <a:spLocks noGrp="1"/>
          </p:cNvSpPr>
          <p:nvPr>
            <p:ph type="sldNum" sz="quarter" idx="17"/>
          </p:nvPr>
        </p:nvSpPr>
        <p:spPr>
          <a:xfrm>
            <a:off x="11650134" y="116417"/>
            <a:ext cx="423333" cy="364067"/>
          </a:xfrm>
        </p:spPr>
        <p:txBody>
          <a:bodyPr/>
          <a:lstStyle>
            <a:lvl1pPr>
              <a:defRPr>
                <a:solidFill>
                  <a:prstClr val="white"/>
                </a:solidFill>
              </a:defRPr>
            </a:lvl1pPr>
          </a:lstStyle>
          <a:p>
            <a:pPr>
              <a:defRPr/>
            </a:pPr>
            <a:fld id="{EF83203F-F425-462A-9CA2-FEBCFF87CEF6}" type="slidenum">
              <a:rPr lang="en-US"/>
              <a:pPr>
                <a:defRPr/>
              </a:pPr>
              <a:t>‹#›</a:t>
            </a:fld>
            <a:endParaRPr lang="en-US" dirty="0"/>
          </a:p>
        </p:txBody>
      </p:sp>
    </p:spTree>
    <p:extLst>
      <p:ext uri="{BB962C8B-B14F-4D97-AF65-F5344CB8AC3E}">
        <p14:creationId xmlns:p14="http://schemas.microsoft.com/office/powerpoint/2010/main" val="338223252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4F47C1C1-339C-118A-6452-D3EF7B26DFB4}"/>
              </a:ext>
            </a:extLst>
          </p:cNvPr>
          <p:cNvSpPr/>
          <p:nvPr userDrawn="1"/>
        </p:nvSpPr>
        <p:spPr>
          <a:xfrm>
            <a:off x="0" y="1540933"/>
            <a:ext cx="12192000" cy="5317067"/>
          </a:xfrm>
          <a:custGeom>
            <a:avLst/>
            <a:gdLst>
              <a:gd name="connsiteX0" fmla="*/ 0 w 12192000"/>
              <a:gd name="connsiteY0" fmla="*/ 0 h 5317958"/>
              <a:gd name="connsiteX1" fmla="*/ 12192000 w 12192000"/>
              <a:gd name="connsiteY1" fmla="*/ 0 h 5317958"/>
              <a:gd name="connsiteX2" fmla="*/ 12192000 w 12192000"/>
              <a:gd name="connsiteY2" fmla="*/ 5317958 h 5317958"/>
              <a:gd name="connsiteX3" fmla="*/ 4539049 w 12192000"/>
              <a:gd name="connsiteY3" fmla="*/ 5317958 h 5317958"/>
              <a:gd name="connsiteX4" fmla="*/ 0 w 12192000"/>
              <a:gd name="connsiteY4" fmla="*/ 5317958 h 5317958"/>
              <a:gd name="connsiteX5" fmla="*/ 0 w 12192000"/>
              <a:gd name="connsiteY5" fmla="*/ 4733071 h 531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5317958">
                <a:moveTo>
                  <a:pt x="0" y="0"/>
                </a:moveTo>
                <a:lnTo>
                  <a:pt x="12192000" y="0"/>
                </a:lnTo>
                <a:lnTo>
                  <a:pt x="12192000" y="5317958"/>
                </a:lnTo>
                <a:lnTo>
                  <a:pt x="4539049" y="5317958"/>
                </a:lnTo>
                <a:lnTo>
                  <a:pt x="0" y="5317958"/>
                </a:lnTo>
                <a:lnTo>
                  <a:pt x="0" y="4733071"/>
                </a:lnTo>
                <a:close/>
              </a:path>
            </a:pathLst>
          </a:cu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1" fontAlgn="auto" hangingPunct="1">
              <a:spcBef>
                <a:spcPts val="0"/>
              </a:spcBef>
              <a:spcAft>
                <a:spcPts val="0"/>
              </a:spcAft>
              <a:defRPr/>
            </a:pPr>
            <a:endParaRPr lang="en-US" sz="1800" dirty="0">
              <a:solidFill>
                <a:prstClr val="white"/>
              </a:solidFill>
            </a:endParaRPr>
          </a:p>
        </p:txBody>
      </p:sp>
      <p:sp>
        <p:nvSpPr>
          <p:cNvPr id="4" name="TextBox 3" hidden="1">
            <a:extLst>
              <a:ext uri="{FF2B5EF4-FFF2-40B4-BE49-F238E27FC236}">
                <a16:creationId xmlns:a16="http://schemas.microsoft.com/office/drawing/2014/main" id="{945BBB2B-15CD-7EDC-BD4F-5DEC6FB42343}"/>
              </a:ext>
            </a:extLst>
          </p:cNvPr>
          <p:cNvSpPr txBox="1"/>
          <p:nvPr userDrawn="1"/>
        </p:nvSpPr>
        <p:spPr>
          <a:xfrm>
            <a:off x="0" y="6673851"/>
            <a:ext cx="9144000" cy="184666"/>
          </a:xfrm>
          <a:prstGeom prst="rect">
            <a:avLst/>
          </a:prstGeom>
          <a:noFill/>
        </p:spPr>
        <p:txBody>
          <a:bodyPr>
            <a:spAutoFit/>
          </a:bodyPr>
          <a:lstStyle/>
          <a:p>
            <a:pPr defTabSz="914377" eaLnBrk="1" fontAlgn="auto" hangingPunct="1">
              <a:spcBef>
                <a:spcPts val="0"/>
              </a:spcBef>
              <a:spcAft>
                <a:spcPts val="0"/>
              </a:spcAft>
              <a:defRPr/>
            </a:pPr>
            <a:r>
              <a:rPr lang="en-US" sz="600" dirty="0">
                <a:solidFill>
                  <a:srgbClr val="E7E6E6">
                    <a:lumMod val="75000"/>
                  </a:srgbClr>
                </a:solidFill>
                <a:latin typeface="Arial" panose="020B0604020202020204"/>
                <a:ea typeface="+mn-ea"/>
              </a:rPr>
              <a:t>© 2019 Rotary International. Internal Use Only. Not For Distribution. Private and Confidential.</a:t>
            </a:r>
          </a:p>
        </p:txBody>
      </p:sp>
      <p:sp>
        <p:nvSpPr>
          <p:cNvPr id="5" name="Rectangle 4" hidden="1">
            <a:extLst>
              <a:ext uri="{FF2B5EF4-FFF2-40B4-BE49-F238E27FC236}">
                <a16:creationId xmlns:a16="http://schemas.microsoft.com/office/drawing/2014/main" id="{26393B8F-C52B-3E2E-B315-923163F3CD61}"/>
              </a:ext>
            </a:extLst>
          </p:cNvPr>
          <p:cNvSpPr/>
          <p:nvPr userDrawn="1"/>
        </p:nvSpPr>
        <p:spPr>
          <a:xfrm>
            <a:off x="0" y="6273800"/>
            <a:ext cx="4538133" cy="584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1" fontAlgn="auto" hangingPunct="1">
              <a:spcBef>
                <a:spcPts val="0"/>
              </a:spcBef>
              <a:spcAft>
                <a:spcPts val="0"/>
              </a:spcAft>
              <a:defRPr/>
            </a:pPr>
            <a:endParaRPr lang="en-US" sz="1800" dirty="0">
              <a:solidFill>
                <a:prstClr val="white"/>
              </a:solidFill>
            </a:endParaRPr>
          </a:p>
        </p:txBody>
      </p:sp>
      <p:sp>
        <p:nvSpPr>
          <p:cNvPr id="3" name="Content Placeholder 2"/>
          <p:cNvSpPr>
            <a:spLocks noGrp="1"/>
          </p:cNvSpPr>
          <p:nvPr>
            <p:ph idx="1"/>
          </p:nvPr>
        </p:nvSpPr>
        <p:spPr>
          <a:xfrm>
            <a:off x="381001" y="2142067"/>
            <a:ext cx="11506199" cy="4034896"/>
          </a:xfrm>
        </p:spPr>
        <p:txBody>
          <a:bodyPr/>
          <a:lstStyle>
            <a:lvl1pPr>
              <a:defRPr sz="2400">
                <a:solidFill>
                  <a:schemeClr val="bg1"/>
                </a:solidFill>
              </a:defRPr>
            </a:lvl1pPr>
            <a:lvl2pPr marL="457189" indent="-228594">
              <a:defRPr sz="2000">
                <a:solidFill>
                  <a:schemeClr val="bg1"/>
                </a:solidFill>
              </a:defRPr>
            </a:lvl2pPr>
            <a:lvl3pPr marL="685783" indent="-228594">
              <a:defRPr sz="1800">
                <a:solidFill>
                  <a:schemeClr val="bg1"/>
                </a:solidFill>
              </a:defRPr>
            </a:lvl3pPr>
            <a:lvl4pPr marL="914377" indent="-228594">
              <a:defRPr sz="1600">
                <a:solidFill>
                  <a:schemeClr val="bg1"/>
                </a:solidFill>
              </a:defRPr>
            </a:lvl4pPr>
            <a:lvl5pPr marL="1142971" indent="-228594">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p:cNvSpPr>
            <a:spLocks noGrp="1"/>
          </p:cNvSpPr>
          <p:nvPr>
            <p:ph type="title"/>
          </p:nvPr>
        </p:nvSpPr>
        <p:spPr>
          <a:xfrm>
            <a:off x="381000" y="1"/>
            <a:ext cx="11506200" cy="1540043"/>
          </a:xfrm>
        </p:spPr>
        <p:txBody>
          <a:bodyPr tIns="0" bIns="91440" anchor="b"/>
          <a:lstStyle>
            <a:lvl1pPr>
              <a:defRPr cap="all" baseline="0">
                <a:solidFill>
                  <a:srgbClr val="48595D"/>
                </a:solidFill>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23AB6173-C4C6-3A33-0EAB-C32547DF8FEA}"/>
              </a:ext>
            </a:extLst>
          </p:cNvPr>
          <p:cNvSpPr>
            <a:spLocks noGrp="1"/>
          </p:cNvSpPr>
          <p:nvPr>
            <p:ph type="sldNum" sz="quarter" idx="10"/>
          </p:nvPr>
        </p:nvSpPr>
        <p:spPr>
          <a:xfrm>
            <a:off x="11650134" y="116417"/>
            <a:ext cx="423333" cy="364067"/>
          </a:xfrm>
        </p:spPr>
        <p:txBody>
          <a:bodyPr/>
          <a:lstStyle>
            <a:lvl1pPr>
              <a:defRPr lang="en-US">
                <a:solidFill>
                  <a:prstClr val="black"/>
                </a:solidFill>
              </a:defRPr>
            </a:lvl1pPr>
          </a:lstStyle>
          <a:p>
            <a:pPr>
              <a:defRPr/>
            </a:pPr>
            <a:fld id="{DCDD93EF-58CD-473F-9C1B-81221CBB0E65}" type="slidenum">
              <a:rPr/>
              <a:pPr>
                <a:defRPr/>
              </a:pPr>
              <a:t>‹#›</a:t>
            </a:fld>
            <a:endParaRPr dirty="0"/>
          </a:p>
        </p:txBody>
      </p:sp>
    </p:spTree>
    <p:extLst>
      <p:ext uri="{BB962C8B-B14F-4D97-AF65-F5344CB8AC3E}">
        <p14:creationId xmlns:p14="http://schemas.microsoft.com/office/powerpoint/2010/main" val="10073539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B5555C6-768D-4D30-811A-F66CBE74CEF0}"/>
              </a:ext>
            </a:extLst>
          </p:cNvPr>
          <p:cNvSpPr>
            <a:spLocks noGrp="1"/>
          </p:cNvSpPr>
          <p:nvPr>
            <p:ph type="pic" sz="quarter" idx="13"/>
          </p:nvPr>
        </p:nvSpPr>
        <p:spPr>
          <a:xfrm>
            <a:off x="0" y="0"/>
            <a:ext cx="12192000" cy="5043713"/>
          </a:xfrm>
          <a:prstGeom prst="rect">
            <a:avLst/>
          </a:prstGeom>
        </p:spPr>
        <p:txBody>
          <a:bodyPr wrap="square">
            <a:noAutofit/>
          </a:bodyPr>
          <a:lstStyle/>
          <a:p>
            <a:endParaRPr lang="en-US" dirty="0"/>
          </a:p>
        </p:txBody>
      </p:sp>
      <p:sp>
        <p:nvSpPr>
          <p:cNvPr id="24" name="Rectangle 23">
            <a:extLst>
              <a:ext uri="{FF2B5EF4-FFF2-40B4-BE49-F238E27FC236}">
                <a16:creationId xmlns:a16="http://schemas.microsoft.com/office/drawing/2014/main" id="{109702C4-ABB0-4FA9-AC7F-FD0C1056D0BB}"/>
              </a:ext>
            </a:extLst>
          </p:cNvPr>
          <p:cNvSpPr/>
          <p:nvPr userDrawn="1"/>
        </p:nvSpPr>
        <p:spPr>
          <a:xfrm>
            <a:off x="0" y="0"/>
            <a:ext cx="12192000" cy="504371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b"/>
          <a:lstStyle/>
          <a:p>
            <a:pPr algn="l"/>
            <a:r>
              <a:rPr lang="en-US" dirty="0">
                <a:solidFill>
                  <a:schemeClr val="lt1">
                    <a:alpha val="0"/>
                  </a:schemeClr>
                </a:solidFill>
              </a:rPr>
              <a:t>z</a:t>
            </a:r>
          </a:p>
        </p:txBody>
      </p:sp>
      <p:sp>
        <p:nvSpPr>
          <p:cNvPr id="27" name="Rectangle 26">
            <a:extLst>
              <a:ext uri="{FF2B5EF4-FFF2-40B4-BE49-F238E27FC236}">
                <a16:creationId xmlns:a16="http://schemas.microsoft.com/office/drawing/2014/main" id="{6D468973-885C-4EB1-BD5B-E7545B32CF5C}"/>
              </a:ext>
            </a:extLst>
          </p:cNvPr>
          <p:cNvSpPr/>
          <p:nvPr userDrawn="1"/>
        </p:nvSpPr>
        <p:spPr>
          <a:xfrm>
            <a:off x="0" y="5043714"/>
            <a:ext cx="12192000" cy="1814286"/>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297713"/>
            <a:ext cx="9733038" cy="635000"/>
          </a:xfrm>
        </p:spPr>
        <p:txBody>
          <a:bodyPr>
            <a:normAutofit/>
          </a:bodyPr>
          <a:lstStyle>
            <a:lvl1pPr marL="0" indent="0" algn="l">
              <a:buNone/>
              <a:defRPr sz="4400" b="1" cap="all" baseline="0">
                <a:solidFill>
                  <a:srgbClr val="01B0E3"/>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 OF PRESENTATION</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hasCustomPrompt="1"/>
          </p:nvPr>
        </p:nvSpPr>
        <p:spPr>
          <a:xfrm>
            <a:off x="296333" y="6042779"/>
            <a:ext cx="9733038" cy="465667"/>
          </a:xfrm>
        </p:spPr>
        <p:txBody>
          <a:bodyPr>
            <a:noAutofit/>
          </a:bodyPr>
          <a:lstStyle>
            <a:lvl1pPr marL="0" indent="0" algn="l">
              <a:buNone/>
              <a:defRPr sz="28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Type your Rotary </a:t>
            </a:r>
            <a:r>
              <a:rPr lang="en-US"/>
              <a:t>club name </a:t>
            </a:r>
            <a:r>
              <a:rPr lang="en-US" dirty="0"/>
              <a:t>here</a:t>
            </a:r>
          </a:p>
        </p:txBody>
      </p:sp>
      <p:sp>
        <p:nvSpPr>
          <p:cNvPr id="8" name="TextBox 7" hidden="1">
            <a:extLst>
              <a:ext uri="{FF2B5EF4-FFF2-40B4-BE49-F238E27FC236}">
                <a16:creationId xmlns:a16="http://schemas.microsoft.com/office/drawing/2014/main" id="{14C5DF7C-5C7E-463F-BC2C-54928278EB71}"/>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11" name="Slide Number Placeholder 5">
            <a:extLst>
              <a:ext uri="{FF2B5EF4-FFF2-40B4-BE49-F238E27FC236}">
                <a16:creationId xmlns:a16="http://schemas.microsoft.com/office/drawing/2014/main" id="{71700CBF-B968-4177-A57B-11088BD7A2FC}"/>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pic>
        <p:nvPicPr>
          <p:cNvPr id="14" name="Picture 13">
            <a:extLst>
              <a:ext uri="{FF2B5EF4-FFF2-40B4-BE49-F238E27FC236}">
                <a16:creationId xmlns:a16="http://schemas.microsoft.com/office/drawing/2014/main" id="{3575057F-8A4A-3D48-A811-CF3BB6867A6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60999" y="5878557"/>
            <a:ext cx="1872085" cy="703131"/>
          </a:xfrm>
          <a:prstGeom prst="rect">
            <a:avLst/>
          </a:prstGeom>
        </p:spPr>
      </p:pic>
    </p:spTree>
    <p:extLst>
      <p:ext uri="{BB962C8B-B14F-4D97-AF65-F5344CB8AC3E}">
        <p14:creationId xmlns:p14="http://schemas.microsoft.com/office/powerpoint/2010/main" val="189714625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E2BAA9D-7935-E618-AEF1-04C5551F8066}"/>
              </a:ext>
            </a:extLst>
          </p:cNvPr>
          <p:cNvSpPr/>
          <p:nvPr userDrawn="1"/>
        </p:nvSpPr>
        <p:spPr>
          <a:xfrm>
            <a:off x="0" y="0"/>
            <a:ext cx="12192000" cy="6858000"/>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1" fontAlgn="auto" hangingPunct="1">
              <a:spcBef>
                <a:spcPts val="0"/>
              </a:spcBef>
              <a:spcAft>
                <a:spcPts val="0"/>
              </a:spcAft>
              <a:defRPr/>
            </a:pPr>
            <a:endParaRPr lang="en-US" sz="1800" dirty="0">
              <a:solidFill>
                <a:prstClr val="white"/>
              </a:solidFill>
            </a:endParaRPr>
          </a:p>
        </p:txBody>
      </p:sp>
      <p:sp>
        <p:nvSpPr>
          <p:cNvPr id="4" name="TextBox 3" hidden="1">
            <a:extLst>
              <a:ext uri="{FF2B5EF4-FFF2-40B4-BE49-F238E27FC236}">
                <a16:creationId xmlns:a16="http://schemas.microsoft.com/office/drawing/2014/main" id="{57AE79B0-AD0B-A214-7F02-1D279E1537B8}"/>
              </a:ext>
            </a:extLst>
          </p:cNvPr>
          <p:cNvSpPr txBox="1"/>
          <p:nvPr userDrawn="1"/>
        </p:nvSpPr>
        <p:spPr>
          <a:xfrm>
            <a:off x="0" y="6673851"/>
            <a:ext cx="9144000" cy="184666"/>
          </a:xfrm>
          <a:prstGeom prst="rect">
            <a:avLst/>
          </a:prstGeom>
          <a:noFill/>
        </p:spPr>
        <p:txBody>
          <a:bodyPr>
            <a:spAutoFit/>
          </a:bodyPr>
          <a:lstStyle/>
          <a:p>
            <a:pPr defTabSz="914377" eaLnBrk="1" fontAlgn="auto" hangingPunct="1">
              <a:spcBef>
                <a:spcPts val="0"/>
              </a:spcBef>
              <a:spcAft>
                <a:spcPts val="0"/>
              </a:spcAft>
              <a:defRPr/>
            </a:pPr>
            <a:r>
              <a:rPr lang="en-US" sz="600" dirty="0">
                <a:solidFill>
                  <a:srgbClr val="E7E6E6">
                    <a:lumMod val="75000"/>
                  </a:srgbClr>
                </a:solidFill>
                <a:latin typeface="Arial" panose="020B0604020202020204"/>
                <a:ea typeface="+mn-ea"/>
              </a:rPr>
              <a:t>© 2019 Rotary International. Internal Use Only. Not For Distribution. Private and Confidential.</a:t>
            </a:r>
          </a:p>
        </p:txBody>
      </p:sp>
      <p:sp>
        <p:nvSpPr>
          <p:cNvPr id="3" name="Content Placeholder 2"/>
          <p:cNvSpPr>
            <a:spLocks noGrp="1"/>
          </p:cNvSpPr>
          <p:nvPr>
            <p:ph idx="1"/>
          </p:nvPr>
        </p:nvSpPr>
        <p:spPr>
          <a:xfrm>
            <a:off x="381001" y="2142067"/>
            <a:ext cx="11506199" cy="4034896"/>
          </a:xfrm>
        </p:spPr>
        <p:txBody>
          <a:bodyPr/>
          <a:lstStyle>
            <a:lvl1pPr>
              <a:defRPr sz="2400">
                <a:solidFill>
                  <a:schemeClr val="bg1"/>
                </a:solidFill>
              </a:defRPr>
            </a:lvl1pPr>
            <a:lvl2pPr marL="457189" indent="-228594">
              <a:defRPr sz="2000">
                <a:solidFill>
                  <a:schemeClr val="bg1"/>
                </a:solidFill>
              </a:defRPr>
            </a:lvl2pPr>
            <a:lvl3pPr marL="685783" indent="-228594">
              <a:defRPr sz="1800">
                <a:solidFill>
                  <a:schemeClr val="bg1"/>
                </a:solidFill>
              </a:defRPr>
            </a:lvl3pPr>
            <a:lvl4pPr marL="914377" indent="-228594">
              <a:defRPr sz="1600">
                <a:solidFill>
                  <a:schemeClr val="bg1"/>
                </a:solidFill>
              </a:defRPr>
            </a:lvl4pPr>
            <a:lvl5pPr marL="1142971" indent="-228594">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
          <p:cNvSpPr>
            <a:spLocks noGrp="1"/>
          </p:cNvSpPr>
          <p:nvPr>
            <p:ph type="title"/>
          </p:nvPr>
        </p:nvSpPr>
        <p:spPr>
          <a:xfrm>
            <a:off x="0" y="2"/>
            <a:ext cx="12192000" cy="939799"/>
          </a:xfrm>
          <a:noFill/>
        </p:spPr>
        <p:txBody>
          <a:bodyPr tIns="274320" bIns="91440" anchor="t">
            <a:normAutofit/>
          </a:bodyPr>
          <a:lstStyle>
            <a:lvl1pPr marL="398453" indent="0">
              <a:defRPr sz="4400" cap="all" baseline="0">
                <a:solidFill>
                  <a:srgbClr val="01B4E7"/>
                </a:solidFill>
              </a:defRPr>
            </a:lvl1pPr>
          </a:lstStyle>
          <a:p>
            <a:r>
              <a:rPr lang="en-US"/>
              <a:t>Click to edit Master title style</a:t>
            </a:r>
            <a:endParaRPr lang="en-US" dirty="0"/>
          </a:p>
        </p:txBody>
      </p:sp>
      <p:sp>
        <p:nvSpPr>
          <p:cNvPr id="10" name="Subtitle 2"/>
          <p:cNvSpPr>
            <a:spLocks noGrp="1"/>
          </p:cNvSpPr>
          <p:nvPr>
            <p:ph type="subTitle" idx="13"/>
          </p:nvPr>
        </p:nvSpPr>
        <p:spPr>
          <a:xfrm>
            <a:off x="380999" y="1012897"/>
            <a:ext cx="11365895" cy="600003"/>
          </a:xfrm>
        </p:spPr>
        <p:txBody>
          <a:bodyPr/>
          <a:lstStyle>
            <a:lvl1pPr marL="0" indent="0" algn="l">
              <a:buNone/>
              <a:defRPr sz="2800">
                <a:solidFill>
                  <a:schemeClr val="bg1"/>
                </a:solidFill>
                <a:latin typeface="+mj-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5" name="Slide Number Placeholder 5">
            <a:extLst>
              <a:ext uri="{FF2B5EF4-FFF2-40B4-BE49-F238E27FC236}">
                <a16:creationId xmlns:a16="http://schemas.microsoft.com/office/drawing/2014/main" id="{D8C5F05F-BFEE-EE04-AFE0-953D37B2BACE}"/>
              </a:ext>
            </a:extLst>
          </p:cNvPr>
          <p:cNvSpPr>
            <a:spLocks noGrp="1"/>
          </p:cNvSpPr>
          <p:nvPr>
            <p:ph type="sldNum" sz="quarter" idx="14"/>
          </p:nvPr>
        </p:nvSpPr>
        <p:spPr>
          <a:xfrm>
            <a:off x="11650134" y="116417"/>
            <a:ext cx="423333" cy="364067"/>
          </a:xfrm>
        </p:spPr>
        <p:txBody>
          <a:bodyPr/>
          <a:lstStyle>
            <a:lvl1pPr>
              <a:defRPr>
                <a:solidFill>
                  <a:prstClr val="white"/>
                </a:solidFill>
              </a:defRPr>
            </a:lvl1pPr>
          </a:lstStyle>
          <a:p>
            <a:pPr>
              <a:defRPr/>
            </a:pPr>
            <a:fld id="{AAAFF812-D3B7-461D-87F6-D110F64B1FF1}" type="slidenum">
              <a:rPr lang="en-US"/>
              <a:pPr>
                <a:defRPr/>
              </a:pPr>
              <a:t>‹#›</a:t>
            </a:fld>
            <a:endParaRPr lang="en-US" dirty="0"/>
          </a:p>
        </p:txBody>
      </p:sp>
    </p:spTree>
    <p:extLst>
      <p:ext uri="{BB962C8B-B14F-4D97-AF65-F5344CB8AC3E}">
        <p14:creationId xmlns:p14="http://schemas.microsoft.com/office/powerpoint/2010/main" val="360774163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308A820-0027-85AA-F5EE-23D55E69C15F}"/>
              </a:ext>
            </a:extLst>
          </p:cNvPr>
          <p:cNvSpPr/>
          <p:nvPr userDrawn="1"/>
        </p:nvSpPr>
        <p:spPr>
          <a:xfrm>
            <a:off x="0" y="2402418"/>
            <a:ext cx="12192000" cy="4455583"/>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1" fontAlgn="auto" hangingPunct="1">
              <a:spcBef>
                <a:spcPts val="0"/>
              </a:spcBef>
              <a:spcAft>
                <a:spcPts val="0"/>
              </a:spcAft>
              <a:defRPr/>
            </a:pPr>
            <a:endParaRPr lang="en-US" sz="1800" dirty="0">
              <a:solidFill>
                <a:prstClr val="white"/>
              </a:solidFill>
            </a:endParaRPr>
          </a:p>
        </p:txBody>
      </p:sp>
      <p:sp>
        <p:nvSpPr>
          <p:cNvPr id="4" name="TextBox 3" hidden="1">
            <a:extLst>
              <a:ext uri="{FF2B5EF4-FFF2-40B4-BE49-F238E27FC236}">
                <a16:creationId xmlns:a16="http://schemas.microsoft.com/office/drawing/2014/main" id="{EA8BCCB3-FE22-5357-FACC-9E0270AE9BDF}"/>
              </a:ext>
            </a:extLst>
          </p:cNvPr>
          <p:cNvSpPr txBox="1"/>
          <p:nvPr userDrawn="1"/>
        </p:nvSpPr>
        <p:spPr>
          <a:xfrm>
            <a:off x="0" y="6673851"/>
            <a:ext cx="9144000" cy="184666"/>
          </a:xfrm>
          <a:prstGeom prst="rect">
            <a:avLst/>
          </a:prstGeom>
          <a:noFill/>
        </p:spPr>
        <p:txBody>
          <a:bodyPr>
            <a:spAutoFit/>
          </a:bodyPr>
          <a:lstStyle/>
          <a:p>
            <a:pPr defTabSz="914377" eaLnBrk="1" fontAlgn="auto" hangingPunct="1">
              <a:spcBef>
                <a:spcPts val="0"/>
              </a:spcBef>
              <a:spcAft>
                <a:spcPts val="0"/>
              </a:spcAft>
              <a:defRPr/>
            </a:pPr>
            <a:r>
              <a:rPr lang="en-US" sz="600" dirty="0">
                <a:solidFill>
                  <a:srgbClr val="E7E6E6">
                    <a:lumMod val="75000"/>
                  </a:srgbClr>
                </a:solidFill>
                <a:latin typeface="Arial" panose="020B0604020202020204"/>
                <a:ea typeface="+mn-ea"/>
              </a:rPr>
              <a:t>© 2019 Rotary International. Internal Use Only. Not For Distribution. Private and Confidential.</a:t>
            </a:r>
          </a:p>
        </p:txBody>
      </p:sp>
      <p:sp>
        <p:nvSpPr>
          <p:cNvPr id="5" name="Picture Placeholder 4"/>
          <p:cNvSpPr>
            <a:spLocks noGrp="1"/>
          </p:cNvSpPr>
          <p:nvPr>
            <p:ph type="pic" sz="quarter" idx="13"/>
          </p:nvPr>
        </p:nvSpPr>
        <p:spPr>
          <a:xfrm>
            <a:off x="1" y="2"/>
            <a:ext cx="12192000" cy="2403335"/>
          </a:xfrm>
        </p:spPr>
        <p:txBody>
          <a:bodyPr rtlCol="0">
            <a:normAutofit/>
          </a:bodyPr>
          <a:lstStyle/>
          <a:p>
            <a:pPr lvl="0"/>
            <a:endParaRPr lang="en-US" noProof="0" dirty="0"/>
          </a:p>
        </p:txBody>
      </p:sp>
      <p:sp>
        <p:nvSpPr>
          <p:cNvPr id="3" name="Content Placeholder 2"/>
          <p:cNvSpPr>
            <a:spLocks noGrp="1"/>
          </p:cNvSpPr>
          <p:nvPr>
            <p:ph idx="1"/>
          </p:nvPr>
        </p:nvSpPr>
        <p:spPr>
          <a:xfrm>
            <a:off x="381001" y="2667654"/>
            <a:ext cx="11506199" cy="3773628"/>
          </a:xfrm>
        </p:spPr>
        <p:txBody>
          <a:bodyPr/>
          <a:lstStyle>
            <a:lvl1pPr>
              <a:defRPr sz="2400">
                <a:solidFill>
                  <a:schemeClr val="bg1"/>
                </a:solidFill>
              </a:defRPr>
            </a:lvl1pPr>
            <a:lvl2pPr marL="457189" indent="-228594">
              <a:defRPr sz="2000">
                <a:solidFill>
                  <a:schemeClr val="bg1"/>
                </a:solidFill>
              </a:defRPr>
            </a:lvl2pPr>
            <a:lvl3pPr marL="685783" indent="-228594">
              <a:defRPr sz="1800">
                <a:solidFill>
                  <a:schemeClr val="bg1"/>
                </a:solidFill>
              </a:defRPr>
            </a:lvl3pPr>
            <a:lvl4pPr marL="914377" indent="-228594">
              <a:defRPr sz="1600">
                <a:solidFill>
                  <a:schemeClr val="bg1"/>
                </a:solidFill>
              </a:defRPr>
            </a:lvl4pPr>
            <a:lvl5pPr marL="1142971" indent="-228594">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4"/>
          </p:nvPr>
        </p:nvSpPr>
        <p:spPr>
          <a:xfrm>
            <a:off x="0" y="1"/>
            <a:ext cx="12192000" cy="2419071"/>
          </a:xfrm>
          <a:solidFill>
            <a:srgbClr val="48595D">
              <a:alpha val="70000"/>
            </a:srgbClr>
          </a:solidFill>
        </p:spPr>
        <p:txBody>
          <a:bodyPr lIns="822960" tIns="457200"/>
          <a:lstStyle>
            <a:lvl1pPr marL="0" indent="0">
              <a:buNone/>
              <a:defRPr sz="4400" b="1">
                <a:solidFill>
                  <a:schemeClr val="bg1"/>
                </a:solidFill>
                <a:latin typeface="+mj-lt"/>
              </a:defRPr>
            </a:lvl1pPr>
          </a:lstStyle>
          <a:p>
            <a:pPr lvl="0"/>
            <a:r>
              <a:rPr lang="en-US" dirty="0"/>
              <a:t>Click to edit Master text styles</a:t>
            </a:r>
          </a:p>
        </p:txBody>
      </p:sp>
      <p:sp>
        <p:nvSpPr>
          <p:cNvPr id="6" name="Slide Number Placeholder 5">
            <a:extLst>
              <a:ext uri="{FF2B5EF4-FFF2-40B4-BE49-F238E27FC236}">
                <a16:creationId xmlns:a16="http://schemas.microsoft.com/office/drawing/2014/main" id="{C35EED28-BDEF-C3C4-E97C-8A304564A2BD}"/>
              </a:ext>
            </a:extLst>
          </p:cNvPr>
          <p:cNvSpPr>
            <a:spLocks noGrp="1"/>
          </p:cNvSpPr>
          <p:nvPr>
            <p:ph type="sldNum" sz="quarter" idx="15"/>
          </p:nvPr>
        </p:nvSpPr>
        <p:spPr>
          <a:xfrm>
            <a:off x="11650134" y="116417"/>
            <a:ext cx="423333" cy="364067"/>
          </a:xfrm>
        </p:spPr>
        <p:txBody>
          <a:bodyPr/>
          <a:lstStyle>
            <a:lvl1pPr>
              <a:defRPr>
                <a:solidFill>
                  <a:prstClr val="white"/>
                </a:solidFill>
              </a:defRPr>
            </a:lvl1pPr>
          </a:lstStyle>
          <a:p>
            <a:pPr>
              <a:defRPr/>
            </a:pPr>
            <a:fld id="{86C29669-F61D-45AB-893C-37C5E6433412}" type="slidenum">
              <a:rPr lang="en-US"/>
              <a:pPr>
                <a:defRPr/>
              </a:pPr>
              <a:t>‹#›</a:t>
            </a:fld>
            <a:endParaRPr lang="en-US" dirty="0"/>
          </a:p>
        </p:txBody>
      </p:sp>
    </p:spTree>
    <p:extLst>
      <p:ext uri="{BB962C8B-B14F-4D97-AF65-F5344CB8AC3E}">
        <p14:creationId xmlns:p14="http://schemas.microsoft.com/office/powerpoint/2010/main" val="289219433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15" name="Picture Placeholder 14"/>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rtlCol="0">
            <a:noAutofit/>
          </a:bodyPr>
          <a:lstStyle/>
          <a:p>
            <a:pPr lvl="0"/>
            <a:endParaRPr lang="en-US" noProof="0" dirty="0"/>
          </a:p>
        </p:txBody>
      </p:sp>
      <p:sp>
        <p:nvSpPr>
          <p:cNvPr id="11" name="Text Placeholder 10"/>
          <p:cNvSpPr>
            <a:spLocks noGrp="1"/>
          </p:cNvSpPr>
          <p:nvPr>
            <p:ph type="body" sz="quarter" idx="16"/>
          </p:nvPr>
        </p:nvSpPr>
        <p:spPr>
          <a:xfrm>
            <a:off x="0" y="0"/>
            <a:ext cx="12192000" cy="6858000"/>
          </a:xfrm>
          <a:custGeom>
            <a:avLst/>
            <a:gdLst>
              <a:gd name="connsiteX0" fmla="*/ 11603402 w 12192000"/>
              <a:gd name="connsiteY0" fmla="*/ 6448102 h 6858000"/>
              <a:gd name="connsiteX1" fmla="*/ 11613605 w 12192000"/>
              <a:gd name="connsiteY1" fmla="*/ 6448102 h 6858000"/>
              <a:gd name="connsiteX2" fmla="*/ 11617686 w 12192000"/>
              <a:gd name="connsiteY2" fmla="*/ 6456440 h 6858000"/>
              <a:gd name="connsiteX3" fmla="*/ 11623808 w 12192000"/>
              <a:gd name="connsiteY3" fmla="*/ 6558584 h 6858000"/>
              <a:gd name="connsiteX4" fmla="*/ 11621767 w 12192000"/>
              <a:gd name="connsiteY4" fmla="*/ 6569006 h 6858000"/>
              <a:gd name="connsiteX5" fmla="*/ 11615645 w 12192000"/>
              <a:gd name="connsiteY5" fmla="*/ 6569006 h 6858000"/>
              <a:gd name="connsiteX6" fmla="*/ 11509533 w 12192000"/>
              <a:gd name="connsiteY6" fmla="*/ 6506470 h 6858000"/>
              <a:gd name="connsiteX7" fmla="*/ 11505451 w 12192000"/>
              <a:gd name="connsiteY7" fmla="*/ 6500217 h 6858000"/>
              <a:gd name="connsiteX8" fmla="*/ 11505451 w 12192000"/>
              <a:gd name="connsiteY8" fmla="*/ 6498131 h 6858000"/>
              <a:gd name="connsiteX9" fmla="*/ 11511573 w 12192000"/>
              <a:gd name="connsiteY9" fmla="*/ 6493962 h 6858000"/>
              <a:gd name="connsiteX10" fmla="*/ 11603402 w 12192000"/>
              <a:gd name="connsiteY10" fmla="*/ 6448102 h 6858000"/>
              <a:gd name="connsiteX11" fmla="*/ 11686136 w 12192000"/>
              <a:gd name="connsiteY11" fmla="*/ 6446018 h 6858000"/>
              <a:gd name="connsiteX12" fmla="*/ 11696438 w 12192000"/>
              <a:gd name="connsiteY12" fmla="*/ 6446018 h 6858000"/>
              <a:gd name="connsiteX13" fmla="*/ 11787097 w 12192000"/>
              <a:gd name="connsiteY13" fmla="*/ 6491784 h 6858000"/>
              <a:gd name="connsiteX14" fmla="*/ 11795339 w 12192000"/>
              <a:gd name="connsiteY14" fmla="*/ 6498025 h 6858000"/>
              <a:gd name="connsiteX15" fmla="*/ 11791218 w 12192000"/>
              <a:gd name="connsiteY15" fmla="*/ 6504265 h 6858000"/>
              <a:gd name="connsiteX16" fmla="*/ 11684076 w 12192000"/>
              <a:gd name="connsiteY16" fmla="*/ 6566673 h 6858000"/>
              <a:gd name="connsiteX17" fmla="*/ 11675833 w 12192000"/>
              <a:gd name="connsiteY17" fmla="*/ 6566673 h 6858000"/>
              <a:gd name="connsiteX18" fmla="*/ 11673773 w 12192000"/>
              <a:gd name="connsiteY18" fmla="*/ 6558352 h 6858000"/>
              <a:gd name="connsiteX19" fmla="*/ 11682015 w 12192000"/>
              <a:gd name="connsiteY19" fmla="*/ 6454339 h 6858000"/>
              <a:gd name="connsiteX20" fmla="*/ 11686136 w 12192000"/>
              <a:gd name="connsiteY20" fmla="*/ 6446018 h 6858000"/>
              <a:gd name="connsiteX21" fmla="*/ 10868401 w 12192000"/>
              <a:gd name="connsiteY21" fmla="*/ 6406275 h 6858000"/>
              <a:gd name="connsiteX22" fmla="*/ 10868401 w 12192000"/>
              <a:gd name="connsiteY22" fmla="*/ 6449478 h 6858000"/>
              <a:gd name="connsiteX23" fmla="*/ 10820512 w 12192000"/>
              <a:gd name="connsiteY23" fmla="*/ 6457707 h 6858000"/>
              <a:gd name="connsiteX24" fmla="*/ 10801773 w 12192000"/>
              <a:gd name="connsiteY24" fmla="*/ 6433020 h 6858000"/>
              <a:gd name="connsiteX25" fmla="*/ 10826759 w 12192000"/>
              <a:gd name="connsiteY25" fmla="*/ 6408333 h 6858000"/>
              <a:gd name="connsiteX26" fmla="*/ 10518900 w 12192000"/>
              <a:gd name="connsiteY26" fmla="*/ 6336141 h 6858000"/>
              <a:gd name="connsiteX27" fmla="*/ 10559811 w 12192000"/>
              <a:gd name="connsiteY27" fmla="*/ 6396340 h 6858000"/>
              <a:gd name="connsiteX28" fmla="*/ 10518900 w 12192000"/>
              <a:gd name="connsiteY28" fmla="*/ 6456538 h 6858000"/>
              <a:gd name="connsiteX29" fmla="*/ 10477988 w 12192000"/>
              <a:gd name="connsiteY29" fmla="*/ 6396340 h 6858000"/>
              <a:gd name="connsiteX30" fmla="*/ 10518900 w 12192000"/>
              <a:gd name="connsiteY30" fmla="*/ 6336141 h 6858000"/>
              <a:gd name="connsiteX31" fmla="*/ 11673123 w 12192000"/>
              <a:gd name="connsiteY31" fmla="*/ 6327829 h 6858000"/>
              <a:gd name="connsiteX32" fmla="*/ 11682116 w 12192000"/>
              <a:gd name="connsiteY32" fmla="*/ 6328868 h 6858000"/>
              <a:gd name="connsiteX33" fmla="*/ 11708840 w 12192000"/>
              <a:gd name="connsiteY33" fmla="*/ 6380819 h 6858000"/>
              <a:gd name="connsiteX34" fmla="*/ 11649226 w 12192000"/>
              <a:gd name="connsiteY34" fmla="*/ 6439004 h 6858000"/>
              <a:gd name="connsiteX35" fmla="*/ 11589612 w 12192000"/>
              <a:gd name="connsiteY35" fmla="*/ 6380819 h 6858000"/>
              <a:gd name="connsiteX36" fmla="*/ 11616336 w 12192000"/>
              <a:gd name="connsiteY36" fmla="*/ 6330947 h 6858000"/>
              <a:gd name="connsiteX37" fmla="*/ 11632781 w 12192000"/>
              <a:gd name="connsiteY37" fmla="*/ 6333024 h 6858000"/>
              <a:gd name="connsiteX38" fmla="*/ 11630725 w 12192000"/>
              <a:gd name="connsiteY38" fmla="*/ 6349649 h 6858000"/>
              <a:gd name="connsiteX39" fmla="*/ 11614280 w 12192000"/>
              <a:gd name="connsiteY39" fmla="*/ 6380819 h 6858000"/>
              <a:gd name="connsiteX40" fmla="*/ 11649226 w 12192000"/>
              <a:gd name="connsiteY40" fmla="*/ 6416146 h 6858000"/>
              <a:gd name="connsiteX41" fmla="*/ 11684172 w 12192000"/>
              <a:gd name="connsiteY41" fmla="*/ 6380819 h 6858000"/>
              <a:gd name="connsiteX42" fmla="*/ 11667727 w 12192000"/>
              <a:gd name="connsiteY42" fmla="*/ 6349649 h 6858000"/>
              <a:gd name="connsiteX43" fmla="*/ 11665671 w 12192000"/>
              <a:gd name="connsiteY43" fmla="*/ 6333024 h 6858000"/>
              <a:gd name="connsiteX44" fmla="*/ 11673123 w 12192000"/>
              <a:gd name="connsiteY44" fmla="*/ 6327829 h 6858000"/>
              <a:gd name="connsiteX45" fmla="*/ 11822057 w 12192000"/>
              <a:gd name="connsiteY45" fmla="*/ 6312763 h 6858000"/>
              <a:gd name="connsiteX46" fmla="*/ 11826190 w 12192000"/>
              <a:gd name="connsiteY46" fmla="*/ 6318992 h 6858000"/>
              <a:gd name="connsiteX47" fmla="*/ 11826190 w 12192000"/>
              <a:gd name="connsiteY47" fmla="*/ 6443559 h 6858000"/>
              <a:gd name="connsiteX48" fmla="*/ 11822057 w 12192000"/>
              <a:gd name="connsiteY48" fmla="*/ 6449787 h 6858000"/>
              <a:gd name="connsiteX49" fmla="*/ 11813791 w 12192000"/>
              <a:gd name="connsiteY49" fmla="*/ 6447711 h 6858000"/>
              <a:gd name="connsiteX50" fmla="*/ 11729066 w 12192000"/>
              <a:gd name="connsiteY50" fmla="*/ 6389579 h 6858000"/>
              <a:gd name="connsiteX51" fmla="*/ 11722867 w 12192000"/>
              <a:gd name="connsiteY51" fmla="*/ 6381275 h 6858000"/>
              <a:gd name="connsiteX52" fmla="*/ 11729066 w 12192000"/>
              <a:gd name="connsiteY52" fmla="*/ 6372971 h 6858000"/>
              <a:gd name="connsiteX53" fmla="*/ 11813791 w 12192000"/>
              <a:gd name="connsiteY53" fmla="*/ 6314840 h 6858000"/>
              <a:gd name="connsiteX54" fmla="*/ 11822057 w 12192000"/>
              <a:gd name="connsiteY54" fmla="*/ 6312763 h 6858000"/>
              <a:gd name="connsiteX55" fmla="*/ 11476229 w 12192000"/>
              <a:gd name="connsiteY55" fmla="*/ 6312763 h 6858000"/>
              <a:gd name="connsiteX56" fmla="*/ 11484412 w 12192000"/>
              <a:gd name="connsiteY56" fmla="*/ 6316915 h 6858000"/>
              <a:gd name="connsiteX57" fmla="*/ 11568280 w 12192000"/>
              <a:gd name="connsiteY57" fmla="*/ 6372971 h 6858000"/>
              <a:gd name="connsiteX58" fmla="*/ 11574417 w 12192000"/>
              <a:gd name="connsiteY58" fmla="*/ 6381275 h 6858000"/>
              <a:gd name="connsiteX59" fmla="*/ 11568280 w 12192000"/>
              <a:gd name="connsiteY59" fmla="*/ 6389579 h 6858000"/>
              <a:gd name="connsiteX60" fmla="*/ 11484412 w 12192000"/>
              <a:gd name="connsiteY60" fmla="*/ 6447711 h 6858000"/>
              <a:gd name="connsiteX61" fmla="*/ 11476229 w 12192000"/>
              <a:gd name="connsiteY61" fmla="*/ 6449787 h 6858000"/>
              <a:gd name="connsiteX62" fmla="*/ 11472138 w 12192000"/>
              <a:gd name="connsiteY62" fmla="*/ 6443559 h 6858000"/>
              <a:gd name="connsiteX63" fmla="*/ 11472138 w 12192000"/>
              <a:gd name="connsiteY63" fmla="*/ 6318992 h 6858000"/>
              <a:gd name="connsiteX64" fmla="*/ 11476229 w 12192000"/>
              <a:gd name="connsiteY64" fmla="*/ 6312763 h 6858000"/>
              <a:gd name="connsiteX65" fmla="*/ 11088184 w 12192000"/>
              <a:gd name="connsiteY65" fmla="*/ 6302243 h 6858000"/>
              <a:gd name="connsiteX66" fmla="*/ 11082024 w 12192000"/>
              <a:gd name="connsiteY66" fmla="*/ 6304321 h 6858000"/>
              <a:gd name="connsiteX67" fmla="*/ 11079972 w 12192000"/>
              <a:gd name="connsiteY67" fmla="*/ 6310551 h 6858000"/>
              <a:gd name="connsiteX68" fmla="*/ 11121033 w 12192000"/>
              <a:gd name="connsiteY68" fmla="*/ 6468402 h 6858000"/>
              <a:gd name="connsiteX69" fmla="*/ 11145670 w 12192000"/>
              <a:gd name="connsiteY69" fmla="*/ 6489171 h 6858000"/>
              <a:gd name="connsiteX70" fmla="*/ 11153882 w 12192000"/>
              <a:gd name="connsiteY70" fmla="*/ 6489171 h 6858000"/>
              <a:gd name="connsiteX71" fmla="*/ 11149776 w 12192000"/>
              <a:gd name="connsiteY71" fmla="*/ 6497479 h 6858000"/>
              <a:gd name="connsiteX72" fmla="*/ 11149776 w 12192000"/>
              <a:gd name="connsiteY72" fmla="*/ 6499556 h 6858000"/>
              <a:gd name="connsiteX73" fmla="*/ 11125139 w 12192000"/>
              <a:gd name="connsiteY73" fmla="*/ 6518249 h 6858000"/>
              <a:gd name="connsiteX74" fmla="*/ 11090237 w 12192000"/>
              <a:gd name="connsiteY74" fmla="*/ 6516172 h 6858000"/>
              <a:gd name="connsiteX75" fmla="*/ 11084078 w 12192000"/>
              <a:gd name="connsiteY75" fmla="*/ 6518249 h 6858000"/>
              <a:gd name="connsiteX76" fmla="*/ 11082024 w 12192000"/>
              <a:gd name="connsiteY76" fmla="*/ 6522403 h 6858000"/>
              <a:gd name="connsiteX77" fmla="*/ 11082024 w 12192000"/>
              <a:gd name="connsiteY77" fmla="*/ 6541096 h 6858000"/>
              <a:gd name="connsiteX78" fmla="*/ 11088184 w 12192000"/>
              <a:gd name="connsiteY78" fmla="*/ 6547327 h 6858000"/>
              <a:gd name="connsiteX79" fmla="*/ 11135404 w 12192000"/>
              <a:gd name="connsiteY79" fmla="*/ 6553557 h 6858000"/>
              <a:gd name="connsiteX80" fmla="*/ 11137458 w 12192000"/>
              <a:gd name="connsiteY80" fmla="*/ 6553557 h 6858000"/>
              <a:gd name="connsiteX81" fmla="*/ 11190838 w 12192000"/>
              <a:gd name="connsiteY81" fmla="*/ 6501633 h 6858000"/>
              <a:gd name="connsiteX82" fmla="*/ 11223687 w 12192000"/>
              <a:gd name="connsiteY82" fmla="*/ 6372861 h 6858000"/>
              <a:gd name="connsiteX83" fmla="*/ 11236005 w 12192000"/>
              <a:gd name="connsiteY83" fmla="*/ 6331321 h 6858000"/>
              <a:gd name="connsiteX84" fmla="*/ 11240111 w 12192000"/>
              <a:gd name="connsiteY84" fmla="*/ 6310551 h 6858000"/>
              <a:gd name="connsiteX85" fmla="*/ 11238058 w 12192000"/>
              <a:gd name="connsiteY85" fmla="*/ 6304321 h 6858000"/>
              <a:gd name="connsiteX86" fmla="*/ 11233952 w 12192000"/>
              <a:gd name="connsiteY86" fmla="*/ 6302243 h 6858000"/>
              <a:gd name="connsiteX87" fmla="*/ 11205209 w 12192000"/>
              <a:gd name="connsiteY87" fmla="*/ 6302243 h 6858000"/>
              <a:gd name="connsiteX88" fmla="*/ 11199050 w 12192000"/>
              <a:gd name="connsiteY88" fmla="*/ 6306398 h 6858000"/>
              <a:gd name="connsiteX89" fmla="*/ 11162094 w 12192000"/>
              <a:gd name="connsiteY89" fmla="*/ 6447632 h 6858000"/>
              <a:gd name="connsiteX90" fmla="*/ 11160041 w 12192000"/>
              <a:gd name="connsiteY90" fmla="*/ 6447632 h 6858000"/>
              <a:gd name="connsiteX91" fmla="*/ 11121033 w 12192000"/>
              <a:gd name="connsiteY91" fmla="*/ 6306398 h 6858000"/>
              <a:gd name="connsiteX92" fmla="*/ 11114874 w 12192000"/>
              <a:gd name="connsiteY92" fmla="*/ 6302243 h 6858000"/>
              <a:gd name="connsiteX93" fmla="*/ 11088184 w 12192000"/>
              <a:gd name="connsiteY93" fmla="*/ 6302243 h 6858000"/>
              <a:gd name="connsiteX94" fmla="*/ 11048412 w 12192000"/>
              <a:gd name="connsiteY94" fmla="*/ 6299906 h 6858000"/>
              <a:gd name="connsiteX95" fmla="*/ 10999317 w 12192000"/>
              <a:gd name="connsiteY95" fmla="*/ 6320715 h 6858000"/>
              <a:gd name="connsiteX96" fmla="*/ 10999317 w 12192000"/>
              <a:gd name="connsiteY96" fmla="*/ 6308230 h 6858000"/>
              <a:gd name="connsiteX97" fmla="*/ 10993181 w 12192000"/>
              <a:gd name="connsiteY97" fmla="*/ 6301987 h 6858000"/>
              <a:gd name="connsiteX98" fmla="*/ 10964542 w 12192000"/>
              <a:gd name="connsiteY98" fmla="*/ 6301987 h 6858000"/>
              <a:gd name="connsiteX99" fmla="*/ 10958406 w 12192000"/>
              <a:gd name="connsiteY99" fmla="*/ 6308230 h 6858000"/>
              <a:gd name="connsiteX100" fmla="*/ 10958406 w 12192000"/>
              <a:gd name="connsiteY100" fmla="*/ 6483025 h 6858000"/>
              <a:gd name="connsiteX101" fmla="*/ 10964542 w 12192000"/>
              <a:gd name="connsiteY101" fmla="*/ 6489268 h 6858000"/>
              <a:gd name="connsiteX102" fmla="*/ 10993181 w 12192000"/>
              <a:gd name="connsiteY102" fmla="*/ 6489268 h 6858000"/>
              <a:gd name="connsiteX103" fmla="*/ 10999317 w 12192000"/>
              <a:gd name="connsiteY103" fmla="*/ 6483025 h 6858000"/>
              <a:gd name="connsiteX104" fmla="*/ 10999317 w 12192000"/>
              <a:gd name="connsiteY104" fmla="*/ 6362333 h 6858000"/>
              <a:gd name="connsiteX105" fmla="*/ 11050457 w 12192000"/>
              <a:gd name="connsiteY105" fmla="*/ 6339443 h 6858000"/>
              <a:gd name="connsiteX106" fmla="*/ 11056594 w 12192000"/>
              <a:gd name="connsiteY106" fmla="*/ 6333200 h 6858000"/>
              <a:gd name="connsiteX107" fmla="*/ 11056594 w 12192000"/>
              <a:gd name="connsiteY107" fmla="*/ 6306149 h 6858000"/>
              <a:gd name="connsiteX108" fmla="*/ 11054548 w 12192000"/>
              <a:gd name="connsiteY108" fmla="*/ 6301987 h 6858000"/>
              <a:gd name="connsiteX109" fmla="*/ 11048412 w 12192000"/>
              <a:gd name="connsiteY109" fmla="*/ 6299906 h 6858000"/>
              <a:gd name="connsiteX110" fmla="*/ 10847504 w 12192000"/>
              <a:gd name="connsiteY110" fmla="*/ 6296399 h 6858000"/>
              <a:gd name="connsiteX111" fmla="*/ 10777148 w 12192000"/>
              <a:gd name="connsiteY111" fmla="*/ 6304717 h 6858000"/>
              <a:gd name="connsiteX112" fmla="*/ 10770940 w 12192000"/>
              <a:gd name="connsiteY112" fmla="*/ 6310955 h 6858000"/>
              <a:gd name="connsiteX113" fmla="*/ 10773009 w 12192000"/>
              <a:gd name="connsiteY113" fmla="*/ 6335908 h 6858000"/>
              <a:gd name="connsiteX114" fmla="*/ 10775079 w 12192000"/>
              <a:gd name="connsiteY114" fmla="*/ 6340067 h 6858000"/>
              <a:gd name="connsiteX115" fmla="*/ 10779217 w 12192000"/>
              <a:gd name="connsiteY115" fmla="*/ 6342146 h 6858000"/>
              <a:gd name="connsiteX116" fmla="*/ 10845434 w 12192000"/>
              <a:gd name="connsiteY116" fmla="*/ 6337987 h 6858000"/>
              <a:gd name="connsiteX117" fmla="*/ 10868196 w 12192000"/>
              <a:gd name="connsiteY117" fmla="*/ 6360861 h 6858000"/>
              <a:gd name="connsiteX118" fmla="*/ 10868196 w 12192000"/>
              <a:gd name="connsiteY118" fmla="*/ 6373337 h 6858000"/>
              <a:gd name="connsiteX119" fmla="*/ 10822672 w 12192000"/>
              <a:gd name="connsiteY119" fmla="*/ 6377496 h 6858000"/>
              <a:gd name="connsiteX120" fmla="*/ 10758524 w 12192000"/>
              <a:gd name="connsiteY120" fmla="*/ 6433640 h 6858000"/>
              <a:gd name="connsiteX121" fmla="*/ 10814395 w 12192000"/>
              <a:gd name="connsiteY121" fmla="*/ 6493943 h 6858000"/>
              <a:gd name="connsiteX122" fmla="*/ 10874404 w 12192000"/>
              <a:gd name="connsiteY122" fmla="*/ 6481467 h 6858000"/>
              <a:gd name="connsiteX123" fmla="*/ 10903374 w 12192000"/>
              <a:gd name="connsiteY123" fmla="*/ 6493943 h 6858000"/>
              <a:gd name="connsiteX124" fmla="*/ 10909582 w 12192000"/>
              <a:gd name="connsiteY124" fmla="*/ 6491864 h 6858000"/>
              <a:gd name="connsiteX125" fmla="*/ 10911651 w 12192000"/>
              <a:gd name="connsiteY125" fmla="*/ 6485626 h 6858000"/>
              <a:gd name="connsiteX126" fmla="*/ 10911651 w 12192000"/>
              <a:gd name="connsiteY126" fmla="*/ 6360861 h 6858000"/>
              <a:gd name="connsiteX127" fmla="*/ 10847504 w 12192000"/>
              <a:gd name="connsiteY127" fmla="*/ 6296399 h 6858000"/>
              <a:gd name="connsiteX128" fmla="*/ 10518899 w 12192000"/>
              <a:gd name="connsiteY128" fmla="*/ 6296399 h 6858000"/>
              <a:gd name="connsiteX129" fmla="*/ 10434738 w 12192000"/>
              <a:gd name="connsiteY129" fmla="*/ 6395171 h 6858000"/>
              <a:gd name="connsiteX130" fmla="*/ 10518899 w 12192000"/>
              <a:gd name="connsiteY130" fmla="*/ 6493943 h 6858000"/>
              <a:gd name="connsiteX131" fmla="*/ 10603060 w 12192000"/>
              <a:gd name="connsiteY131" fmla="*/ 6395171 h 6858000"/>
              <a:gd name="connsiteX132" fmla="*/ 10518899 w 12192000"/>
              <a:gd name="connsiteY132" fmla="*/ 6296399 h 6858000"/>
              <a:gd name="connsiteX133" fmla="*/ 10302945 w 12192000"/>
              <a:gd name="connsiteY133" fmla="*/ 6270683 h 6858000"/>
              <a:gd name="connsiteX134" fmla="*/ 10319310 w 12192000"/>
              <a:gd name="connsiteY134" fmla="*/ 6270683 h 6858000"/>
              <a:gd name="connsiteX135" fmla="*/ 10362267 w 12192000"/>
              <a:gd name="connsiteY135" fmla="*/ 6310425 h 6858000"/>
              <a:gd name="connsiteX136" fmla="*/ 10317264 w 12192000"/>
              <a:gd name="connsiteY136" fmla="*/ 6348076 h 6858000"/>
              <a:gd name="connsiteX137" fmla="*/ 10272261 w 12192000"/>
              <a:gd name="connsiteY137" fmla="*/ 6348076 h 6858000"/>
              <a:gd name="connsiteX138" fmla="*/ 10272261 w 12192000"/>
              <a:gd name="connsiteY138" fmla="*/ 6272775 h 6858000"/>
              <a:gd name="connsiteX139" fmla="*/ 10302945 w 12192000"/>
              <a:gd name="connsiteY139" fmla="*/ 6270683 h 6858000"/>
              <a:gd name="connsiteX140" fmla="*/ 10679182 w 12192000"/>
              <a:gd name="connsiteY140" fmla="*/ 6258994 h 6858000"/>
              <a:gd name="connsiteX141" fmla="*/ 10650472 w 12192000"/>
              <a:gd name="connsiteY141" fmla="*/ 6265238 h 6858000"/>
              <a:gd name="connsiteX142" fmla="*/ 10644320 w 12192000"/>
              <a:gd name="connsiteY142" fmla="*/ 6271482 h 6858000"/>
              <a:gd name="connsiteX143" fmla="*/ 10644320 w 12192000"/>
              <a:gd name="connsiteY143" fmla="*/ 6302704 h 6858000"/>
              <a:gd name="connsiteX144" fmla="*/ 10627914 w 12192000"/>
              <a:gd name="connsiteY144" fmla="*/ 6302704 h 6858000"/>
              <a:gd name="connsiteX145" fmla="*/ 10621762 w 12192000"/>
              <a:gd name="connsiteY145" fmla="*/ 6308949 h 6858000"/>
              <a:gd name="connsiteX146" fmla="*/ 10621762 w 12192000"/>
              <a:gd name="connsiteY146" fmla="*/ 6333927 h 6858000"/>
              <a:gd name="connsiteX147" fmla="*/ 10627914 w 12192000"/>
              <a:gd name="connsiteY147" fmla="*/ 6340171 h 6858000"/>
              <a:gd name="connsiteX148" fmla="*/ 10644320 w 12192000"/>
              <a:gd name="connsiteY148" fmla="*/ 6340171 h 6858000"/>
              <a:gd name="connsiteX149" fmla="*/ 10644320 w 12192000"/>
              <a:gd name="connsiteY149" fmla="*/ 6423430 h 6858000"/>
              <a:gd name="connsiteX150" fmla="*/ 10699689 w 12192000"/>
              <a:gd name="connsiteY150" fmla="*/ 6496281 h 6858000"/>
              <a:gd name="connsiteX151" fmla="*/ 10732500 w 12192000"/>
              <a:gd name="connsiteY151" fmla="*/ 6492118 h 6858000"/>
              <a:gd name="connsiteX152" fmla="*/ 10738652 w 12192000"/>
              <a:gd name="connsiteY152" fmla="*/ 6483792 h 6858000"/>
              <a:gd name="connsiteX153" fmla="*/ 10736602 w 12192000"/>
              <a:gd name="connsiteY153" fmla="*/ 6460896 h 6858000"/>
              <a:gd name="connsiteX154" fmla="*/ 10730449 w 12192000"/>
              <a:gd name="connsiteY154" fmla="*/ 6452570 h 6858000"/>
              <a:gd name="connsiteX155" fmla="*/ 10705841 w 12192000"/>
              <a:gd name="connsiteY155" fmla="*/ 6454652 h 6858000"/>
              <a:gd name="connsiteX156" fmla="*/ 10687385 w 12192000"/>
              <a:gd name="connsiteY156" fmla="*/ 6417185 h 6858000"/>
              <a:gd name="connsiteX157" fmla="*/ 10687385 w 12192000"/>
              <a:gd name="connsiteY157" fmla="*/ 6340171 h 6858000"/>
              <a:gd name="connsiteX158" fmla="*/ 10730449 w 12192000"/>
              <a:gd name="connsiteY158" fmla="*/ 6340171 h 6858000"/>
              <a:gd name="connsiteX159" fmla="*/ 10736602 w 12192000"/>
              <a:gd name="connsiteY159" fmla="*/ 6333927 h 6858000"/>
              <a:gd name="connsiteX160" fmla="*/ 10736602 w 12192000"/>
              <a:gd name="connsiteY160" fmla="*/ 6308949 h 6858000"/>
              <a:gd name="connsiteX161" fmla="*/ 10730449 w 12192000"/>
              <a:gd name="connsiteY161" fmla="*/ 6302704 h 6858000"/>
              <a:gd name="connsiteX162" fmla="*/ 10687385 w 12192000"/>
              <a:gd name="connsiteY162" fmla="*/ 6302704 h 6858000"/>
              <a:gd name="connsiteX163" fmla="*/ 10687385 w 12192000"/>
              <a:gd name="connsiteY163" fmla="*/ 6265238 h 6858000"/>
              <a:gd name="connsiteX164" fmla="*/ 10685334 w 12192000"/>
              <a:gd name="connsiteY164" fmla="*/ 6258994 h 6858000"/>
              <a:gd name="connsiteX165" fmla="*/ 10679182 w 12192000"/>
              <a:gd name="connsiteY165" fmla="*/ 6258994 h 6858000"/>
              <a:gd name="connsiteX166" fmla="*/ 10313278 w 12192000"/>
              <a:gd name="connsiteY166" fmla="*/ 6229772 h 6858000"/>
              <a:gd name="connsiteX167" fmla="*/ 10232861 w 12192000"/>
              <a:gd name="connsiteY167" fmla="*/ 6233924 h 6858000"/>
              <a:gd name="connsiteX168" fmla="*/ 10226674 w 12192000"/>
              <a:gd name="connsiteY168" fmla="*/ 6242228 h 6858000"/>
              <a:gd name="connsiteX169" fmla="*/ 10226674 w 12192000"/>
              <a:gd name="connsiteY169" fmla="*/ 6483040 h 6858000"/>
              <a:gd name="connsiteX170" fmla="*/ 10234922 w 12192000"/>
              <a:gd name="connsiteY170" fmla="*/ 6489268 h 6858000"/>
              <a:gd name="connsiteX171" fmla="*/ 10263790 w 12192000"/>
              <a:gd name="connsiteY171" fmla="*/ 6489268 h 6858000"/>
              <a:gd name="connsiteX172" fmla="*/ 10272038 w 12192000"/>
              <a:gd name="connsiteY172" fmla="*/ 6483040 h 6858000"/>
              <a:gd name="connsiteX173" fmla="*/ 10272038 w 12192000"/>
              <a:gd name="connsiteY173" fmla="*/ 6387546 h 6858000"/>
              <a:gd name="connsiteX174" fmla="*/ 10321526 w 12192000"/>
              <a:gd name="connsiteY174" fmla="*/ 6389621 h 6858000"/>
              <a:gd name="connsiteX175" fmla="*/ 10362766 w 12192000"/>
              <a:gd name="connsiteY175" fmla="*/ 6485115 h 6858000"/>
              <a:gd name="connsiteX176" fmla="*/ 10368952 w 12192000"/>
              <a:gd name="connsiteY176" fmla="*/ 6489268 h 6858000"/>
              <a:gd name="connsiteX177" fmla="*/ 10401944 w 12192000"/>
              <a:gd name="connsiteY177" fmla="*/ 6489268 h 6858000"/>
              <a:gd name="connsiteX178" fmla="*/ 10408130 w 12192000"/>
              <a:gd name="connsiteY178" fmla="*/ 6487192 h 6858000"/>
              <a:gd name="connsiteX179" fmla="*/ 10410192 w 12192000"/>
              <a:gd name="connsiteY179" fmla="*/ 6480964 h 6858000"/>
              <a:gd name="connsiteX180" fmla="*/ 10362766 w 12192000"/>
              <a:gd name="connsiteY180" fmla="*/ 6377166 h 6858000"/>
              <a:gd name="connsiteX181" fmla="*/ 10408130 w 12192000"/>
              <a:gd name="connsiteY181" fmla="*/ 6308658 h 6858000"/>
              <a:gd name="connsiteX182" fmla="*/ 10319464 w 12192000"/>
              <a:gd name="connsiteY182" fmla="*/ 6229772 h 6858000"/>
              <a:gd name="connsiteX183" fmla="*/ 10313278 w 12192000"/>
              <a:gd name="connsiteY183" fmla="*/ 6229772 h 6858000"/>
              <a:gd name="connsiteX184" fmla="*/ 11675833 w 12192000"/>
              <a:gd name="connsiteY184" fmla="*/ 6196766 h 6858000"/>
              <a:gd name="connsiteX185" fmla="*/ 11684076 w 12192000"/>
              <a:gd name="connsiteY185" fmla="*/ 6196766 h 6858000"/>
              <a:gd name="connsiteX186" fmla="*/ 11791218 w 12192000"/>
              <a:gd name="connsiteY186" fmla="*/ 6258579 h 6858000"/>
              <a:gd name="connsiteX187" fmla="*/ 11795339 w 12192000"/>
              <a:gd name="connsiteY187" fmla="*/ 6264760 h 6858000"/>
              <a:gd name="connsiteX188" fmla="*/ 11787097 w 12192000"/>
              <a:gd name="connsiteY188" fmla="*/ 6270941 h 6858000"/>
              <a:gd name="connsiteX189" fmla="*/ 11696438 w 12192000"/>
              <a:gd name="connsiteY189" fmla="*/ 6314210 h 6858000"/>
              <a:gd name="connsiteX190" fmla="*/ 11686136 w 12192000"/>
              <a:gd name="connsiteY190" fmla="*/ 6316270 h 6858000"/>
              <a:gd name="connsiteX191" fmla="*/ 11682015 w 12192000"/>
              <a:gd name="connsiteY191" fmla="*/ 6305968 h 6858000"/>
              <a:gd name="connsiteX192" fmla="*/ 11673773 w 12192000"/>
              <a:gd name="connsiteY192" fmla="*/ 6205007 h 6858000"/>
              <a:gd name="connsiteX193" fmla="*/ 11675833 w 12192000"/>
              <a:gd name="connsiteY193" fmla="*/ 6196766 h 6858000"/>
              <a:gd name="connsiteX194" fmla="*/ 11618498 w 12192000"/>
              <a:gd name="connsiteY194" fmla="*/ 6195995 h 6858000"/>
              <a:gd name="connsiteX195" fmla="*/ 11622619 w 12192000"/>
              <a:gd name="connsiteY195" fmla="*/ 6196770 h 6858000"/>
              <a:gd name="connsiteX196" fmla="*/ 11624679 w 12192000"/>
              <a:gd name="connsiteY196" fmla="*/ 6207095 h 6858000"/>
              <a:gd name="connsiteX197" fmla="*/ 11616438 w 12192000"/>
              <a:gd name="connsiteY197" fmla="*/ 6308283 h 6858000"/>
              <a:gd name="connsiteX198" fmla="*/ 11612316 w 12192000"/>
              <a:gd name="connsiteY198" fmla="*/ 6316543 h 6858000"/>
              <a:gd name="connsiteX199" fmla="*/ 11602015 w 12192000"/>
              <a:gd name="connsiteY199" fmla="*/ 6316543 h 6858000"/>
              <a:gd name="connsiteX200" fmla="*/ 11511355 w 12192000"/>
              <a:gd name="connsiteY200" fmla="*/ 6271112 h 6858000"/>
              <a:gd name="connsiteX201" fmla="*/ 11503114 w 12192000"/>
              <a:gd name="connsiteY201" fmla="*/ 6264917 h 6858000"/>
              <a:gd name="connsiteX202" fmla="*/ 11507235 w 12192000"/>
              <a:gd name="connsiteY202" fmla="*/ 6258721 h 6858000"/>
              <a:gd name="connsiteX203" fmla="*/ 11614377 w 12192000"/>
              <a:gd name="connsiteY203" fmla="*/ 6196770 h 6858000"/>
              <a:gd name="connsiteX204" fmla="*/ 11618498 w 12192000"/>
              <a:gd name="connsiteY204" fmla="*/ 6195995 h 6858000"/>
              <a:gd name="connsiteX205" fmla="*/ 11649811 w 12192000"/>
              <a:gd name="connsiteY205" fmla="*/ 6160806 h 6858000"/>
              <a:gd name="connsiteX206" fmla="*/ 11432980 w 12192000"/>
              <a:gd name="connsiteY206" fmla="*/ 6379976 h 6858000"/>
              <a:gd name="connsiteX207" fmla="*/ 11649811 w 12192000"/>
              <a:gd name="connsiteY207" fmla="*/ 6599145 h 6858000"/>
              <a:gd name="connsiteX208" fmla="*/ 11866643 w 12192000"/>
              <a:gd name="connsiteY208" fmla="*/ 6379976 h 6858000"/>
              <a:gd name="connsiteX209" fmla="*/ 11649811 w 12192000"/>
              <a:gd name="connsiteY209" fmla="*/ 6160806 h 6858000"/>
              <a:gd name="connsiteX210" fmla="*/ 11649226 w 12192000"/>
              <a:gd name="connsiteY210" fmla="*/ 6129247 h 6858000"/>
              <a:gd name="connsiteX211" fmla="*/ 11895865 w 12192000"/>
              <a:gd name="connsiteY211" fmla="*/ 6378808 h 6858000"/>
              <a:gd name="connsiteX212" fmla="*/ 11649226 w 12192000"/>
              <a:gd name="connsiteY212" fmla="*/ 6628369 h 6858000"/>
              <a:gd name="connsiteX213" fmla="*/ 11402588 w 12192000"/>
              <a:gd name="connsiteY213" fmla="*/ 6378808 h 6858000"/>
              <a:gd name="connsiteX214" fmla="*/ 11649226 w 12192000"/>
              <a:gd name="connsiteY214" fmla="*/ 6129247 h 6858000"/>
              <a:gd name="connsiteX215" fmla="*/ 11636303 w 12192000"/>
              <a:gd name="connsiteY215" fmla="*/ 6050671 h 6858000"/>
              <a:gd name="connsiteX216" fmla="*/ 11623964 w 12192000"/>
              <a:gd name="connsiteY216" fmla="*/ 6100554 h 6858000"/>
              <a:gd name="connsiteX217" fmla="*/ 11601342 w 12192000"/>
              <a:gd name="connsiteY217" fmla="*/ 6104711 h 6858000"/>
              <a:gd name="connsiteX218" fmla="*/ 11574607 w 12192000"/>
              <a:gd name="connsiteY218" fmla="*/ 6058985 h 6858000"/>
              <a:gd name="connsiteX219" fmla="*/ 11574607 w 12192000"/>
              <a:gd name="connsiteY219" fmla="*/ 6056906 h 6858000"/>
              <a:gd name="connsiteX220" fmla="*/ 11572550 w 12192000"/>
              <a:gd name="connsiteY220" fmla="*/ 6058985 h 6858000"/>
              <a:gd name="connsiteX221" fmla="*/ 11551985 w 12192000"/>
              <a:gd name="connsiteY221" fmla="*/ 6063142 h 6858000"/>
              <a:gd name="connsiteX222" fmla="*/ 11551985 w 12192000"/>
              <a:gd name="connsiteY222" fmla="*/ 6065220 h 6858000"/>
              <a:gd name="connsiteX223" fmla="*/ 11547872 w 12192000"/>
              <a:gd name="connsiteY223" fmla="*/ 6090162 h 6858000"/>
              <a:gd name="connsiteX224" fmla="*/ 11551985 w 12192000"/>
              <a:gd name="connsiteY224" fmla="*/ 6117182 h 6858000"/>
              <a:gd name="connsiteX225" fmla="*/ 11531420 w 12192000"/>
              <a:gd name="connsiteY225" fmla="*/ 6125495 h 6858000"/>
              <a:gd name="connsiteX226" fmla="*/ 11494402 w 12192000"/>
              <a:gd name="connsiteY226" fmla="*/ 6090162 h 6858000"/>
              <a:gd name="connsiteX227" fmla="*/ 11494402 w 12192000"/>
              <a:gd name="connsiteY227" fmla="*/ 6088083 h 6858000"/>
              <a:gd name="connsiteX228" fmla="*/ 11492346 w 12192000"/>
              <a:gd name="connsiteY228" fmla="*/ 6088083 h 6858000"/>
              <a:gd name="connsiteX229" fmla="*/ 11473837 w 12192000"/>
              <a:gd name="connsiteY229" fmla="*/ 6100554 h 6858000"/>
              <a:gd name="connsiteX230" fmla="*/ 11473837 w 12192000"/>
              <a:gd name="connsiteY230" fmla="*/ 6102632 h 6858000"/>
              <a:gd name="connsiteX231" fmla="*/ 11486176 w 12192000"/>
              <a:gd name="connsiteY231" fmla="*/ 6152515 h 6858000"/>
              <a:gd name="connsiteX232" fmla="*/ 11469724 w 12192000"/>
              <a:gd name="connsiteY232" fmla="*/ 6164986 h 6858000"/>
              <a:gd name="connsiteX233" fmla="*/ 11426536 w 12192000"/>
              <a:gd name="connsiteY233" fmla="*/ 6137966 h 6858000"/>
              <a:gd name="connsiteX234" fmla="*/ 11424480 w 12192000"/>
              <a:gd name="connsiteY234" fmla="*/ 6137966 h 6858000"/>
              <a:gd name="connsiteX235" fmla="*/ 11424480 w 12192000"/>
              <a:gd name="connsiteY235" fmla="*/ 6140044 h 6858000"/>
              <a:gd name="connsiteX236" fmla="*/ 11408027 w 12192000"/>
              <a:gd name="connsiteY236" fmla="*/ 6154594 h 6858000"/>
              <a:gd name="connsiteX237" fmla="*/ 11408027 w 12192000"/>
              <a:gd name="connsiteY237" fmla="*/ 6156672 h 6858000"/>
              <a:gd name="connsiteX238" fmla="*/ 11434763 w 12192000"/>
              <a:gd name="connsiteY238" fmla="*/ 6202398 h 6858000"/>
              <a:gd name="connsiteX239" fmla="*/ 11420366 w 12192000"/>
              <a:gd name="connsiteY239" fmla="*/ 6219026 h 6858000"/>
              <a:gd name="connsiteX240" fmla="*/ 11371010 w 12192000"/>
              <a:gd name="connsiteY240" fmla="*/ 6206555 h 6858000"/>
              <a:gd name="connsiteX241" fmla="*/ 11368953 w 12192000"/>
              <a:gd name="connsiteY241" fmla="*/ 6206555 h 6858000"/>
              <a:gd name="connsiteX242" fmla="*/ 11358671 w 12192000"/>
              <a:gd name="connsiteY242" fmla="*/ 6225261 h 6858000"/>
              <a:gd name="connsiteX243" fmla="*/ 11358671 w 12192000"/>
              <a:gd name="connsiteY243" fmla="*/ 6227340 h 6858000"/>
              <a:gd name="connsiteX244" fmla="*/ 11395688 w 12192000"/>
              <a:gd name="connsiteY244" fmla="*/ 6264752 h 6858000"/>
              <a:gd name="connsiteX245" fmla="*/ 11387462 w 12192000"/>
              <a:gd name="connsiteY245" fmla="*/ 6283458 h 6858000"/>
              <a:gd name="connsiteX246" fmla="*/ 11336049 w 12192000"/>
              <a:gd name="connsiteY246" fmla="*/ 6283458 h 6858000"/>
              <a:gd name="connsiteX247" fmla="*/ 11333992 w 12192000"/>
              <a:gd name="connsiteY247" fmla="*/ 6283458 h 6858000"/>
              <a:gd name="connsiteX248" fmla="*/ 11333992 w 12192000"/>
              <a:gd name="connsiteY248" fmla="*/ 6285536 h 6858000"/>
              <a:gd name="connsiteX249" fmla="*/ 11327823 w 12192000"/>
              <a:gd name="connsiteY249" fmla="*/ 6306320 h 6858000"/>
              <a:gd name="connsiteX250" fmla="*/ 11329879 w 12192000"/>
              <a:gd name="connsiteY250" fmla="*/ 6308399 h 6858000"/>
              <a:gd name="connsiteX251" fmla="*/ 11373066 w 12192000"/>
              <a:gd name="connsiteY251" fmla="*/ 6333340 h 6858000"/>
              <a:gd name="connsiteX252" fmla="*/ 11371010 w 12192000"/>
              <a:gd name="connsiteY252" fmla="*/ 6356204 h 6858000"/>
              <a:gd name="connsiteX253" fmla="*/ 11321653 w 12192000"/>
              <a:gd name="connsiteY253" fmla="*/ 6368675 h 6858000"/>
              <a:gd name="connsiteX254" fmla="*/ 11319596 w 12192000"/>
              <a:gd name="connsiteY254" fmla="*/ 6368675 h 6858000"/>
              <a:gd name="connsiteX255" fmla="*/ 11319596 w 12192000"/>
              <a:gd name="connsiteY255" fmla="*/ 6370752 h 6858000"/>
              <a:gd name="connsiteX256" fmla="*/ 11319596 w 12192000"/>
              <a:gd name="connsiteY256" fmla="*/ 6381145 h 6858000"/>
              <a:gd name="connsiteX257" fmla="*/ 11319596 w 12192000"/>
              <a:gd name="connsiteY257" fmla="*/ 6391537 h 6858000"/>
              <a:gd name="connsiteX258" fmla="*/ 11319596 w 12192000"/>
              <a:gd name="connsiteY258" fmla="*/ 6393616 h 6858000"/>
              <a:gd name="connsiteX259" fmla="*/ 11321653 w 12192000"/>
              <a:gd name="connsiteY259" fmla="*/ 6393616 h 6858000"/>
              <a:gd name="connsiteX260" fmla="*/ 11371010 w 12192000"/>
              <a:gd name="connsiteY260" fmla="*/ 6406087 h 6858000"/>
              <a:gd name="connsiteX261" fmla="*/ 11375123 w 12192000"/>
              <a:gd name="connsiteY261" fmla="*/ 6428949 h 6858000"/>
              <a:gd name="connsiteX262" fmla="*/ 11329879 w 12192000"/>
              <a:gd name="connsiteY262" fmla="*/ 6455969 h 6858000"/>
              <a:gd name="connsiteX263" fmla="*/ 11327823 w 12192000"/>
              <a:gd name="connsiteY263" fmla="*/ 6455969 h 6858000"/>
              <a:gd name="connsiteX264" fmla="*/ 11327823 w 12192000"/>
              <a:gd name="connsiteY264" fmla="*/ 6458048 h 6858000"/>
              <a:gd name="connsiteX265" fmla="*/ 11333992 w 12192000"/>
              <a:gd name="connsiteY265" fmla="*/ 6478833 h 6858000"/>
              <a:gd name="connsiteX266" fmla="*/ 11336049 w 12192000"/>
              <a:gd name="connsiteY266" fmla="*/ 6478833 h 6858000"/>
              <a:gd name="connsiteX267" fmla="*/ 11387462 w 12192000"/>
              <a:gd name="connsiteY267" fmla="*/ 6478833 h 6858000"/>
              <a:gd name="connsiteX268" fmla="*/ 11395688 w 12192000"/>
              <a:gd name="connsiteY268" fmla="*/ 6499616 h 6858000"/>
              <a:gd name="connsiteX269" fmla="*/ 11358671 w 12192000"/>
              <a:gd name="connsiteY269" fmla="*/ 6537029 h 6858000"/>
              <a:gd name="connsiteX270" fmla="*/ 11358671 w 12192000"/>
              <a:gd name="connsiteY270" fmla="*/ 6539107 h 6858000"/>
              <a:gd name="connsiteX271" fmla="*/ 11371010 w 12192000"/>
              <a:gd name="connsiteY271" fmla="*/ 6557813 h 6858000"/>
              <a:gd name="connsiteX272" fmla="*/ 11422423 w 12192000"/>
              <a:gd name="connsiteY272" fmla="*/ 6543265 h 6858000"/>
              <a:gd name="connsiteX273" fmla="*/ 11434763 w 12192000"/>
              <a:gd name="connsiteY273" fmla="*/ 6561971 h 6858000"/>
              <a:gd name="connsiteX274" fmla="*/ 11408027 w 12192000"/>
              <a:gd name="connsiteY274" fmla="*/ 6607697 h 6858000"/>
              <a:gd name="connsiteX275" fmla="*/ 11410084 w 12192000"/>
              <a:gd name="connsiteY275" fmla="*/ 6609774 h 6858000"/>
              <a:gd name="connsiteX276" fmla="*/ 11424480 w 12192000"/>
              <a:gd name="connsiteY276" fmla="*/ 6624324 h 6858000"/>
              <a:gd name="connsiteX277" fmla="*/ 11426536 w 12192000"/>
              <a:gd name="connsiteY277" fmla="*/ 6624324 h 6858000"/>
              <a:gd name="connsiteX278" fmla="*/ 11471780 w 12192000"/>
              <a:gd name="connsiteY278" fmla="*/ 6597304 h 6858000"/>
              <a:gd name="connsiteX279" fmla="*/ 11488233 w 12192000"/>
              <a:gd name="connsiteY279" fmla="*/ 6611853 h 6858000"/>
              <a:gd name="connsiteX280" fmla="*/ 11475894 w 12192000"/>
              <a:gd name="connsiteY280" fmla="*/ 6661736 h 6858000"/>
              <a:gd name="connsiteX281" fmla="*/ 11475894 w 12192000"/>
              <a:gd name="connsiteY281" fmla="*/ 6663815 h 6858000"/>
              <a:gd name="connsiteX282" fmla="*/ 11494402 w 12192000"/>
              <a:gd name="connsiteY282" fmla="*/ 6674206 h 6858000"/>
              <a:gd name="connsiteX283" fmla="*/ 11494402 w 12192000"/>
              <a:gd name="connsiteY283" fmla="*/ 6676285 h 6858000"/>
              <a:gd name="connsiteX284" fmla="*/ 11496459 w 12192000"/>
              <a:gd name="connsiteY284" fmla="*/ 6674206 h 6858000"/>
              <a:gd name="connsiteX285" fmla="*/ 11533476 w 12192000"/>
              <a:gd name="connsiteY285" fmla="*/ 6636795 h 6858000"/>
              <a:gd name="connsiteX286" fmla="*/ 11551985 w 12192000"/>
              <a:gd name="connsiteY286" fmla="*/ 6645109 h 6858000"/>
              <a:gd name="connsiteX287" fmla="*/ 11549928 w 12192000"/>
              <a:gd name="connsiteY287" fmla="*/ 6672129 h 6858000"/>
              <a:gd name="connsiteX288" fmla="*/ 11551985 w 12192000"/>
              <a:gd name="connsiteY288" fmla="*/ 6697070 h 6858000"/>
              <a:gd name="connsiteX289" fmla="*/ 11551985 w 12192000"/>
              <a:gd name="connsiteY289" fmla="*/ 6699148 h 6858000"/>
              <a:gd name="connsiteX290" fmla="*/ 11554042 w 12192000"/>
              <a:gd name="connsiteY290" fmla="*/ 6699148 h 6858000"/>
              <a:gd name="connsiteX291" fmla="*/ 11574607 w 12192000"/>
              <a:gd name="connsiteY291" fmla="*/ 6705383 h 6858000"/>
              <a:gd name="connsiteX292" fmla="*/ 11576663 w 12192000"/>
              <a:gd name="connsiteY292" fmla="*/ 6705383 h 6858000"/>
              <a:gd name="connsiteX293" fmla="*/ 11601342 w 12192000"/>
              <a:gd name="connsiteY293" fmla="*/ 6659658 h 6858000"/>
              <a:gd name="connsiteX294" fmla="*/ 11623964 w 12192000"/>
              <a:gd name="connsiteY294" fmla="*/ 6661736 h 6858000"/>
              <a:gd name="connsiteX295" fmla="*/ 11636303 w 12192000"/>
              <a:gd name="connsiteY295" fmla="*/ 6713697 h 6858000"/>
              <a:gd name="connsiteX296" fmla="*/ 11638359 w 12192000"/>
              <a:gd name="connsiteY296" fmla="*/ 6713697 h 6858000"/>
              <a:gd name="connsiteX297" fmla="*/ 11658925 w 12192000"/>
              <a:gd name="connsiteY297" fmla="*/ 6713697 h 6858000"/>
              <a:gd name="connsiteX298" fmla="*/ 11660982 w 12192000"/>
              <a:gd name="connsiteY298" fmla="*/ 6713697 h 6858000"/>
              <a:gd name="connsiteX299" fmla="*/ 11675378 w 12192000"/>
              <a:gd name="connsiteY299" fmla="*/ 6661736 h 6858000"/>
              <a:gd name="connsiteX300" fmla="*/ 11695943 w 12192000"/>
              <a:gd name="connsiteY300" fmla="*/ 6659658 h 6858000"/>
              <a:gd name="connsiteX301" fmla="*/ 11722678 w 12192000"/>
              <a:gd name="connsiteY301" fmla="*/ 6705383 h 6858000"/>
              <a:gd name="connsiteX302" fmla="*/ 11743243 w 12192000"/>
              <a:gd name="connsiteY302" fmla="*/ 6699148 h 6858000"/>
              <a:gd name="connsiteX303" fmla="*/ 11745300 w 12192000"/>
              <a:gd name="connsiteY303" fmla="*/ 6699148 h 6858000"/>
              <a:gd name="connsiteX304" fmla="*/ 11747356 w 12192000"/>
              <a:gd name="connsiteY304" fmla="*/ 6672129 h 6858000"/>
              <a:gd name="connsiteX305" fmla="*/ 11745300 w 12192000"/>
              <a:gd name="connsiteY305" fmla="*/ 6645109 h 6858000"/>
              <a:gd name="connsiteX306" fmla="*/ 11765865 w 12192000"/>
              <a:gd name="connsiteY306" fmla="*/ 6636795 h 6858000"/>
              <a:gd name="connsiteX307" fmla="*/ 11802882 w 12192000"/>
              <a:gd name="connsiteY307" fmla="*/ 6674206 h 6858000"/>
              <a:gd name="connsiteX308" fmla="*/ 11821391 w 12192000"/>
              <a:gd name="connsiteY308" fmla="*/ 6663815 h 6858000"/>
              <a:gd name="connsiteX309" fmla="*/ 11823448 w 12192000"/>
              <a:gd name="connsiteY309" fmla="*/ 6661736 h 6858000"/>
              <a:gd name="connsiteX310" fmla="*/ 11823448 w 12192000"/>
              <a:gd name="connsiteY310" fmla="*/ 6659658 h 6858000"/>
              <a:gd name="connsiteX311" fmla="*/ 11809052 w 12192000"/>
              <a:gd name="connsiteY311" fmla="*/ 6611853 h 6858000"/>
              <a:gd name="connsiteX312" fmla="*/ 11825504 w 12192000"/>
              <a:gd name="connsiteY312" fmla="*/ 6597304 h 6858000"/>
              <a:gd name="connsiteX313" fmla="*/ 11870748 w 12192000"/>
              <a:gd name="connsiteY313" fmla="*/ 6624324 h 6858000"/>
              <a:gd name="connsiteX314" fmla="*/ 11872805 w 12192000"/>
              <a:gd name="connsiteY314" fmla="*/ 6624324 h 6858000"/>
              <a:gd name="connsiteX315" fmla="*/ 11887201 w 12192000"/>
              <a:gd name="connsiteY315" fmla="*/ 6607697 h 6858000"/>
              <a:gd name="connsiteX316" fmla="*/ 11889257 w 12192000"/>
              <a:gd name="connsiteY316" fmla="*/ 6607697 h 6858000"/>
              <a:gd name="connsiteX317" fmla="*/ 11862522 w 12192000"/>
              <a:gd name="connsiteY317" fmla="*/ 6561971 h 6858000"/>
              <a:gd name="connsiteX318" fmla="*/ 11874861 w 12192000"/>
              <a:gd name="connsiteY318" fmla="*/ 6543265 h 6858000"/>
              <a:gd name="connsiteX319" fmla="*/ 11926275 w 12192000"/>
              <a:gd name="connsiteY319" fmla="*/ 6557813 h 6858000"/>
              <a:gd name="connsiteX320" fmla="*/ 11928331 w 12192000"/>
              <a:gd name="connsiteY320" fmla="*/ 6555735 h 6858000"/>
              <a:gd name="connsiteX321" fmla="*/ 11938614 w 12192000"/>
              <a:gd name="connsiteY321" fmla="*/ 6537029 h 6858000"/>
              <a:gd name="connsiteX322" fmla="*/ 11938614 w 12192000"/>
              <a:gd name="connsiteY322" fmla="*/ 6534951 h 6858000"/>
              <a:gd name="connsiteX323" fmla="*/ 11901596 w 12192000"/>
              <a:gd name="connsiteY323" fmla="*/ 6499616 h 6858000"/>
              <a:gd name="connsiteX324" fmla="*/ 11909822 w 12192000"/>
              <a:gd name="connsiteY324" fmla="*/ 6478833 h 6858000"/>
              <a:gd name="connsiteX325" fmla="*/ 11961236 w 12192000"/>
              <a:gd name="connsiteY325" fmla="*/ 6478833 h 6858000"/>
              <a:gd name="connsiteX326" fmla="*/ 11963292 w 12192000"/>
              <a:gd name="connsiteY326" fmla="*/ 6478833 h 6858000"/>
              <a:gd name="connsiteX327" fmla="*/ 11967405 w 12192000"/>
              <a:gd name="connsiteY327" fmla="*/ 6458048 h 6858000"/>
              <a:gd name="connsiteX328" fmla="*/ 11967405 w 12192000"/>
              <a:gd name="connsiteY328" fmla="*/ 6455969 h 6858000"/>
              <a:gd name="connsiteX329" fmla="*/ 11922162 w 12192000"/>
              <a:gd name="connsiteY329" fmla="*/ 6428949 h 6858000"/>
              <a:gd name="connsiteX330" fmla="*/ 11926275 w 12192000"/>
              <a:gd name="connsiteY330" fmla="*/ 6408165 h 6858000"/>
              <a:gd name="connsiteX331" fmla="*/ 11975632 w 12192000"/>
              <a:gd name="connsiteY331" fmla="*/ 6393616 h 6858000"/>
              <a:gd name="connsiteX332" fmla="*/ 11977688 w 12192000"/>
              <a:gd name="connsiteY332" fmla="*/ 6393616 h 6858000"/>
              <a:gd name="connsiteX333" fmla="*/ 11977688 w 12192000"/>
              <a:gd name="connsiteY333" fmla="*/ 6381145 h 6858000"/>
              <a:gd name="connsiteX334" fmla="*/ 11977688 w 12192000"/>
              <a:gd name="connsiteY334" fmla="*/ 6370752 h 6858000"/>
              <a:gd name="connsiteX335" fmla="*/ 11975632 w 12192000"/>
              <a:gd name="connsiteY335" fmla="*/ 6370752 h 6858000"/>
              <a:gd name="connsiteX336" fmla="*/ 11926275 w 12192000"/>
              <a:gd name="connsiteY336" fmla="*/ 6356204 h 6858000"/>
              <a:gd name="connsiteX337" fmla="*/ 11924218 w 12192000"/>
              <a:gd name="connsiteY337" fmla="*/ 6335419 h 6858000"/>
              <a:gd name="connsiteX338" fmla="*/ 11967405 w 12192000"/>
              <a:gd name="connsiteY338" fmla="*/ 6308399 h 6858000"/>
              <a:gd name="connsiteX339" fmla="*/ 11969462 w 12192000"/>
              <a:gd name="connsiteY339" fmla="*/ 6308399 h 6858000"/>
              <a:gd name="connsiteX340" fmla="*/ 11969462 w 12192000"/>
              <a:gd name="connsiteY340" fmla="*/ 6306320 h 6858000"/>
              <a:gd name="connsiteX341" fmla="*/ 11963292 w 12192000"/>
              <a:gd name="connsiteY341" fmla="*/ 6285536 h 6858000"/>
              <a:gd name="connsiteX342" fmla="*/ 11961236 w 12192000"/>
              <a:gd name="connsiteY342" fmla="*/ 6285536 h 6858000"/>
              <a:gd name="connsiteX343" fmla="*/ 11909822 w 12192000"/>
              <a:gd name="connsiteY343" fmla="*/ 6285536 h 6858000"/>
              <a:gd name="connsiteX344" fmla="*/ 11901596 w 12192000"/>
              <a:gd name="connsiteY344" fmla="*/ 6264752 h 6858000"/>
              <a:gd name="connsiteX345" fmla="*/ 11938614 w 12192000"/>
              <a:gd name="connsiteY345" fmla="*/ 6227340 h 6858000"/>
              <a:gd name="connsiteX346" fmla="*/ 11938614 w 12192000"/>
              <a:gd name="connsiteY346" fmla="*/ 6225261 h 6858000"/>
              <a:gd name="connsiteX347" fmla="*/ 11928331 w 12192000"/>
              <a:gd name="connsiteY347" fmla="*/ 6206555 h 6858000"/>
              <a:gd name="connsiteX348" fmla="*/ 11926275 w 12192000"/>
              <a:gd name="connsiteY348" fmla="*/ 6206555 h 6858000"/>
              <a:gd name="connsiteX349" fmla="*/ 11876918 w 12192000"/>
              <a:gd name="connsiteY349" fmla="*/ 6219026 h 6858000"/>
              <a:gd name="connsiteX350" fmla="*/ 11862522 w 12192000"/>
              <a:gd name="connsiteY350" fmla="*/ 6202398 h 6858000"/>
              <a:gd name="connsiteX351" fmla="*/ 11889257 w 12192000"/>
              <a:gd name="connsiteY351" fmla="*/ 6156672 h 6858000"/>
              <a:gd name="connsiteX352" fmla="*/ 11889257 w 12192000"/>
              <a:gd name="connsiteY352" fmla="*/ 6154594 h 6858000"/>
              <a:gd name="connsiteX353" fmla="*/ 11872805 w 12192000"/>
              <a:gd name="connsiteY353" fmla="*/ 6140044 h 6858000"/>
              <a:gd name="connsiteX354" fmla="*/ 11827561 w 12192000"/>
              <a:gd name="connsiteY354" fmla="*/ 6164986 h 6858000"/>
              <a:gd name="connsiteX355" fmla="*/ 11809052 w 12192000"/>
              <a:gd name="connsiteY355" fmla="*/ 6152515 h 6858000"/>
              <a:gd name="connsiteX356" fmla="*/ 11823448 w 12192000"/>
              <a:gd name="connsiteY356" fmla="*/ 6102632 h 6858000"/>
              <a:gd name="connsiteX357" fmla="*/ 11823448 w 12192000"/>
              <a:gd name="connsiteY357" fmla="*/ 6100554 h 6858000"/>
              <a:gd name="connsiteX358" fmla="*/ 11804939 w 12192000"/>
              <a:gd name="connsiteY358" fmla="*/ 6090162 h 6858000"/>
              <a:gd name="connsiteX359" fmla="*/ 11802882 w 12192000"/>
              <a:gd name="connsiteY359" fmla="*/ 6088083 h 6858000"/>
              <a:gd name="connsiteX360" fmla="*/ 11802882 w 12192000"/>
              <a:gd name="connsiteY360" fmla="*/ 6090162 h 6858000"/>
              <a:gd name="connsiteX361" fmla="*/ 11765865 w 12192000"/>
              <a:gd name="connsiteY361" fmla="*/ 6125495 h 6858000"/>
              <a:gd name="connsiteX362" fmla="*/ 11745300 w 12192000"/>
              <a:gd name="connsiteY362" fmla="*/ 6117182 h 6858000"/>
              <a:gd name="connsiteX363" fmla="*/ 11749412 w 12192000"/>
              <a:gd name="connsiteY363" fmla="*/ 6090162 h 6858000"/>
              <a:gd name="connsiteX364" fmla="*/ 11745300 w 12192000"/>
              <a:gd name="connsiteY364" fmla="*/ 6065220 h 6858000"/>
              <a:gd name="connsiteX365" fmla="*/ 11745300 w 12192000"/>
              <a:gd name="connsiteY365" fmla="*/ 6063142 h 6858000"/>
              <a:gd name="connsiteX366" fmla="*/ 11743243 w 12192000"/>
              <a:gd name="connsiteY366" fmla="*/ 6063142 h 6858000"/>
              <a:gd name="connsiteX367" fmla="*/ 11722678 w 12192000"/>
              <a:gd name="connsiteY367" fmla="*/ 6058985 h 6858000"/>
              <a:gd name="connsiteX368" fmla="*/ 11695943 w 12192000"/>
              <a:gd name="connsiteY368" fmla="*/ 6104711 h 6858000"/>
              <a:gd name="connsiteX369" fmla="*/ 11673321 w 12192000"/>
              <a:gd name="connsiteY369" fmla="*/ 6100554 h 6858000"/>
              <a:gd name="connsiteX370" fmla="*/ 11660982 w 12192000"/>
              <a:gd name="connsiteY370" fmla="*/ 6050671 h 6858000"/>
              <a:gd name="connsiteX371" fmla="*/ 11658925 w 12192000"/>
              <a:gd name="connsiteY371" fmla="*/ 6050671 h 6858000"/>
              <a:gd name="connsiteX372" fmla="*/ 11638359 w 12192000"/>
              <a:gd name="connsiteY372" fmla="*/ 6050671 h 6858000"/>
              <a:gd name="connsiteX373" fmla="*/ 11636303 w 12192000"/>
              <a:gd name="connsiteY373" fmla="*/ 6050671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8102"/>
                </a:moveTo>
                <a:cubicBezTo>
                  <a:pt x="11607483" y="6446018"/>
                  <a:pt x="11609524" y="6446018"/>
                  <a:pt x="11613605" y="6448102"/>
                </a:cubicBezTo>
                <a:cubicBezTo>
                  <a:pt x="11615645" y="6450187"/>
                  <a:pt x="11617686" y="6452271"/>
                  <a:pt x="11617686" y="6456440"/>
                </a:cubicBezTo>
                <a:cubicBezTo>
                  <a:pt x="11623808" y="6558584"/>
                  <a:pt x="11623808" y="6558584"/>
                  <a:pt x="11623808" y="6558584"/>
                </a:cubicBezTo>
                <a:cubicBezTo>
                  <a:pt x="11625848" y="6564837"/>
                  <a:pt x="11623808" y="6566922"/>
                  <a:pt x="11621767" y="6569006"/>
                </a:cubicBezTo>
                <a:cubicBezTo>
                  <a:pt x="11619727" y="6571091"/>
                  <a:pt x="11617686" y="6569006"/>
                  <a:pt x="11615645" y="6569006"/>
                </a:cubicBezTo>
                <a:cubicBezTo>
                  <a:pt x="11570752" y="6558584"/>
                  <a:pt x="11540142" y="6539822"/>
                  <a:pt x="11509533" y="6506470"/>
                </a:cubicBezTo>
                <a:cubicBezTo>
                  <a:pt x="11507492" y="6504386"/>
                  <a:pt x="11505451" y="6502301"/>
                  <a:pt x="11505451" y="6500217"/>
                </a:cubicBezTo>
                <a:cubicBezTo>
                  <a:pt x="11505451" y="6500217"/>
                  <a:pt x="11505451" y="6500217"/>
                  <a:pt x="11505451" y="6498131"/>
                </a:cubicBezTo>
                <a:cubicBezTo>
                  <a:pt x="11505451" y="6496047"/>
                  <a:pt x="11509533" y="6493962"/>
                  <a:pt x="11511573" y="6493962"/>
                </a:cubicBezTo>
                <a:cubicBezTo>
                  <a:pt x="11603402" y="6448102"/>
                  <a:pt x="11603402" y="6448102"/>
                  <a:pt x="11603402" y="6448102"/>
                </a:cubicBezTo>
                <a:close/>
                <a:moveTo>
                  <a:pt x="11686136" y="6446018"/>
                </a:moveTo>
                <a:cubicBezTo>
                  <a:pt x="11690256" y="6446018"/>
                  <a:pt x="11692317" y="6446018"/>
                  <a:pt x="11696438" y="6446018"/>
                </a:cubicBezTo>
                <a:cubicBezTo>
                  <a:pt x="11787097" y="6491784"/>
                  <a:pt x="11787097" y="6491784"/>
                  <a:pt x="11787097" y="6491784"/>
                </a:cubicBezTo>
                <a:cubicBezTo>
                  <a:pt x="11791218" y="6493864"/>
                  <a:pt x="11793278" y="6495944"/>
                  <a:pt x="11795339" y="6498025"/>
                </a:cubicBezTo>
                <a:cubicBezTo>
                  <a:pt x="11795339" y="6500105"/>
                  <a:pt x="11793278" y="6502185"/>
                  <a:pt x="11791218" y="6504265"/>
                </a:cubicBezTo>
                <a:cubicBezTo>
                  <a:pt x="11760312" y="6537549"/>
                  <a:pt x="11727344" y="6556272"/>
                  <a:pt x="11684076" y="6566673"/>
                </a:cubicBezTo>
                <a:cubicBezTo>
                  <a:pt x="11679954" y="6568753"/>
                  <a:pt x="11677894" y="6568753"/>
                  <a:pt x="11675833" y="6566673"/>
                </a:cubicBezTo>
                <a:cubicBezTo>
                  <a:pt x="11673773" y="6564593"/>
                  <a:pt x="11673773" y="6560432"/>
                  <a:pt x="11673773" y="6558352"/>
                </a:cubicBezTo>
                <a:cubicBezTo>
                  <a:pt x="11682015" y="6454339"/>
                  <a:pt x="11682015" y="6454339"/>
                  <a:pt x="11682015" y="6454339"/>
                </a:cubicBezTo>
                <a:cubicBezTo>
                  <a:pt x="11682015" y="6452259"/>
                  <a:pt x="11684076" y="6448098"/>
                  <a:pt x="11686136" y="6446018"/>
                </a:cubicBezTo>
                <a:close/>
                <a:moveTo>
                  <a:pt x="10868401" y="6406275"/>
                </a:moveTo>
                <a:cubicBezTo>
                  <a:pt x="10868401" y="6406275"/>
                  <a:pt x="10868401" y="6406275"/>
                  <a:pt x="10868401" y="6449478"/>
                </a:cubicBezTo>
                <a:cubicBezTo>
                  <a:pt x="10868401" y="6449478"/>
                  <a:pt x="10841333" y="6457707"/>
                  <a:pt x="10820512" y="6457707"/>
                </a:cubicBezTo>
                <a:cubicBezTo>
                  <a:pt x="10803855" y="6457707"/>
                  <a:pt x="10801773" y="6441249"/>
                  <a:pt x="10801773" y="6433020"/>
                </a:cubicBezTo>
                <a:cubicBezTo>
                  <a:pt x="10801773" y="6418619"/>
                  <a:pt x="10810102" y="6410390"/>
                  <a:pt x="10826759" y="6408333"/>
                </a:cubicBezTo>
                <a:close/>
                <a:moveTo>
                  <a:pt x="10518900" y="6336141"/>
                </a:moveTo>
                <a:cubicBezTo>
                  <a:pt x="10547537" y="6336141"/>
                  <a:pt x="10559811" y="6352748"/>
                  <a:pt x="10559811" y="6396340"/>
                </a:cubicBezTo>
                <a:cubicBezTo>
                  <a:pt x="10559811" y="6433704"/>
                  <a:pt x="10553675" y="6456538"/>
                  <a:pt x="10518900" y="6456538"/>
                </a:cubicBezTo>
                <a:cubicBezTo>
                  <a:pt x="10484125" y="6456538"/>
                  <a:pt x="10477988" y="6433704"/>
                  <a:pt x="10477988" y="6396340"/>
                </a:cubicBezTo>
                <a:cubicBezTo>
                  <a:pt x="10477988" y="6352748"/>
                  <a:pt x="10488216" y="6336141"/>
                  <a:pt x="10518900" y="6336141"/>
                </a:cubicBezTo>
                <a:close/>
                <a:moveTo>
                  <a:pt x="11673123" y="6327829"/>
                </a:moveTo>
                <a:cubicBezTo>
                  <a:pt x="11675950" y="6327310"/>
                  <a:pt x="11679033" y="6327829"/>
                  <a:pt x="11682116" y="6328868"/>
                </a:cubicBezTo>
                <a:cubicBezTo>
                  <a:pt x="11698562" y="6341337"/>
                  <a:pt x="11708840" y="6360039"/>
                  <a:pt x="11708840" y="6380819"/>
                </a:cubicBezTo>
                <a:cubicBezTo>
                  <a:pt x="11708840" y="6411990"/>
                  <a:pt x="11682116" y="6439004"/>
                  <a:pt x="11649226" y="6439004"/>
                </a:cubicBezTo>
                <a:cubicBezTo>
                  <a:pt x="11616336" y="6439004"/>
                  <a:pt x="11589612" y="6411990"/>
                  <a:pt x="11589612" y="6380819"/>
                </a:cubicBezTo>
                <a:cubicBezTo>
                  <a:pt x="11589612" y="6360039"/>
                  <a:pt x="11599890" y="6341337"/>
                  <a:pt x="11616336" y="6330947"/>
                </a:cubicBezTo>
                <a:cubicBezTo>
                  <a:pt x="11622503" y="6326790"/>
                  <a:pt x="11628669" y="6326790"/>
                  <a:pt x="11632781" y="6333024"/>
                </a:cubicBezTo>
                <a:cubicBezTo>
                  <a:pt x="11636892" y="6339259"/>
                  <a:pt x="11634837" y="6345492"/>
                  <a:pt x="11630725" y="6349649"/>
                </a:cubicBezTo>
                <a:cubicBezTo>
                  <a:pt x="11620447" y="6355883"/>
                  <a:pt x="11614280" y="6368351"/>
                  <a:pt x="11614280" y="6380819"/>
                </a:cubicBezTo>
                <a:cubicBezTo>
                  <a:pt x="11614280" y="6399522"/>
                  <a:pt x="11630725" y="6416146"/>
                  <a:pt x="11649226" y="6416146"/>
                </a:cubicBezTo>
                <a:cubicBezTo>
                  <a:pt x="11667727" y="6416146"/>
                  <a:pt x="11684172" y="6399522"/>
                  <a:pt x="11684172" y="6380819"/>
                </a:cubicBezTo>
                <a:cubicBezTo>
                  <a:pt x="11684172" y="6368351"/>
                  <a:pt x="11678005" y="6355883"/>
                  <a:pt x="11667727" y="6349649"/>
                </a:cubicBezTo>
                <a:cubicBezTo>
                  <a:pt x="11663616" y="6345492"/>
                  <a:pt x="11661560" y="6339259"/>
                  <a:pt x="11665671" y="6333024"/>
                </a:cubicBezTo>
                <a:cubicBezTo>
                  <a:pt x="11667727" y="6329908"/>
                  <a:pt x="11670297" y="6328349"/>
                  <a:pt x="11673123" y="6327829"/>
                </a:cubicBezTo>
                <a:close/>
                <a:moveTo>
                  <a:pt x="11822057" y="6312763"/>
                </a:moveTo>
                <a:cubicBezTo>
                  <a:pt x="11824124" y="6312763"/>
                  <a:pt x="11826190" y="6316915"/>
                  <a:pt x="11826190" y="6318992"/>
                </a:cubicBezTo>
                <a:cubicBezTo>
                  <a:pt x="11838588" y="6362590"/>
                  <a:pt x="11838588" y="6399960"/>
                  <a:pt x="11826190" y="6443559"/>
                </a:cubicBezTo>
                <a:cubicBezTo>
                  <a:pt x="11824124" y="6447711"/>
                  <a:pt x="11824124" y="6449787"/>
                  <a:pt x="11822057" y="6449787"/>
                </a:cubicBezTo>
                <a:cubicBezTo>
                  <a:pt x="11817924" y="6451863"/>
                  <a:pt x="11815858" y="6449787"/>
                  <a:pt x="11813791" y="6447711"/>
                </a:cubicBezTo>
                <a:cubicBezTo>
                  <a:pt x="11729066" y="6389579"/>
                  <a:pt x="11729066" y="6389579"/>
                  <a:pt x="11729066" y="6389579"/>
                </a:cubicBezTo>
                <a:cubicBezTo>
                  <a:pt x="11724933" y="6387504"/>
                  <a:pt x="11722867" y="6385427"/>
                  <a:pt x="11722867" y="6381275"/>
                </a:cubicBezTo>
                <a:cubicBezTo>
                  <a:pt x="11722867" y="6379199"/>
                  <a:pt x="11724933" y="6375047"/>
                  <a:pt x="11729066" y="6372971"/>
                </a:cubicBezTo>
                <a:cubicBezTo>
                  <a:pt x="11813791" y="6314840"/>
                  <a:pt x="11813791" y="6314840"/>
                  <a:pt x="11813791" y="6314840"/>
                </a:cubicBezTo>
                <a:cubicBezTo>
                  <a:pt x="11815858" y="6312763"/>
                  <a:pt x="11819991" y="6312763"/>
                  <a:pt x="11822057" y="6312763"/>
                </a:cubicBezTo>
                <a:close/>
                <a:moveTo>
                  <a:pt x="11476229" y="6312763"/>
                </a:moveTo>
                <a:cubicBezTo>
                  <a:pt x="11480320" y="6312763"/>
                  <a:pt x="11482366" y="6314840"/>
                  <a:pt x="11484412" y="6316915"/>
                </a:cubicBezTo>
                <a:cubicBezTo>
                  <a:pt x="11568280" y="6372971"/>
                  <a:pt x="11568280" y="6372971"/>
                  <a:pt x="11568280" y="6372971"/>
                </a:cubicBezTo>
                <a:cubicBezTo>
                  <a:pt x="11572371" y="6375047"/>
                  <a:pt x="11574417" y="6379199"/>
                  <a:pt x="11574417" y="6381275"/>
                </a:cubicBezTo>
                <a:cubicBezTo>
                  <a:pt x="11574417" y="6385427"/>
                  <a:pt x="11572371" y="6387504"/>
                  <a:pt x="11568280" y="6389579"/>
                </a:cubicBezTo>
                <a:lnTo>
                  <a:pt x="11484412" y="6447711"/>
                </a:lnTo>
                <a:cubicBezTo>
                  <a:pt x="11480320" y="6449787"/>
                  <a:pt x="11478275" y="6451863"/>
                  <a:pt x="11476229" y="6449787"/>
                </a:cubicBezTo>
                <a:cubicBezTo>
                  <a:pt x="11474184" y="6449787"/>
                  <a:pt x="11472138" y="6447711"/>
                  <a:pt x="11472138" y="6443559"/>
                </a:cubicBezTo>
                <a:cubicBezTo>
                  <a:pt x="11459865" y="6399960"/>
                  <a:pt x="11459865" y="6364666"/>
                  <a:pt x="11472138" y="6318992"/>
                </a:cubicBezTo>
                <a:cubicBezTo>
                  <a:pt x="11472138" y="6316915"/>
                  <a:pt x="11474184" y="6314840"/>
                  <a:pt x="11476229" y="6312763"/>
                </a:cubicBezTo>
                <a:close/>
                <a:moveTo>
                  <a:pt x="11088184" y="6302243"/>
                </a:moveTo>
                <a:cubicBezTo>
                  <a:pt x="11086131" y="6302243"/>
                  <a:pt x="11084078" y="6302243"/>
                  <a:pt x="11082024" y="6304321"/>
                </a:cubicBezTo>
                <a:cubicBezTo>
                  <a:pt x="11079972" y="6306398"/>
                  <a:pt x="11079972" y="6308475"/>
                  <a:pt x="11079972" y="6310551"/>
                </a:cubicBezTo>
                <a:cubicBezTo>
                  <a:pt x="11121033" y="6468402"/>
                  <a:pt x="11121033" y="6468402"/>
                  <a:pt x="11121033" y="6468402"/>
                </a:cubicBezTo>
                <a:cubicBezTo>
                  <a:pt x="11123086" y="6476710"/>
                  <a:pt x="11131299" y="6489171"/>
                  <a:pt x="11145670" y="6489171"/>
                </a:cubicBezTo>
                <a:cubicBezTo>
                  <a:pt x="11153882" y="6489171"/>
                  <a:pt x="11153882" y="6489171"/>
                  <a:pt x="11153882" y="6489171"/>
                </a:cubicBezTo>
                <a:cubicBezTo>
                  <a:pt x="11151829" y="6493325"/>
                  <a:pt x="11151829" y="6495403"/>
                  <a:pt x="11149776" y="6497479"/>
                </a:cubicBezTo>
                <a:cubicBezTo>
                  <a:pt x="11149776" y="6499556"/>
                  <a:pt x="11149776" y="6499556"/>
                  <a:pt x="11149776" y="6499556"/>
                </a:cubicBezTo>
                <a:cubicBezTo>
                  <a:pt x="11147723" y="6505788"/>
                  <a:pt x="11145670" y="6518249"/>
                  <a:pt x="11125139" y="6518249"/>
                </a:cubicBezTo>
                <a:cubicBezTo>
                  <a:pt x="11090237" y="6516172"/>
                  <a:pt x="11090237" y="6516172"/>
                  <a:pt x="11090237" y="6516172"/>
                </a:cubicBezTo>
                <a:cubicBezTo>
                  <a:pt x="11088184" y="6514095"/>
                  <a:pt x="11086131" y="6516172"/>
                  <a:pt x="11084078" y="6518249"/>
                </a:cubicBezTo>
                <a:cubicBezTo>
                  <a:pt x="11082024" y="6518249"/>
                  <a:pt x="11082024" y="6520326"/>
                  <a:pt x="11082024" y="6522403"/>
                </a:cubicBezTo>
                <a:cubicBezTo>
                  <a:pt x="11082024" y="6541096"/>
                  <a:pt x="11082024" y="6541096"/>
                  <a:pt x="11082024" y="6541096"/>
                </a:cubicBezTo>
                <a:cubicBezTo>
                  <a:pt x="11082024" y="6545250"/>
                  <a:pt x="11084078" y="6547327"/>
                  <a:pt x="11088184" y="6547327"/>
                </a:cubicBezTo>
                <a:cubicBezTo>
                  <a:pt x="11098449" y="6551480"/>
                  <a:pt x="11118980" y="6553557"/>
                  <a:pt x="11135404" y="6553557"/>
                </a:cubicBezTo>
                <a:cubicBezTo>
                  <a:pt x="11135404" y="6553557"/>
                  <a:pt x="11135404" y="6553557"/>
                  <a:pt x="11137458" y="6553557"/>
                </a:cubicBezTo>
                <a:cubicBezTo>
                  <a:pt x="11164148" y="6553557"/>
                  <a:pt x="11182625" y="6536942"/>
                  <a:pt x="11190838" y="6501633"/>
                </a:cubicBezTo>
                <a:cubicBezTo>
                  <a:pt x="11201103" y="6462170"/>
                  <a:pt x="11215474" y="6410246"/>
                  <a:pt x="11223687" y="6372861"/>
                </a:cubicBezTo>
                <a:cubicBezTo>
                  <a:pt x="11227793" y="6356245"/>
                  <a:pt x="11231899" y="6341706"/>
                  <a:pt x="11236005" y="6331321"/>
                </a:cubicBezTo>
                <a:cubicBezTo>
                  <a:pt x="11240111" y="6310551"/>
                  <a:pt x="11240111" y="6310551"/>
                  <a:pt x="11240111" y="6310551"/>
                </a:cubicBezTo>
                <a:cubicBezTo>
                  <a:pt x="11240111" y="6308475"/>
                  <a:pt x="11240111" y="6306398"/>
                  <a:pt x="11238058" y="6304321"/>
                </a:cubicBezTo>
                <a:cubicBezTo>
                  <a:pt x="11238058" y="6302243"/>
                  <a:pt x="11236005" y="6302243"/>
                  <a:pt x="11233952" y="6302243"/>
                </a:cubicBezTo>
                <a:cubicBezTo>
                  <a:pt x="11205209" y="6302243"/>
                  <a:pt x="11205209" y="6302243"/>
                  <a:pt x="11205209" y="6302243"/>
                </a:cubicBezTo>
                <a:cubicBezTo>
                  <a:pt x="11203156" y="6302243"/>
                  <a:pt x="11199050" y="6304321"/>
                  <a:pt x="11199050" y="6306398"/>
                </a:cubicBezTo>
                <a:cubicBezTo>
                  <a:pt x="11162094" y="6447632"/>
                  <a:pt x="11162094" y="6447632"/>
                  <a:pt x="11162094" y="6447632"/>
                </a:cubicBezTo>
                <a:cubicBezTo>
                  <a:pt x="11160041" y="6447632"/>
                  <a:pt x="11160041" y="6447632"/>
                  <a:pt x="11160041" y="6447632"/>
                </a:cubicBezTo>
                <a:cubicBezTo>
                  <a:pt x="11121033" y="6306398"/>
                  <a:pt x="11121033" y="6306398"/>
                  <a:pt x="11121033" y="6306398"/>
                </a:cubicBezTo>
                <a:cubicBezTo>
                  <a:pt x="11121033" y="6304321"/>
                  <a:pt x="11118980" y="6302243"/>
                  <a:pt x="11114874" y="6302243"/>
                </a:cubicBezTo>
                <a:cubicBezTo>
                  <a:pt x="11088184" y="6302243"/>
                  <a:pt x="11088184" y="6302243"/>
                  <a:pt x="11088184" y="6302243"/>
                </a:cubicBezTo>
                <a:close/>
                <a:moveTo>
                  <a:pt x="11048412" y="6299906"/>
                </a:moveTo>
                <a:cubicBezTo>
                  <a:pt x="11030001" y="6299906"/>
                  <a:pt x="11011591" y="6312391"/>
                  <a:pt x="10999317" y="6320715"/>
                </a:cubicBezTo>
                <a:cubicBezTo>
                  <a:pt x="10999317" y="6308230"/>
                  <a:pt x="10999317" y="6308230"/>
                  <a:pt x="10999317" y="6308230"/>
                </a:cubicBezTo>
                <a:cubicBezTo>
                  <a:pt x="10999317" y="6304067"/>
                  <a:pt x="10997272" y="6301987"/>
                  <a:pt x="10993181" y="6301987"/>
                </a:cubicBezTo>
                <a:cubicBezTo>
                  <a:pt x="10964542" y="6301987"/>
                  <a:pt x="10964542" y="6301987"/>
                  <a:pt x="10964542" y="6301987"/>
                </a:cubicBezTo>
                <a:cubicBezTo>
                  <a:pt x="10960451" y="6301987"/>
                  <a:pt x="10958406" y="6304067"/>
                  <a:pt x="10958406" y="6308230"/>
                </a:cubicBezTo>
                <a:cubicBezTo>
                  <a:pt x="10958406" y="6483025"/>
                  <a:pt x="10958406" y="6483025"/>
                  <a:pt x="10958406" y="6483025"/>
                </a:cubicBezTo>
                <a:cubicBezTo>
                  <a:pt x="10958406" y="6487187"/>
                  <a:pt x="10960451" y="6489268"/>
                  <a:pt x="10964542" y="6489268"/>
                </a:cubicBezTo>
                <a:cubicBezTo>
                  <a:pt x="10993181" y="6489268"/>
                  <a:pt x="10993181" y="6489268"/>
                  <a:pt x="10993181" y="6489268"/>
                </a:cubicBezTo>
                <a:cubicBezTo>
                  <a:pt x="10997272" y="6489268"/>
                  <a:pt x="10999317" y="6487187"/>
                  <a:pt x="10999317" y="6483025"/>
                </a:cubicBezTo>
                <a:cubicBezTo>
                  <a:pt x="10999317" y="6362333"/>
                  <a:pt x="10999317" y="6362333"/>
                  <a:pt x="10999317" y="6362333"/>
                </a:cubicBezTo>
                <a:cubicBezTo>
                  <a:pt x="11007500" y="6356090"/>
                  <a:pt x="11025910" y="6341524"/>
                  <a:pt x="11050457" y="6339443"/>
                </a:cubicBezTo>
                <a:cubicBezTo>
                  <a:pt x="11054548" y="6339443"/>
                  <a:pt x="11056594" y="6335281"/>
                  <a:pt x="11056594" y="6333200"/>
                </a:cubicBezTo>
                <a:cubicBezTo>
                  <a:pt x="11056594" y="6306149"/>
                  <a:pt x="11056594" y="6306149"/>
                  <a:pt x="11056594" y="6306149"/>
                </a:cubicBezTo>
                <a:cubicBezTo>
                  <a:pt x="11056594" y="6304067"/>
                  <a:pt x="11056594" y="6301987"/>
                  <a:pt x="11054548" y="6301987"/>
                </a:cubicBezTo>
                <a:cubicBezTo>
                  <a:pt x="11052503" y="6299906"/>
                  <a:pt x="11050457" y="6299906"/>
                  <a:pt x="11048412" y="6299906"/>
                </a:cubicBezTo>
                <a:close/>
                <a:moveTo>
                  <a:pt x="10847504" y="6296399"/>
                </a:moveTo>
                <a:cubicBezTo>
                  <a:pt x="10826811" y="6296399"/>
                  <a:pt x="10791633" y="6302637"/>
                  <a:pt x="10777148" y="6304717"/>
                </a:cubicBezTo>
                <a:cubicBezTo>
                  <a:pt x="10773009" y="6304717"/>
                  <a:pt x="10770940" y="6308875"/>
                  <a:pt x="10770940" y="6310955"/>
                </a:cubicBezTo>
                <a:cubicBezTo>
                  <a:pt x="10770940" y="6310955"/>
                  <a:pt x="10770940" y="6310955"/>
                  <a:pt x="10773009" y="6335908"/>
                </a:cubicBezTo>
                <a:cubicBezTo>
                  <a:pt x="10773009" y="6337987"/>
                  <a:pt x="10773009" y="6340067"/>
                  <a:pt x="10775079" y="6340067"/>
                </a:cubicBezTo>
                <a:cubicBezTo>
                  <a:pt x="10777148" y="6342146"/>
                  <a:pt x="10777148" y="6342146"/>
                  <a:pt x="10779217" y="6342146"/>
                </a:cubicBezTo>
                <a:cubicBezTo>
                  <a:pt x="10795771" y="6342146"/>
                  <a:pt x="10824741" y="6337987"/>
                  <a:pt x="10845434" y="6337987"/>
                </a:cubicBezTo>
                <a:cubicBezTo>
                  <a:pt x="10859918" y="6337987"/>
                  <a:pt x="10868196" y="6346305"/>
                  <a:pt x="10868196" y="6360861"/>
                </a:cubicBezTo>
                <a:cubicBezTo>
                  <a:pt x="10868196" y="6360861"/>
                  <a:pt x="10868196" y="6360861"/>
                  <a:pt x="10868196" y="6373337"/>
                </a:cubicBezTo>
                <a:cubicBezTo>
                  <a:pt x="10868196" y="6373337"/>
                  <a:pt x="10868196" y="6373337"/>
                  <a:pt x="10822672" y="6377496"/>
                </a:cubicBezTo>
                <a:cubicBezTo>
                  <a:pt x="10777148" y="6379576"/>
                  <a:pt x="10758524" y="6396211"/>
                  <a:pt x="10758524" y="6433640"/>
                </a:cubicBezTo>
                <a:cubicBezTo>
                  <a:pt x="10758524" y="6473149"/>
                  <a:pt x="10779217" y="6493943"/>
                  <a:pt x="10814395" y="6493943"/>
                </a:cubicBezTo>
                <a:cubicBezTo>
                  <a:pt x="10843365" y="6493943"/>
                  <a:pt x="10874404" y="6481467"/>
                  <a:pt x="10874404" y="6481467"/>
                </a:cubicBezTo>
                <a:cubicBezTo>
                  <a:pt x="10882681" y="6487705"/>
                  <a:pt x="10888889" y="6491864"/>
                  <a:pt x="10903374" y="6493943"/>
                </a:cubicBezTo>
                <a:cubicBezTo>
                  <a:pt x="10905443" y="6493943"/>
                  <a:pt x="10907512" y="6493943"/>
                  <a:pt x="10909582" y="6491864"/>
                </a:cubicBezTo>
                <a:cubicBezTo>
                  <a:pt x="10909582" y="6489784"/>
                  <a:pt x="10911651" y="6487705"/>
                  <a:pt x="10911651" y="6485626"/>
                </a:cubicBezTo>
                <a:cubicBezTo>
                  <a:pt x="10911651" y="6485626"/>
                  <a:pt x="10911651" y="6485626"/>
                  <a:pt x="10911651" y="6360861"/>
                </a:cubicBezTo>
                <a:cubicBezTo>
                  <a:pt x="10911651" y="6317193"/>
                  <a:pt x="10890958" y="6296399"/>
                  <a:pt x="10847504" y="6296399"/>
                </a:cubicBezTo>
                <a:close/>
                <a:moveTo>
                  <a:pt x="10518899" y="6296399"/>
                </a:moveTo>
                <a:cubicBezTo>
                  <a:pt x="10472419" y="6296399"/>
                  <a:pt x="10434738" y="6340620"/>
                  <a:pt x="10434738" y="6395171"/>
                </a:cubicBezTo>
                <a:cubicBezTo>
                  <a:pt x="10434738" y="6449722"/>
                  <a:pt x="10472419" y="6493943"/>
                  <a:pt x="10518899" y="6493943"/>
                </a:cubicBezTo>
                <a:cubicBezTo>
                  <a:pt x="10565380" y="6493943"/>
                  <a:pt x="10603060" y="6449722"/>
                  <a:pt x="10603060" y="6395171"/>
                </a:cubicBezTo>
                <a:cubicBezTo>
                  <a:pt x="10603060" y="6340620"/>
                  <a:pt x="10565380" y="6296399"/>
                  <a:pt x="10518899" y="6296399"/>
                </a:cubicBezTo>
                <a:close/>
                <a:moveTo>
                  <a:pt x="10302945" y="6270683"/>
                </a:moveTo>
                <a:cubicBezTo>
                  <a:pt x="10302945" y="6270683"/>
                  <a:pt x="10302945" y="6270683"/>
                  <a:pt x="10319310" y="6270683"/>
                </a:cubicBezTo>
                <a:cubicBezTo>
                  <a:pt x="10349994" y="6270683"/>
                  <a:pt x="10362267" y="6291600"/>
                  <a:pt x="10362267" y="6310425"/>
                </a:cubicBezTo>
                <a:cubicBezTo>
                  <a:pt x="10362267" y="6333435"/>
                  <a:pt x="10343857" y="6348076"/>
                  <a:pt x="10317264" y="6348076"/>
                </a:cubicBezTo>
                <a:cubicBezTo>
                  <a:pt x="10294763" y="6350168"/>
                  <a:pt x="10280444" y="6348076"/>
                  <a:pt x="10272261" y="6348076"/>
                </a:cubicBezTo>
                <a:cubicBezTo>
                  <a:pt x="10272261" y="6348076"/>
                  <a:pt x="10272261" y="6348076"/>
                  <a:pt x="10272261" y="6272775"/>
                </a:cubicBezTo>
                <a:cubicBezTo>
                  <a:pt x="10276353" y="6270683"/>
                  <a:pt x="10286581" y="6270683"/>
                  <a:pt x="10302945" y="6270683"/>
                </a:cubicBezTo>
                <a:close/>
                <a:moveTo>
                  <a:pt x="10679182" y="6258994"/>
                </a:moveTo>
                <a:cubicBezTo>
                  <a:pt x="10679182" y="6258994"/>
                  <a:pt x="10679182" y="6258994"/>
                  <a:pt x="10650472" y="6265238"/>
                </a:cubicBezTo>
                <a:cubicBezTo>
                  <a:pt x="10646371" y="6267320"/>
                  <a:pt x="10644320" y="6269402"/>
                  <a:pt x="10644320" y="6271482"/>
                </a:cubicBezTo>
                <a:cubicBezTo>
                  <a:pt x="10644320" y="6271482"/>
                  <a:pt x="10644320" y="6271482"/>
                  <a:pt x="10644320" y="6302704"/>
                </a:cubicBezTo>
                <a:cubicBezTo>
                  <a:pt x="10644320" y="6302704"/>
                  <a:pt x="10644320" y="6302704"/>
                  <a:pt x="10627914" y="6302704"/>
                </a:cubicBezTo>
                <a:cubicBezTo>
                  <a:pt x="10623813" y="6302704"/>
                  <a:pt x="10621762" y="6304786"/>
                  <a:pt x="10621762" y="6308949"/>
                </a:cubicBezTo>
                <a:cubicBezTo>
                  <a:pt x="10621762" y="6308949"/>
                  <a:pt x="10621762" y="6308949"/>
                  <a:pt x="10621762" y="6333927"/>
                </a:cubicBezTo>
                <a:cubicBezTo>
                  <a:pt x="10621762" y="6338090"/>
                  <a:pt x="10623813" y="6340171"/>
                  <a:pt x="10627914" y="6340171"/>
                </a:cubicBezTo>
                <a:cubicBezTo>
                  <a:pt x="10627914" y="6340171"/>
                  <a:pt x="10627914" y="6340171"/>
                  <a:pt x="10644320" y="6340171"/>
                </a:cubicBezTo>
                <a:cubicBezTo>
                  <a:pt x="10644320" y="6340171"/>
                  <a:pt x="10644320" y="6340171"/>
                  <a:pt x="10644320" y="6423430"/>
                </a:cubicBezTo>
                <a:cubicBezTo>
                  <a:pt x="10644320" y="6479629"/>
                  <a:pt x="10658675" y="6496281"/>
                  <a:pt x="10699689" y="6496281"/>
                </a:cubicBezTo>
                <a:cubicBezTo>
                  <a:pt x="10709943" y="6496281"/>
                  <a:pt x="10722247" y="6492118"/>
                  <a:pt x="10732500" y="6492118"/>
                </a:cubicBezTo>
                <a:cubicBezTo>
                  <a:pt x="10736602" y="6490037"/>
                  <a:pt x="10738652" y="6487955"/>
                  <a:pt x="10738652" y="6483792"/>
                </a:cubicBezTo>
                <a:cubicBezTo>
                  <a:pt x="10738652" y="6483792"/>
                  <a:pt x="10738652" y="6483792"/>
                  <a:pt x="10736602" y="6460896"/>
                </a:cubicBezTo>
                <a:cubicBezTo>
                  <a:pt x="10736602" y="6456733"/>
                  <a:pt x="10734551" y="6452570"/>
                  <a:pt x="10730449" y="6452570"/>
                </a:cubicBezTo>
                <a:cubicBezTo>
                  <a:pt x="10724297" y="6452570"/>
                  <a:pt x="10714044" y="6454652"/>
                  <a:pt x="10705841" y="6454652"/>
                </a:cubicBezTo>
                <a:cubicBezTo>
                  <a:pt x="10687385" y="6454652"/>
                  <a:pt x="10687385" y="6444245"/>
                  <a:pt x="10687385" y="6417185"/>
                </a:cubicBezTo>
                <a:cubicBezTo>
                  <a:pt x="10687385" y="6417185"/>
                  <a:pt x="10687385" y="6417185"/>
                  <a:pt x="10687385" y="6340171"/>
                </a:cubicBezTo>
                <a:cubicBezTo>
                  <a:pt x="10687385" y="6340171"/>
                  <a:pt x="10687385" y="6340171"/>
                  <a:pt x="10730449" y="6340171"/>
                </a:cubicBezTo>
                <a:cubicBezTo>
                  <a:pt x="10734551" y="6340171"/>
                  <a:pt x="10736602" y="6338090"/>
                  <a:pt x="10736602" y="6333927"/>
                </a:cubicBezTo>
                <a:cubicBezTo>
                  <a:pt x="10736602" y="6333927"/>
                  <a:pt x="10736602" y="6333927"/>
                  <a:pt x="10736602" y="6308949"/>
                </a:cubicBezTo>
                <a:cubicBezTo>
                  <a:pt x="10736602" y="6304786"/>
                  <a:pt x="10734551" y="6302704"/>
                  <a:pt x="10730449" y="6302704"/>
                </a:cubicBezTo>
                <a:cubicBezTo>
                  <a:pt x="10730449" y="6302704"/>
                  <a:pt x="10730449" y="6302704"/>
                  <a:pt x="10687385" y="6302704"/>
                </a:cubicBezTo>
                <a:cubicBezTo>
                  <a:pt x="10687385" y="6302704"/>
                  <a:pt x="10687385" y="6302704"/>
                  <a:pt x="10687385" y="6265238"/>
                </a:cubicBezTo>
                <a:cubicBezTo>
                  <a:pt x="10687385" y="6263157"/>
                  <a:pt x="10685334" y="6261075"/>
                  <a:pt x="10685334" y="6258994"/>
                </a:cubicBezTo>
                <a:cubicBezTo>
                  <a:pt x="10683283" y="6258994"/>
                  <a:pt x="10681232" y="6258994"/>
                  <a:pt x="10679182" y="6258994"/>
                </a:cubicBezTo>
                <a:close/>
                <a:moveTo>
                  <a:pt x="10313278" y="6229772"/>
                </a:moveTo>
                <a:cubicBezTo>
                  <a:pt x="10302968" y="6229772"/>
                  <a:pt x="10272038" y="6229772"/>
                  <a:pt x="10232861" y="6233924"/>
                </a:cubicBezTo>
                <a:cubicBezTo>
                  <a:pt x="10230798" y="6233924"/>
                  <a:pt x="10226674" y="6238076"/>
                  <a:pt x="10226674" y="6242228"/>
                </a:cubicBezTo>
                <a:cubicBezTo>
                  <a:pt x="10226674" y="6242228"/>
                  <a:pt x="10226674" y="6242228"/>
                  <a:pt x="10226674" y="6483040"/>
                </a:cubicBezTo>
                <a:cubicBezTo>
                  <a:pt x="10226674" y="6487192"/>
                  <a:pt x="10230798" y="6489268"/>
                  <a:pt x="10234922" y="6489268"/>
                </a:cubicBezTo>
                <a:cubicBezTo>
                  <a:pt x="10234922" y="6489268"/>
                  <a:pt x="10234922" y="6489268"/>
                  <a:pt x="10263790" y="6489268"/>
                </a:cubicBezTo>
                <a:cubicBezTo>
                  <a:pt x="10267914" y="6489268"/>
                  <a:pt x="10272038" y="6487192"/>
                  <a:pt x="10272038" y="6483040"/>
                </a:cubicBezTo>
                <a:cubicBezTo>
                  <a:pt x="10272038" y="6483040"/>
                  <a:pt x="10272038" y="6483040"/>
                  <a:pt x="10272038" y="6387546"/>
                </a:cubicBezTo>
                <a:cubicBezTo>
                  <a:pt x="10280286" y="6387546"/>
                  <a:pt x="10298844" y="6389621"/>
                  <a:pt x="10321526" y="6389621"/>
                </a:cubicBezTo>
                <a:cubicBezTo>
                  <a:pt x="10321526" y="6389621"/>
                  <a:pt x="10321526" y="6389621"/>
                  <a:pt x="10362766" y="6485115"/>
                </a:cubicBezTo>
                <a:cubicBezTo>
                  <a:pt x="10364828" y="6489268"/>
                  <a:pt x="10366890" y="6489268"/>
                  <a:pt x="10368952" y="6489268"/>
                </a:cubicBezTo>
                <a:cubicBezTo>
                  <a:pt x="10368952" y="6489268"/>
                  <a:pt x="10368952" y="6489268"/>
                  <a:pt x="10401944" y="6489268"/>
                </a:cubicBezTo>
                <a:cubicBezTo>
                  <a:pt x="10406068" y="6489268"/>
                  <a:pt x="10408130" y="6489268"/>
                  <a:pt x="10408130" y="6487192"/>
                </a:cubicBezTo>
                <a:cubicBezTo>
                  <a:pt x="10410192" y="6485115"/>
                  <a:pt x="10410192" y="6483040"/>
                  <a:pt x="10410192" y="6480964"/>
                </a:cubicBezTo>
                <a:lnTo>
                  <a:pt x="10362766" y="6377166"/>
                </a:lnTo>
                <a:cubicBezTo>
                  <a:pt x="10393696" y="6362634"/>
                  <a:pt x="10408130" y="6339798"/>
                  <a:pt x="10408130" y="6308658"/>
                </a:cubicBezTo>
                <a:cubicBezTo>
                  <a:pt x="10408130" y="6273367"/>
                  <a:pt x="10391634" y="6229772"/>
                  <a:pt x="10319464" y="6229772"/>
                </a:cubicBezTo>
                <a:cubicBezTo>
                  <a:pt x="10319464" y="6229772"/>
                  <a:pt x="10317402" y="6229772"/>
                  <a:pt x="10313278" y="6229772"/>
                </a:cubicBezTo>
                <a:close/>
                <a:moveTo>
                  <a:pt x="11675833" y="6196766"/>
                </a:moveTo>
                <a:cubicBezTo>
                  <a:pt x="11677894" y="6194705"/>
                  <a:pt x="11682015" y="6194705"/>
                  <a:pt x="11684076" y="6196766"/>
                </a:cubicBezTo>
                <a:cubicBezTo>
                  <a:pt x="11727344" y="6207067"/>
                  <a:pt x="11760312" y="6225611"/>
                  <a:pt x="11791218" y="6258579"/>
                </a:cubicBezTo>
                <a:cubicBezTo>
                  <a:pt x="11793278" y="6260639"/>
                  <a:pt x="11795339" y="6262699"/>
                  <a:pt x="11795339" y="6264760"/>
                </a:cubicBezTo>
                <a:cubicBezTo>
                  <a:pt x="11793278" y="6268880"/>
                  <a:pt x="11791218" y="6268880"/>
                  <a:pt x="11787097" y="6270941"/>
                </a:cubicBezTo>
                <a:cubicBezTo>
                  <a:pt x="11696438" y="6314210"/>
                  <a:pt x="11696438" y="6314210"/>
                  <a:pt x="11696438" y="6314210"/>
                </a:cubicBezTo>
                <a:cubicBezTo>
                  <a:pt x="11692317" y="6316270"/>
                  <a:pt x="11688196" y="6316270"/>
                  <a:pt x="11686136" y="6316270"/>
                </a:cubicBezTo>
                <a:cubicBezTo>
                  <a:pt x="11684076" y="6314210"/>
                  <a:pt x="11682015" y="6310089"/>
                  <a:pt x="11682015" y="6305968"/>
                </a:cubicBezTo>
                <a:cubicBezTo>
                  <a:pt x="11673773" y="6205007"/>
                  <a:pt x="11673773" y="6205007"/>
                  <a:pt x="11673773" y="6205007"/>
                </a:cubicBezTo>
                <a:cubicBezTo>
                  <a:pt x="11673773" y="6200886"/>
                  <a:pt x="11673773" y="6198826"/>
                  <a:pt x="11675833" y="6196766"/>
                </a:cubicBezTo>
                <a:close/>
                <a:moveTo>
                  <a:pt x="11618498" y="6195995"/>
                </a:moveTo>
                <a:cubicBezTo>
                  <a:pt x="11620043" y="6195738"/>
                  <a:pt x="11621589" y="6195738"/>
                  <a:pt x="11622619" y="6196770"/>
                </a:cubicBezTo>
                <a:cubicBezTo>
                  <a:pt x="11622619" y="6198835"/>
                  <a:pt x="11624679" y="6200900"/>
                  <a:pt x="11624679" y="6207095"/>
                </a:cubicBezTo>
                <a:cubicBezTo>
                  <a:pt x="11616438" y="6308283"/>
                  <a:pt x="11616438" y="6308283"/>
                  <a:pt x="11616438" y="6308283"/>
                </a:cubicBezTo>
                <a:cubicBezTo>
                  <a:pt x="11616438" y="6312413"/>
                  <a:pt x="11614377" y="6314478"/>
                  <a:pt x="11612316" y="6316543"/>
                </a:cubicBezTo>
                <a:cubicBezTo>
                  <a:pt x="11608196" y="6318608"/>
                  <a:pt x="11606135" y="6318608"/>
                  <a:pt x="11602015" y="6316543"/>
                </a:cubicBezTo>
                <a:cubicBezTo>
                  <a:pt x="11511355" y="6271112"/>
                  <a:pt x="11511355" y="6271112"/>
                  <a:pt x="11511355" y="6271112"/>
                </a:cubicBezTo>
                <a:cubicBezTo>
                  <a:pt x="11507235" y="6271112"/>
                  <a:pt x="11505174" y="6269047"/>
                  <a:pt x="11503114" y="6264917"/>
                </a:cubicBezTo>
                <a:cubicBezTo>
                  <a:pt x="11503114" y="6262851"/>
                  <a:pt x="11505174" y="6260787"/>
                  <a:pt x="11507235" y="6258721"/>
                </a:cubicBezTo>
                <a:cubicBezTo>
                  <a:pt x="11538141" y="6225681"/>
                  <a:pt x="11571108" y="6207095"/>
                  <a:pt x="11614377" y="6196770"/>
                </a:cubicBezTo>
                <a:cubicBezTo>
                  <a:pt x="11615407" y="6196770"/>
                  <a:pt x="11616952" y="6196254"/>
                  <a:pt x="11618498" y="6195995"/>
                </a:cubicBezTo>
                <a:close/>
                <a:moveTo>
                  <a:pt x="11649811" y="6160806"/>
                </a:moveTo>
                <a:cubicBezTo>
                  <a:pt x="11530058" y="6160806"/>
                  <a:pt x="11432980" y="6258932"/>
                  <a:pt x="11432980" y="6379976"/>
                </a:cubicBezTo>
                <a:cubicBezTo>
                  <a:pt x="11432980" y="6501019"/>
                  <a:pt x="11530058" y="6599145"/>
                  <a:pt x="11649811" y="6599145"/>
                </a:cubicBezTo>
                <a:cubicBezTo>
                  <a:pt x="11769564" y="6599145"/>
                  <a:pt x="11866643" y="6501019"/>
                  <a:pt x="11866643" y="6379976"/>
                </a:cubicBezTo>
                <a:cubicBezTo>
                  <a:pt x="11866643" y="6258932"/>
                  <a:pt x="11769564" y="6160806"/>
                  <a:pt x="11649811" y="6160806"/>
                </a:cubicBezTo>
                <a:close/>
                <a:moveTo>
                  <a:pt x="11649226" y="6129247"/>
                </a:moveTo>
                <a:cubicBezTo>
                  <a:pt x="11785441" y="6129247"/>
                  <a:pt x="11895865" y="6240979"/>
                  <a:pt x="11895865" y="6378808"/>
                </a:cubicBezTo>
                <a:cubicBezTo>
                  <a:pt x="11895865" y="6516636"/>
                  <a:pt x="11785441" y="6628369"/>
                  <a:pt x="11649226" y="6628369"/>
                </a:cubicBezTo>
                <a:cubicBezTo>
                  <a:pt x="11513012" y="6628369"/>
                  <a:pt x="11402588" y="6516636"/>
                  <a:pt x="11402588" y="6378808"/>
                </a:cubicBezTo>
                <a:cubicBezTo>
                  <a:pt x="11402588" y="6240979"/>
                  <a:pt x="11513012" y="6129247"/>
                  <a:pt x="11649226" y="6129247"/>
                </a:cubicBezTo>
                <a:close/>
                <a:moveTo>
                  <a:pt x="11636303" y="6050671"/>
                </a:moveTo>
                <a:cubicBezTo>
                  <a:pt x="11628077" y="6065220"/>
                  <a:pt x="11623964" y="6083926"/>
                  <a:pt x="11623964" y="6100554"/>
                </a:cubicBezTo>
                <a:cubicBezTo>
                  <a:pt x="11619850" y="6100554"/>
                  <a:pt x="11603398" y="6102632"/>
                  <a:pt x="11601342" y="6104711"/>
                </a:cubicBezTo>
                <a:cubicBezTo>
                  <a:pt x="11595172" y="6086005"/>
                  <a:pt x="11586946" y="6069377"/>
                  <a:pt x="11574607" y="6058985"/>
                </a:cubicBezTo>
                <a:cubicBezTo>
                  <a:pt x="11574607" y="6056906"/>
                  <a:pt x="11574607" y="6056906"/>
                  <a:pt x="11574607" y="6056906"/>
                </a:cubicBezTo>
                <a:cubicBezTo>
                  <a:pt x="11572550" y="6058985"/>
                  <a:pt x="11572550" y="6058985"/>
                  <a:pt x="11572550" y="6058985"/>
                </a:cubicBezTo>
                <a:cubicBezTo>
                  <a:pt x="11566381" y="6058985"/>
                  <a:pt x="11558155" y="6061063"/>
                  <a:pt x="11551985" y="6063142"/>
                </a:cubicBezTo>
                <a:cubicBezTo>
                  <a:pt x="11551985" y="6065220"/>
                  <a:pt x="11551985" y="6065220"/>
                  <a:pt x="11551985" y="6065220"/>
                </a:cubicBezTo>
                <a:cubicBezTo>
                  <a:pt x="11549928" y="6073534"/>
                  <a:pt x="11547872" y="6081848"/>
                  <a:pt x="11547872" y="6090162"/>
                </a:cubicBezTo>
                <a:cubicBezTo>
                  <a:pt x="11547872" y="6100554"/>
                  <a:pt x="11549928" y="6108868"/>
                  <a:pt x="11551985" y="6117182"/>
                </a:cubicBezTo>
                <a:cubicBezTo>
                  <a:pt x="11549928" y="6117182"/>
                  <a:pt x="11533476" y="6125495"/>
                  <a:pt x="11531420" y="6125495"/>
                </a:cubicBezTo>
                <a:cubicBezTo>
                  <a:pt x="11521137" y="6110946"/>
                  <a:pt x="11508798" y="6096397"/>
                  <a:pt x="11494402" y="6090162"/>
                </a:cubicBezTo>
                <a:cubicBezTo>
                  <a:pt x="11494402" y="6088083"/>
                  <a:pt x="11494402" y="6088083"/>
                  <a:pt x="11494402" y="6088083"/>
                </a:cubicBezTo>
                <a:cubicBezTo>
                  <a:pt x="11492346" y="6088083"/>
                  <a:pt x="11492346" y="6088083"/>
                  <a:pt x="11492346" y="6088083"/>
                </a:cubicBezTo>
                <a:cubicBezTo>
                  <a:pt x="11486176" y="6092240"/>
                  <a:pt x="11480006" y="6096397"/>
                  <a:pt x="11473837" y="6100554"/>
                </a:cubicBezTo>
                <a:cubicBezTo>
                  <a:pt x="11473837" y="6100554"/>
                  <a:pt x="11473837" y="6102632"/>
                  <a:pt x="11473837" y="6102632"/>
                </a:cubicBezTo>
                <a:cubicBezTo>
                  <a:pt x="11473837" y="6119260"/>
                  <a:pt x="11477950" y="6135888"/>
                  <a:pt x="11486176" y="6152515"/>
                </a:cubicBezTo>
                <a:cubicBezTo>
                  <a:pt x="11484120" y="6154594"/>
                  <a:pt x="11471780" y="6162908"/>
                  <a:pt x="11469724" y="6164986"/>
                </a:cubicBezTo>
                <a:cubicBezTo>
                  <a:pt x="11457385" y="6152515"/>
                  <a:pt x="11440932" y="6142123"/>
                  <a:pt x="11426536" y="6137966"/>
                </a:cubicBezTo>
                <a:cubicBezTo>
                  <a:pt x="11424480" y="6137966"/>
                  <a:pt x="11424480" y="6137966"/>
                  <a:pt x="11424480" y="6137966"/>
                </a:cubicBezTo>
                <a:cubicBezTo>
                  <a:pt x="11424480" y="6140044"/>
                  <a:pt x="11424480" y="6140044"/>
                  <a:pt x="11424480" y="6140044"/>
                </a:cubicBezTo>
                <a:cubicBezTo>
                  <a:pt x="11418310" y="6142123"/>
                  <a:pt x="11412140" y="6148358"/>
                  <a:pt x="11408027" y="6154594"/>
                </a:cubicBezTo>
                <a:cubicBezTo>
                  <a:pt x="11408027" y="6156672"/>
                  <a:pt x="11408027" y="6156672"/>
                  <a:pt x="11408027" y="6156672"/>
                </a:cubicBezTo>
                <a:cubicBezTo>
                  <a:pt x="11412140" y="6171221"/>
                  <a:pt x="11422423" y="6187849"/>
                  <a:pt x="11434763" y="6202398"/>
                </a:cubicBezTo>
                <a:cubicBezTo>
                  <a:pt x="11432706" y="6202398"/>
                  <a:pt x="11422423" y="6216947"/>
                  <a:pt x="11420366" y="6219026"/>
                </a:cubicBezTo>
                <a:cubicBezTo>
                  <a:pt x="11405971" y="6210712"/>
                  <a:pt x="11387462" y="6206555"/>
                  <a:pt x="11371010" y="6206555"/>
                </a:cubicBezTo>
                <a:cubicBezTo>
                  <a:pt x="11368953" y="6206555"/>
                  <a:pt x="11368953" y="6206555"/>
                  <a:pt x="11368953" y="6206555"/>
                </a:cubicBezTo>
                <a:cubicBezTo>
                  <a:pt x="11364840" y="6210712"/>
                  <a:pt x="11360727" y="6219026"/>
                  <a:pt x="11358671" y="6225261"/>
                </a:cubicBezTo>
                <a:cubicBezTo>
                  <a:pt x="11358671" y="6227340"/>
                  <a:pt x="11358671" y="6227340"/>
                  <a:pt x="11358671" y="6227340"/>
                </a:cubicBezTo>
                <a:cubicBezTo>
                  <a:pt x="11366897" y="6241888"/>
                  <a:pt x="11379236" y="6254359"/>
                  <a:pt x="11395688" y="6264752"/>
                </a:cubicBezTo>
                <a:cubicBezTo>
                  <a:pt x="11393632" y="6266830"/>
                  <a:pt x="11387462" y="6281379"/>
                  <a:pt x="11387462" y="6283458"/>
                </a:cubicBezTo>
                <a:cubicBezTo>
                  <a:pt x="11368953" y="6279301"/>
                  <a:pt x="11350444" y="6279301"/>
                  <a:pt x="11336049" y="6283458"/>
                </a:cubicBezTo>
                <a:cubicBezTo>
                  <a:pt x="11333992" y="6283458"/>
                  <a:pt x="11333992" y="6283458"/>
                  <a:pt x="11333992" y="6283458"/>
                </a:cubicBezTo>
                <a:cubicBezTo>
                  <a:pt x="11333992" y="6285536"/>
                  <a:pt x="11333992" y="6285536"/>
                  <a:pt x="11333992" y="6285536"/>
                </a:cubicBezTo>
                <a:cubicBezTo>
                  <a:pt x="11331936" y="6291772"/>
                  <a:pt x="11329879" y="6300085"/>
                  <a:pt x="11327823" y="6306320"/>
                </a:cubicBezTo>
                <a:cubicBezTo>
                  <a:pt x="11329879" y="6308399"/>
                  <a:pt x="11329879" y="6308399"/>
                  <a:pt x="11329879" y="6308399"/>
                </a:cubicBezTo>
                <a:cubicBezTo>
                  <a:pt x="11340162" y="6318791"/>
                  <a:pt x="11356614" y="6329184"/>
                  <a:pt x="11373066" y="6333340"/>
                </a:cubicBezTo>
                <a:cubicBezTo>
                  <a:pt x="11373066" y="6335419"/>
                  <a:pt x="11371010" y="6354125"/>
                  <a:pt x="11371010" y="6356204"/>
                </a:cubicBezTo>
                <a:cubicBezTo>
                  <a:pt x="11352501" y="6356204"/>
                  <a:pt x="11333992" y="6360360"/>
                  <a:pt x="11321653" y="6368675"/>
                </a:cubicBezTo>
                <a:cubicBezTo>
                  <a:pt x="11319596" y="6368675"/>
                  <a:pt x="11319596" y="6368675"/>
                  <a:pt x="11319596" y="6368675"/>
                </a:cubicBezTo>
                <a:cubicBezTo>
                  <a:pt x="11319596" y="6370752"/>
                  <a:pt x="11319596" y="6370752"/>
                  <a:pt x="11319596" y="6370752"/>
                </a:cubicBezTo>
                <a:cubicBezTo>
                  <a:pt x="11319596" y="6372831"/>
                  <a:pt x="11319596" y="6376988"/>
                  <a:pt x="11319596" y="6381145"/>
                </a:cubicBezTo>
                <a:cubicBezTo>
                  <a:pt x="11319596" y="6385302"/>
                  <a:pt x="11319596" y="6389459"/>
                  <a:pt x="11319596" y="6391537"/>
                </a:cubicBezTo>
                <a:cubicBezTo>
                  <a:pt x="11319596" y="6393616"/>
                  <a:pt x="11319596" y="6393616"/>
                  <a:pt x="11319596" y="6393616"/>
                </a:cubicBezTo>
                <a:cubicBezTo>
                  <a:pt x="11321653" y="6393616"/>
                  <a:pt x="11321653" y="6393616"/>
                  <a:pt x="11321653" y="6393616"/>
                </a:cubicBezTo>
                <a:cubicBezTo>
                  <a:pt x="11333992" y="6401930"/>
                  <a:pt x="11352501" y="6406087"/>
                  <a:pt x="11371010" y="6406087"/>
                </a:cubicBezTo>
                <a:cubicBezTo>
                  <a:pt x="11371010" y="6410243"/>
                  <a:pt x="11373066" y="6426871"/>
                  <a:pt x="11375123" y="6428949"/>
                </a:cubicBezTo>
                <a:cubicBezTo>
                  <a:pt x="11356614" y="6435184"/>
                  <a:pt x="11340162" y="6443498"/>
                  <a:pt x="11329879" y="6455969"/>
                </a:cubicBezTo>
                <a:cubicBezTo>
                  <a:pt x="11327823" y="6455969"/>
                  <a:pt x="11327823" y="6455969"/>
                  <a:pt x="11327823" y="6455969"/>
                </a:cubicBezTo>
                <a:cubicBezTo>
                  <a:pt x="11327823" y="6458048"/>
                  <a:pt x="11327823" y="6458048"/>
                  <a:pt x="11327823" y="6458048"/>
                </a:cubicBezTo>
                <a:cubicBezTo>
                  <a:pt x="11329879" y="6464283"/>
                  <a:pt x="11331936" y="6472597"/>
                  <a:pt x="11333992" y="6478833"/>
                </a:cubicBezTo>
                <a:cubicBezTo>
                  <a:pt x="11336049" y="6478833"/>
                  <a:pt x="11336049" y="6478833"/>
                  <a:pt x="11336049" y="6478833"/>
                </a:cubicBezTo>
                <a:cubicBezTo>
                  <a:pt x="11350444" y="6485068"/>
                  <a:pt x="11371010" y="6482989"/>
                  <a:pt x="11387462" y="6478833"/>
                </a:cubicBezTo>
                <a:cubicBezTo>
                  <a:pt x="11387462" y="6480910"/>
                  <a:pt x="11395688" y="6497539"/>
                  <a:pt x="11395688" y="6499616"/>
                </a:cubicBezTo>
                <a:cubicBezTo>
                  <a:pt x="11381292" y="6507930"/>
                  <a:pt x="11366897" y="6522480"/>
                  <a:pt x="11358671" y="6537029"/>
                </a:cubicBezTo>
                <a:cubicBezTo>
                  <a:pt x="11358671" y="6539107"/>
                  <a:pt x="11358671" y="6539107"/>
                  <a:pt x="11358671" y="6539107"/>
                </a:cubicBezTo>
                <a:cubicBezTo>
                  <a:pt x="11360727" y="6543265"/>
                  <a:pt x="11366897" y="6551578"/>
                  <a:pt x="11371010" y="6557813"/>
                </a:cubicBezTo>
                <a:cubicBezTo>
                  <a:pt x="11387462" y="6557813"/>
                  <a:pt x="11405971" y="6553657"/>
                  <a:pt x="11422423" y="6543265"/>
                </a:cubicBezTo>
                <a:cubicBezTo>
                  <a:pt x="11422423" y="6545342"/>
                  <a:pt x="11432706" y="6559892"/>
                  <a:pt x="11434763" y="6561971"/>
                </a:cubicBezTo>
                <a:cubicBezTo>
                  <a:pt x="11422423" y="6574441"/>
                  <a:pt x="11412140" y="6591068"/>
                  <a:pt x="11408027" y="6607697"/>
                </a:cubicBezTo>
                <a:cubicBezTo>
                  <a:pt x="11410084" y="6609774"/>
                  <a:pt x="11410084" y="6609774"/>
                  <a:pt x="11410084" y="6609774"/>
                </a:cubicBezTo>
                <a:cubicBezTo>
                  <a:pt x="11412140" y="6613932"/>
                  <a:pt x="11420366" y="6620167"/>
                  <a:pt x="11424480" y="6624324"/>
                </a:cubicBezTo>
                <a:cubicBezTo>
                  <a:pt x="11426536" y="6624324"/>
                  <a:pt x="11426536" y="6624324"/>
                  <a:pt x="11426536" y="6624324"/>
                </a:cubicBezTo>
                <a:cubicBezTo>
                  <a:pt x="11440932" y="6620167"/>
                  <a:pt x="11457385" y="6611853"/>
                  <a:pt x="11471780" y="6597304"/>
                </a:cubicBezTo>
                <a:cubicBezTo>
                  <a:pt x="11473837" y="6599383"/>
                  <a:pt x="11486176" y="6609774"/>
                  <a:pt x="11488233" y="6611853"/>
                </a:cubicBezTo>
                <a:cubicBezTo>
                  <a:pt x="11480006" y="6628480"/>
                  <a:pt x="11475894" y="6645109"/>
                  <a:pt x="11475894" y="6661736"/>
                </a:cubicBezTo>
                <a:cubicBezTo>
                  <a:pt x="11475894" y="6661736"/>
                  <a:pt x="11475894" y="6663815"/>
                  <a:pt x="11475894" y="6663815"/>
                </a:cubicBezTo>
                <a:cubicBezTo>
                  <a:pt x="11480006" y="6667971"/>
                  <a:pt x="11488233" y="6672129"/>
                  <a:pt x="11494402" y="6674206"/>
                </a:cubicBezTo>
                <a:cubicBezTo>
                  <a:pt x="11494402" y="6676285"/>
                  <a:pt x="11494402" y="6676285"/>
                  <a:pt x="11494402" y="6676285"/>
                </a:cubicBezTo>
                <a:cubicBezTo>
                  <a:pt x="11496459" y="6674206"/>
                  <a:pt x="11496459" y="6674206"/>
                  <a:pt x="11496459" y="6674206"/>
                </a:cubicBezTo>
                <a:cubicBezTo>
                  <a:pt x="11510854" y="6665893"/>
                  <a:pt x="11523194" y="6653422"/>
                  <a:pt x="11533476" y="6636795"/>
                </a:cubicBezTo>
                <a:cubicBezTo>
                  <a:pt x="11535533" y="6638873"/>
                  <a:pt x="11549928" y="6645109"/>
                  <a:pt x="11551985" y="6645109"/>
                </a:cubicBezTo>
                <a:cubicBezTo>
                  <a:pt x="11549928" y="6653422"/>
                  <a:pt x="11549928" y="6663815"/>
                  <a:pt x="11549928" y="6672129"/>
                </a:cubicBezTo>
                <a:cubicBezTo>
                  <a:pt x="11549928" y="6680442"/>
                  <a:pt x="11549928" y="6690835"/>
                  <a:pt x="11551985" y="6697070"/>
                </a:cubicBezTo>
                <a:cubicBezTo>
                  <a:pt x="11551985" y="6699148"/>
                  <a:pt x="11551985" y="6699148"/>
                  <a:pt x="11551985" y="6699148"/>
                </a:cubicBezTo>
                <a:cubicBezTo>
                  <a:pt x="11554042" y="6699148"/>
                  <a:pt x="11554042" y="6699148"/>
                  <a:pt x="11554042" y="6699148"/>
                </a:cubicBezTo>
                <a:cubicBezTo>
                  <a:pt x="11558155" y="6701227"/>
                  <a:pt x="11568437" y="6703305"/>
                  <a:pt x="11574607" y="6705383"/>
                </a:cubicBezTo>
                <a:cubicBezTo>
                  <a:pt x="11576663" y="6705383"/>
                  <a:pt x="11576663" y="6705383"/>
                  <a:pt x="11576663" y="6705383"/>
                </a:cubicBezTo>
                <a:cubicBezTo>
                  <a:pt x="11586946" y="6692913"/>
                  <a:pt x="11597229" y="6676285"/>
                  <a:pt x="11601342" y="6659658"/>
                </a:cubicBezTo>
                <a:cubicBezTo>
                  <a:pt x="11603398" y="6659658"/>
                  <a:pt x="11621907" y="6661736"/>
                  <a:pt x="11623964" y="6661736"/>
                </a:cubicBezTo>
                <a:cubicBezTo>
                  <a:pt x="11623964" y="6680442"/>
                  <a:pt x="11628077" y="6699148"/>
                  <a:pt x="11636303" y="6713697"/>
                </a:cubicBezTo>
                <a:cubicBezTo>
                  <a:pt x="11638359" y="6713697"/>
                  <a:pt x="11638359" y="6713697"/>
                  <a:pt x="11638359" y="6713697"/>
                </a:cubicBezTo>
                <a:cubicBezTo>
                  <a:pt x="11644529" y="6713697"/>
                  <a:pt x="11654812" y="6713697"/>
                  <a:pt x="11658925" y="6713697"/>
                </a:cubicBezTo>
                <a:cubicBezTo>
                  <a:pt x="11660982" y="6713697"/>
                  <a:pt x="11660982" y="6713697"/>
                  <a:pt x="11660982" y="6713697"/>
                </a:cubicBezTo>
                <a:cubicBezTo>
                  <a:pt x="11669208" y="6699148"/>
                  <a:pt x="11673321" y="6680442"/>
                  <a:pt x="11675378" y="6661736"/>
                </a:cubicBezTo>
                <a:cubicBezTo>
                  <a:pt x="11677434" y="6661736"/>
                  <a:pt x="11693886" y="6659658"/>
                  <a:pt x="11695943" y="6659658"/>
                </a:cubicBezTo>
                <a:cubicBezTo>
                  <a:pt x="11700056" y="6676285"/>
                  <a:pt x="11710338" y="6692913"/>
                  <a:pt x="11722678" y="6705383"/>
                </a:cubicBezTo>
                <a:cubicBezTo>
                  <a:pt x="11728847" y="6703305"/>
                  <a:pt x="11739130" y="6701227"/>
                  <a:pt x="11743243" y="6699148"/>
                </a:cubicBezTo>
                <a:cubicBezTo>
                  <a:pt x="11745300" y="6699148"/>
                  <a:pt x="11745300" y="6699148"/>
                  <a:pt x="11745300" y="6699148"/>
                </a:cubicBezTo>
                <a:cubicBezTo>
                  <a:pt x="11747356" y="6690835"/>
                  <a:pt x="11747356" y="6680442"/>
                  <a:pt x="11747356" y="6672129"/>
                </a:cubicBezTo>
                <a:cubicBezTo>
                  <a:pt x="11747356" y="6663815"/>
                  <a:pt x="11747356" y="6653422"/>
                  <a:pt x="11745300" y="6645109"/>
                </a:cubicBezTo>
                <a:cubicBezTo>
                  <a:pt x="11747356" y="6645109"/>
                  <a:pt x="11763808" y="6638873"/>
                  <a:pt x="11765865" y="6636795"/>
                </a:cubicBezTo>
                <a:cubicBezTo>
                  <a:pt x="11774091" y="6653422"/>
                  <a:pt x="11788487" y="6665893"/>
                  <a:pt x="11802882" y="6674206"/>
                </a:cubicBezTo>
                <a:cubicBezTo>
                  <a:pt x="11809052" y="6672129"/>
                  <a:pt x="11817278" y="6667971"/>
                  <a:pt x="11821391" y="6663815"/>
                </a:cubicBezTo>
                <a:cubicBezTo>
                  <a:pt x="11823448" y="6661736"/>
                  <a:pt x="11823448" y="6661736"/>
                  <a:pt x="11823448" y="6661736"/>
                </a:cubicBezTo>
                <a:cubicBezTo>
                  <a:pt x="11823448" y="6661736"/>
                  <a:pt x="11823448" y="6661736"/>
                  <a:pt x="11823448" y="6659658"/>
                </a:cubicBezTo>
                <a:cubicBezTo>
                  <a:pt x="11823448" y="6645109"/>
                  <a:pt x="11817278" y="6626403"/>
                  <a:pt x="11809052" y="6611853"/>
                </a:cubicBezTo>
                <a:cubicBezTo>
                  <a:pt x="11811108" y="6609774"/>
                  <a:pt x="11823448" y="6599383"/>
                  <a:pt x="11825504" y="6597304"/>
                </a:cubicBezTo>
                <a:cubicBezTo>
                  <a:pt x="11839900" y="6609774"/>
                  <a:pt x="11856352" y="6620167"/>
                  <a:pt x="11870748" y="6624324"/>
                </a:cubicBezTo>
                <a:cubicBezTo>
                  <a:pt x="11872805" y="6624324"/>
                  <a:pt x="11872805" y="6624324"/>
                  <a:pt x="11872805" y="6624324"/>
                </a:cubicBezTo>
                <a:cubicBezTo>
                  <a:pt x="11876918" y="6620167"/>
                  <a:pt x="11885144" y="6613932"/>
                  <a:pt x="11887201" y="6607697"/>
                </a:cubicBezTo>
                <a:cubicBezTo>
                  <a:pt x="11889257" y="6607697"/>
                  <a:pt x="11889257" y="6607697"/>
                  <a:pt x="11889257" y="6607697"/>
                </a:cubicBezTo>
                <a:cubicBezTo>
                  <a:pt x="11885144" y="6591068"/>
                  <a:pt x="11874861" y="6574441"/>
                  <a:pt x="11862522" y="6561971"/>
                </a:cubicBezTo>
                <a:cubicBezTo>
                  <a:pt x="11864579" y="6559892"/>
                  <a:pt x="11874861" y="6545342"/>
                  <a:pt x="11874861" y="6543265"/>
                </a:cubicBezTo>
                <a:cubicBezTo>
                  <a:pt x="11891314" y="6551578"/>
                  <a:pt x="11909822" y="6557813"/>
                  <a:pt x="11926275" y="6557813"/>
                </a:cubicBezTo>
                <a:cubicBezTo>
                  <a:pt x="11928331" y="6555735"/>
                  <a:pt x="11928331" y="6555735"/>
                  <a:pt x="11928331" y="6555735"/>
                </a:cubicBezTo>
                <a:cubicBezTo>
                  <a:pt x="11930388" y="6551578"/>
                  <a:pt x="11936557" y="6543265"/>
                  <a:pt x="11938614" y="6537029"/>
                </a:cubicBezTo>
                <a:cubicBezTo>
                  <a:pt x="11938614" y="6534951"/>
                  <a:pt x="11938614" y="6534951"/>
                  <a:pt x="11938614" y="6534951"/>
                </a:cubicBezTo>
                <a:cubicBezTo>
                  <a:pt x="11930388" y="6522480"/>
                  <a:pt x="11915992" y="6507930"/>
                  <a:pt x="11901596" y="6499616"/>
                </a:cubicBezTo>
                <a:cubicBezTo>
                  <a:pt x="11901596" y="6495460"/>
                  <a:pt x="11909822" y="6480910"/>
                  <a:pt x="11909822" y="6478833"/>
                </a:cubicBezTo>
                <a:cubicBezTo>
                  <a:pt x="11926275" y="6482989"/>
                  <a:pt x="11944784" y="6482989"/>
                  <a:pt x="11961236" y="6478833"/>
                </a:cubicBezTo>
                <a:cubicBezTo>
                  <a:pt x="11963292" y="6478833"/>
                  <a:pt x="11963292" y="6478833"/>
                  <a:pt x="11963292" y="6478833"/>
                </a:cubicBezTo>
                <a:cubicBezTo>
                  <a:pt x="11965349" y="6472597"/>
                  <a:pt x="11967405" y="6464283"/>
                  <a:pt x="11967405" y="6458048"/>
                </a:cubicBezTo>
                <a:cubicBezTo>
                  <a:pt x="11967405" y="6455969"/>
                  <a:pt x="11967405" y="6455969"/>
                  <a:pt x="11967405" y="6455969"/>
                </a:cubicBezTo>
                <a:cubicBezTo>
                  <a:pt x="11957123" y="6443498"/>
                  <a:pt x="11940670" y="6435184"/>
                  <a:pt x="11922162" y="6428949"/>
                </a:cubicBezTo>
                <a:cubicBezTo>
                  <a:pt x="11924218" y="6426871"/>
                  <a:pt x="11926275" y="6410243"/>
                  <a:pt x="11926275" y="6408165"/>
                </a:cubicBezTo>
                <a:cubicBezTo>
                  <a:pt x="11944784" y="6408165"/>
                  <a:pt x="11963292" y="6401930"/>
                  <a:pt x="11975632" y="6393616"/>
                </a:cubicBezTo>
                <a:cubicBezTo>
                  <a:pt x="11977688" y="6393616"/>
                  <a:pt x="11977688" y="6393616"/>
                  <a:pt x="11977688" y="6393616"/>
                </a:cubicBezTo>
                <a:cubicBezTo>
                  <a:pt x="11977688" y="6389459"/>
                  <a:pt x="11977688" y="6385302"/>
                  <a:pt x="11977688" y="6381145"/>
                </a:cubicBezTo>
                <a:cubicBezTo>
                  <a:pt x="11977688" y="6379066"/>
                  <a:pt x="11977688" y="6374910"/>
                  <a:pt x="11977688" y="6370752"/>
                </a:cubicBezTo>
                <a:cubicBezTo>
                  <a:pt x="11975632" y="6370752"/>
                  <a:pt x="11975632" y="6370752"/>
                  <a:pt x="11975632" y="6370752"/>
                </a:cubicBezTo>
                <a:cubicBezTo>
                  <a:pt x="11963292" y="6362439"/>
                  <a:pt x="11944784" y="6356204"/>
                  <a:pt x="11926275" y="6356204"/>
                </a:cubicBezTo>
                <a:cubicBezTo>
                  <a:pt x="11926275" y="6354125"/>
                  <a:pt x="11924218" y="6337498"/>
                  <a:pt x="11924218" y="6335419"/>
                </a:cubicBezTo>
                <a:cubicBezTo>
                  <a:pt x="11940670" y="6329184"/>
                  <a:pt x="11957123" y="6320870"/>
                  <a:pt x="11967405" y="6308399"/>
                </a:cubicBezTo>
                <a:cubicBezTo>
                  <a:pt x="11969462" y="6308399"/>
                  <a:pt x="11969462" y="6308399"/>
                  <a:pt x="11969462" y="6308399"/>
                </a:cubicBezTo>
                <a:cubicBezTo>
                  <a:pt x="11969462" y="6306320"/>
                  <a:pt x="11969462" y="6306320"/>
                  <a:pt x="11969462" y="6306320"/>
                </a:cubicBezTo>
                <a:cubicBezTo>
                  <a:pt x="11967405" y="6300085"/>
                  <a:pt x="11965349" y="6291772"/>
                  <a:pt x="11963292" y="6285536"/>
                </a:cubicBezTo>
                <a:cubicBezTo>
                  <a:pt x="11961236" y="6285536"/>
                  <a:pt x="11961236" y="6285536"/>
                  <a:pt x="11961236" y="6285536"/>
                </a:cubicBezTo>
                <a:cubicBezTo>
                  <a:pt x="11946840" y="6279301"/>
                  <a:pt x="11928331" y="6281379"/>
                  <a:pt x="11909822" y="6285536"/>
                </a:cubicBezTo>
                <a:cubicBezTo>
                  <a:pt x="11909822" y="6283458"/>
                  <a:pt x="11903653" y="6266830"/>
                  <a:pt x="11901596" y="6264752"/>
                </a:cubicBezTo>
                <a:cubicBezTo>
                  <a:pt x="11918049" y="6256438"/>
                  <a:pt x="11930388" y="6241888"/>
                  <a:pt x="11938614" y="6227340"/>
                </a:cubicBezTo>
                <a:cubicBezTo>
                  <a:pt x="11938614" y="6225261"/>
                  <a:pt x="11938614" y="6225261"/>
                  <a:pt x="11938614" y="6225261"/>
                </a:cubicBezTo>
                <a:cubicBezTo>
                  <a:pt x="11936557" y="6221104"/>
                  <a:pt x="11932444" y="6212790"/>
                  <a:pt x="11928331" y="6206555"/>
                </a:cubicBezTo>
                <a:cubicBezTo>
                  <a:pt x="11926275" y="6206555"/>
                  <a:pt x="11926275" y="6206555"/>
                  <a:pt x="11926275" y="6206555"/>
                </a:cubicBezTo>
                <a:cubicBezTo>
                  <a:pt x="11909822" y="6206555"/>
                  <a:pt x="11891314" y="6210712"/>
                  <a:pt x="11876918" y="6219026"/>
                </a:cubicBezTo>
                <a:cubicBezTo>
                  <a:pt x="11874861" y="6219026"/>
                  <a:pt x="11864579" y="6204476"/>
                  <a:pt x="11862522" y="6202398"/>
                </a:cubicBezTo>
                <a:cubicBezTo>
                  <a:pt x="11874861" y="6189927"/>
                  <a:pt x="11885144" y="6173300"/>
                  <a:pt x="11889257" y="6156672"/>
                </a:cubicBezTo>
                <a:cubicBezTo>
                  <a:pt x="11889257" y="6154594"/>
                  <a:pt x="11889257" y="6154594"/>
                  <a:pt x="11889257" y="6154594"/>
                </a:cubicBezTo>
                <a:cubicBezTo>
                  <a:pt x="11885144" y="6150437"/>
                  <a:pt x="11878975" y="6144201"/>
                  <a:pt x="11872805" y="6140044"/>
                </a:cubicBezTo>
                <a:cubicBezTo>
                  <a:pt x="11856352" y="6144201"/>
                  <a:pt x="11839900" y="6152515"/>
                  <a:pt x="11827561" y="6164986"/>
                </a:cubicBezTo>
                <a:cubicBezTo>
                  <a:pt x="11825504" y="6164986"/>
                  <a:pt x="11811108" y="6154594"/>
                  <a:pt x="11809052" y="6152515"/>
                </a:cubicBezTo>
                <a:cubicBezTo>
                  <a:pt x="11819334" y="6135888"/>
                  <a:pt x="11823448" y="6119260"/>
                  <a:pt x="11823448" y="6102632"/>
                </a:cubicBezTo>
                <a:cubicBezTo>
                  <a:pt x="11823448" y="6102632"/>
                  <a:pt x="11823448" y="6100554"/>
                  <a:pt x="11823448" y="6100554"/>
                </a:cubicBezTo>
                <a:cubicBezTo>
                  <a:pt x="11817278" y="6096397"/>
                  <a:pt x="11809052" y="6092240"/>
                  <a:pt x="11804939" y="6090162"/>
                </a:cubicBezTo>
                <a:cubicBezTo>
                  <a:pt x="11802882" y="6088083"/>
                  <a:pt x="11802882" y="6088083"/>
                  <a:pt x="11802882" y="6088083"/>
                </a:cubicBezTo>
                <a:cubicBezTo>
                  <a:pt x="11802882" y="6090162"/>
                  <a:pt x="11802882" y="6090162"/>
                  <a:pt x="11802882" y="6090162"/>
                </a:cubicBezTo>
                <a:cubicBezTo>
                  <a:pt x="11788487" y="6096397"/>
                  <a:pt x="11776147" y="6110946"/>
                  <a:pt x="11765865" y="6125495"/>
                </a:cubicBezTo>
                <a:cubicBezTo>
                  <a:pt x="11763808" y="6125495"/>
                  <a:pt x="11747356" y="6119260"/>
                  <a:pt x="11745300" y="6117182"/>
                </a:cubicBezTo>
                <a:cubicBezTo>
                  <a:pt x="11747356" y="6108868"/>
                  <a:pt x="11749412" y="6100554"/>
                  <a:pt x="11749412" y="6090162"/>
                </a:cubicBezTo>
                <a:cubicBezTo>
                  <a:pt x="11749412" y="6081848"/>
                  <a:pt x="11747356" y="6073534"/>
                  <a:pt x="11745300" y="6065220"/>
                </a:cubicBezTo>
                <a:cubicBezTo>
                  <a:pt x="11745300" y="6063142"/>
                  <a:pt x="11745300" y="6063142"/>
                  <a:pt x="11745300" y="6063142"/>
                </a:cubicBezTo>
                <a:cubicBezTo>
                  <a:pt x="11743243" y="6063142"/>
                  <a:pt x="11743243" y="6063142"/>
                  <a:pt x="11743243" y="6063142"/>
                </a:cubicBezTo>
                <a:cubicBezTo>
                  <a:pt x="11739130" y="6061063"/>
                  <a:pt x="11730904" y="6058985"/>
                  <a:pt x="11722678" y="6058985"/>
                </a:cubicBezTo>
                <a:cubicBezTo>
                  <a:pt x="11710338" y="6069377"/>
                  <a:pt x="11700056" y="6086005"/>
                  <a:pt x="11695943" y="6104711"/>
                </a:cubicBezTo>
                <a:cubicBezTo>
                  <a:pt x="11693886" y="6102632"/>
                  <a:pt x="11677434" y="6100554"/>
                  <a:pt x="11673321" y="6100554"/>
                </a:cubicBezTo>
                <a:cubicBezTo>
                  <a:pt x="11673321" y="6083926"/>
                  <a:pt x="11669208" y="6065220"/>
                  <a:pt x="11660982" y="6050671"/>
                </a:cubicBezTo>
                <a:cubicBezTo>
                  <a:pt x="11658925" y="6050671"/>
                  <a:pt x="11658925" y="6050671"/>
                  <a:pt x="11658925" y="6050671"/>
                </a:cubicBezTo>
                <a:cubicBezTo>
                  <a:pt x="11652756" y="6048592"/>
                  <a:pt x="11644529" y="6048592"/>
                  <a:pt x="11638359" y="6050671"/>
                </a:cubicBezTo>
                <a:cubicBezTo>
                  <a:pt x="11636303" y="6050671"/>
                  <a:pt x="11636303" y="6050671"/>
                  <a:pt x="11636303" y="6050671"/>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tIns="0" bIns="1371600" anchor="b">
            <a:noAutofit/>
          </a:bodyPr>
          <a:lstStyle>
            <a:lvl1pPr marL="457189" indent="0" algn="l">
              <a:buNone/>
              <a:defRPr sz="6600" b="1" cap="all" baseline="0">
                <a:solidFill>
                  <a:schemeClr val="bg1">
                    <a:alpha val="0"/>
                  </a:schemeClr>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a:t>Click to edit Master text styles</a:t>
            </a:r>
          </a:p>
        </p:txBody>
      </p:sp>
      <p:sp>
        <p:nvSpPr>
          <p:cNvPr id="8" name="Text Placeholder 7"/>
          <p:cNvSpPr>
            <a:spLocks noGrp="1"/>
          </p:cNvSpPr>
          <p:nvPr>
            <p:ph type="body" sz="quarter" idx="14"/>
          </p:nvPr>
        </p:nvSpPr>
        <p:spPr>
          <a:xfrm>
            <a:off x="719139" y="1358902"/>
            <a:ext cx="3860800" cy="2434167"/>
          </a:xfrm>
          <a:noFill/>
          <a:ln w="50800">
            <a:solidFill>
              <a:schemeClr val="bg1"/>
            </a:solidFill>
          </a:ln>
        </p:spPr>
        <p:txBody>
          <a:bodyPr anchor="ctr"/>
          <a:lstStyle>
            <a:lvl1pPr marL="0" indent="0">
              <a:buNone/>
              <a:defRPr sz="3300">
                <a:solidFill>
                  <a:schemeClr val="bg1"/>
                </a:solidFill>
                <a:latin typeface="+mn-lt"/>
              </a:defRPr>
            </a:lvl1pPr>
            <a:lvl2pPr marL="457189" indent="0">
              <a:buFont typeface="Arial" panose="020B0604020202020204" pitchFamily="34" charset="0"/>
              <a:buNone/>
              <a:defRPr sz="3300">
                <a:solidFill>
                  <a:schemeClr val="bg1"/>
                </a:solidFill>
                <a:latin typeface="+mn-lt"/>
              </a:defRPr>
            </a:lvl2pPr>
          </a:lstStyle>
          <a:p>
            <a:pPr lvl="0"/>
            <a:r>
              <a:rPr lang="en-US" dirty="0"/>
              <a:t>Click to edit Master text styles</a:t>
            </a:r>
          </a:p>
          <a:p>
            <a:pPr lvl="1"/>
            <a:endParaRPr lang="en-US" dirty="0"/>
          </a:p>
        </p:txBody>
      </p:sp>
      <p:sp>
        <p:nvSpPr>
          <p:cNvPr id="10" name="Text Placeholder 7"/>
          <p:cNvSpPr>
            <a:spLocks noGrp="1"/>
          </p:cNvSpPr>
          <p:nvPr>
            <p:ph type="body" sz="quarter" idx="15"/>
          </p:nvPr>
        </p:nvSpPr>
        <p:spPr>
          <a:xfrm>
            <a:off x="719139" y="3793069"/>
            <a:ext cx="3860800" cy="651932"/>
          </a:xfrm>
          <a:noFill/>
          <a:ln w="50800">
            <a:solidFill>
              <a:schemeClr val="bg1"/>
            </a:solidFill>
          </a:ln>
        </p:spPr>
        <p:txBody>
          <a:bodyPr tIns="0" bIns="0" anchor="ctr">
            <a:noAutofit/>
          </a:bodyPr>
          <a:lstStyle>
            <a:lvl1pPr marL="0" indent="0">
              <a:buNone/>
              <a:defRPr sz="3300">
                <a:solidFill>
                  <a:schemeClr val="bg1"/>
                </a:solidFill>
                <a:latin typeface="+mn-lt"/>
              </a:defRPr>
            </a:lvl1pPr>
            <a:lvl2pPr marL="457189" indent="0">
              <a:buFont typeface="Arial" panose="020B0604020202020204" pitchFamily="34" charset="0"/>
              <a:buNone/>
              <a:defRPr sz="3300">
                <a:solidFill>
                  <a:schemeClr val="bg1"/>
                </a:solidFill>
                <a:latin typeface="+mn-lt"/>
              </a:defRPr>
            </a:lvl2pPr>
          </a:lstStyle>
          <a:p>
            <a:pPr lvl="0"/>
            <a:r>
              <a:rPr lang="en-US" dirty="0"/>
              <a:t>Click to edit Master</a:t>
            </a:r>
          </a:p>
        </p:txBody>
      </p:sp>
      <p:sp>
        <p:nvSpPr>
          <p:cNvPr id="2" name="Slide Number Placeholder 5">
            <a:extLst>
              <a:ext uri="{FF2B5EF4-FFF2-40B4-BE49-F238E27FC236}">
                <a16:creationId xmlns:a16="http://schemas.microsoft.com/office/drawing/2014/main" id="{B41EB697-4C4D-8967-A1C3-8312946D27B6}"/>
              </a:ext>
            </a:extLst>
          </p:cNvPr>
          <p:cNvSpPr>
            <a:spLocks noGrp="1"/>
          </p:cNvSpPr>
          <p:nvPr>
            <p:ph type="sldNum" sz="quarter" idx="17"/>
          </p:nvPr>
        </p:nvSpPr>
        <p:spPr>
          <a:xfrm>
            <a:off x="11650134" y="116417"/>
            <a:ext cx="423333" cy="364067"/>
          </a:xfrm>
        </p:spPr>
        <p:txBody>
          <a:bodyPr/>
          <a:lstStyle>
            <a:lvl1pPr>
              <a:defRPr>
                <a:solidFill>
                  <a:prstClr val="white"/>
                </a:solidFill>
              </a:defRPr>
            </a:lvl1pPr>
          </a:lstStyle>
          <a:p>
            <a:pPr>
              <a:defRPr/>
            </a:pPr>
            <a:fld id="{0055ACD7-52B8-410E-A301-8CD30D221F95}" type="slidenum">
              <a:rPr lang="en-US"/>
              <a:pPr>
                <a:defRPr/>
              </a:pPr>
              <a:t>‹#›</a:t>
            </a:fld>
            <a:endParaRPr lang="en-US" dirty="0"/>
          </a:p>
        </p:txBody>
      </p:sp>
    </p:spTree>
    <p:extLst>
      <p:ext uri="{BB962C8B-B14F-4D97-AF65-F5344CB8AC3E}">
        <p14:creationId xmlns:p14="http://schemas.microsoft.com/office/powerpoint/2010/main" val="352446634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11" name="Picture Placeholder 10"/>
          <p:cNvSpPr>
            <a:spLocks noGrp="1"/>
          </p:cNvSpPr>
          <p:nvPr>
            <p:ph type="pic" sz="quarter" idx="16"/>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rtlCol="0">
            <a:noAutofit/>
          </a:bodyPr>
          <a:lstStyle/>
          <a:p>
            <a:pPr lvl="0"/>
            <a:endParaRPr lang="en-US" noProof="0" dirty="0"/>
          </a:p>
        </p:txBody>
      </p:sp>
      <p:sp>
        <p:nvSpPr>
          <p:cNvPr id="8" name="Text Placeholder 7"/>
          <p:cNvSpPr>
            <a:spLocks noGrp="1"/>
          </p:cNvSpPr>
          <p:nvPr>
            <p:ph type="body" sz="quarter" idx="17"/>
          </p:nvPr>
        </p:nvSpPr>
        <p:spPr>
          <a:xfrm>
            <a:off x="0" y="0"/>
            <a:ext cx="12192000" cy="6858000"/>
          </a:xfrm>
          <a:custGeom>
            <a:avLst/>
            <a:gdLst>
              <a:gd name="connsiteX0" fmla="*/ 11603402 w 12192000"/>
              <a:gd name="connsiteY0" fmla="*/ 6448102 h 6858000"/>
              <a:gd name="connsiteX1" fmla="*/ 11613605 w 12192000"/>
              <a:gd name="connsiteY1" fmla="*/ 6448102 h 6858000"/>
              <a:gd name="connsiteX2" fmla="*/ 11617686 w 12192000"/>
              <a:gd name="connsiteY2" fmla="*/ 6456440 h 6858000"/>
              <a:gd name="connsiteX3" fmla="*/ 11623808 w 12192000"/>
              <a:gd name="connsiteY3" fmla="*/ 6558584 h 6858000"/>
              <a:gd name="connsiteX4" fmla="*/ 11621767 w 12192000"/>
              <a:gd name="connsiteY4" fmla="*/ 6569006 h 6858000"/>
              <a:gd name="connsiteX5" fmla="*/ 11615645 w 12192000"/>
              <a:gd name="connsiteY5" fmla="*/ 6569006 h 6858000"/>
              <a:gd name="connsiteX6" fmla="*/ 11509533 w 12192000"/>
              <a:gd name="connsiteY6" fmla="*/ 6506470 h 6858000"/>
              <a:gd name="connsiteX7" fmla="*/ 11505451 w 12192000"/>
              <a:gd name="connsiteY7" fmla="*/ 6500217 h 6858000"/>
              <a:gd name="connsiteX8" fmla="*/ 11505451 w 12192000"/>
              <a:gd name="connsiteY8" fmla="*/ 6498131 h 6858000"/>
              <a:gd name="connsiteX9" fmla="*/ 11511573 w 12192000"/>
              <a:gd name="connsiteY9" fmla="*/ 6493962 h 6858000"/>
              <a:gd name="connsiteX10" fmla="*/ 11603402 w 12192000"/>
              <a:gd name="connsiteY10" fmla="*/ 6448102 h 6858000"/>
              <a:gd name="connsiteX11" fmla="*/ 11686136 w 12192000"/>
              <a:gd name="connsiteY11" fmla="*/ 6446018 h 6858000"/>
              <a:gd name="connsiteX12" fmla="*/ 11696438 w 12192000"/>
              <a:gd name="connsiteY12" fmla="*/ 6446018 h 6858000"/>
              <a:gd name="connsiteX13" fmla="*/ 11787097 w 12192000"/>
              <a:gd name="connsiteY13" fmla="*/ 6491784 h 6858000"/>
              <a:gd name="connsiteX14" fmla="*/ 11795339 w 12192000"/>
              <a:gd name="connsiteY14" fmla="*/ 6498025 h 6858000"/>
              <a:gd name="connsiteX15" fmla="*/ 11791218 w 12192000"/>
              <a:gd name="connsiteY15" fmla="*/ 6504265 h 6858000"/>
              <a:gd name="connsiteX16" fmla="*/ 11684076 w 12192000"/>
              <a:gd name="connsiteY16" fmla="*/ 6566673 h 6858000"/>
              <a:gd name="connsiteX17" fmla="*/ 11675833 w 12192000"/>
              <a:gd name="connsiteY17" fmla="*/ 6566673 h 6858000"/>
              <a:gd name="connsiteX18" fmla="*/ 11673773 w 12192000"/>
              <a:gd name="connsiteY18" fmla="*/ 6558352 h 6858000"/>
              <a:gd name="connsiteX19" fmla="*/ 11682015 w 12192000"/>
              <a:gd name="connsiteY19" fmla="*/ 6454339 h 6858000"/>
              <a:gd name="connsiteX20" fmla="*/ 11686136 w 12192000"/>
              <a:gd name="connsiteY20" fmla="*/ 6446018 h 6858000"/>
              <a:gd name="connsiteX21" fmla="*/ 10868401 w 12192000"/>
              <a:gd name="connsiteY21" fmla="*/ 6406275 h 6858000"/>
              <a:gd name="connsiteX22" fmla="*/ 10868401 w 12192000"/>
              <a:gd name="connsiteY22" fmla="*/ 6449478 h 6858000"/>
              <a:gd name="connsiteX23" fmla="*/ 10820512 w 12192000"/>
              <a:gd name="connsiteY23" fmla="*/ 6457707 h 6858000"/>
              <a:gd name="connsiteX24" fmla="*/ 10801773 w 12192000"/>
              <a:gd name="connsiteY24" fmla="*/ 6433020 h 6858000"/>
              <a:gd name="connsiteX25" fmla="*/ 10826759 w 12192000"/>
              <a:gd name="connsiteY25" fmla="*/ 6408333 h 6858000"/>
              <a:gd name="connsiteX26" fmla="*/ 10518900 w 12192000"/>
              <a:gd name="connsiteY26" fmla="*/ 6336141 h 6858000"/>
              <a:gd name="connsiteX27" fmla="*/ 10559811 w 12192000"/>
              <a:gd name="connsiteY27" fmla="*/ 6396340 h 6858000"/>
              <a:gd name="connsiteX28" fmla="*/ 10518900 w 12192000"/>
              <a:gd name="connsiteY28" fmla="*/ 6456538 h 6858000"/>
              <a:gd name="connsiteX29" fmla="*/ 10477988 w 12192000"/>
              <a:gd name="connsiteY29" fmla="*/ 6396340 h 6858000"/>
              <a:gd name="connsiteX30" fmla="*/ 10518900 w 12192000"/>
              <a:gd name="connsiteY30" fmla="*/ 6336141 h 6858000"/>
              <a:gd name="connsiteX31" fmla="*/ 11673123 w 12192000"/>
              <a:gd name="connsiteY31" fmla="*/ 6327829 h 6858000"/>
              <a:gd name="connsiteX32" fmla="*/ 11682116 w 12192000"/>
              <a:gd name="connsiteY32" fmla="*/ 6328868 h 6858000"/>
              <a:gd name="connsiteX33" fmla="*/ 11708840 w 12192000"/>
              <a:gd name="connsiteY33" fmla="*/ 6380819 h 6858000"/>
              <a:gd name="connsiteX34" fmla="*/ 11649226 w 12192000"/>
              <a:gd name="connsiteY34" fmla="*/ 6439004 h 6858000"/>
              <a:gd name="connsiteX35" fmla="*/ 11589612 w 12192000"/>
              <a:gd name="connsiteY35" fmla="*/ 6380819 h 6858000"/>
              <a:gd name="connsiteX36" fmla="*/ 11616336 w 12192000"/>
              <a:gd name="connsiteY36" fmla="*/ 6330947 h 6858000"/>
              <a:gd name="connsiteX37" fmla="*/ 11632781 w 12192000"/>
              <a:gd name="connsiteY37" fmla="*/ 6333024 h 6858000"/>
              <a:gd name="connsiteX38" fmla="*/ 11630725 w 12192000"/>
              <a:gd name="connsiteY38" fmla="*/ 6349649 h 6858000"/>
              <a:gd name="connsiteX39" fmla="*/ 11614280 w 12192000"/>
              <a:gd name="connsiteY39" fmla="*/ 6380819 h 6858000"/>
              <a:gd name="connsiteX40" fmla="*/ 11649226 w 12192000"/>
              <a:gd name="connsiteY40" fmla="*/ 6416146 h 6858000"/>
              <a:gd name="connsiteX41" fmla="*/ 11684172 w 12192000"/>
              <a:gd name="connsiteY41" fmla="*/ 6380819 h 6858000"/>
              <a:gd name="connsiteX42" fmla="*/ 11667727 w 12192000"/>
              <a:gd name="connsiteY42" fmla="*/ 6349649 h 6858000"/>
              <a:gd name="connsiteX43" fmla="*/ 11665671 w 12192000"/>
              <a:gd name="connsiteY43" fmla="*/ 6333024 h 6858000"/>
              <a:gd name="connsiteX44" fmla="*/ 11673123 w 12192000"/>
              <a:gd name="connsiteY44" fmla="*/ 6327829 h 6858000"/>
              <a:gd name="connsiteX45" fmla="*/ 11822057 w 12192000"/>
              <a:gd name="connsiteY45" fmla="*/ 6312763 h 6858000"/>
              <a:gd name="connsiteX46" fmla="*/ 11826190 w 12192000"/>
              <a:gd name="connsiteY46" fmla="*/ 6318992 h 6858000"/>
              <a:gd name="connsiteX47" fmla="*/ 11826190 w 12192000"/>
              <a:gd name="connsiteY47" fmla="*/ 6443559 h 6858000"/>
              <a:gd name="connsiteX48" fmla="*/ 11822057 w 12192000"/>
              <a:gd name="connsiteY48" fmla="*/ 6449787 h 6858000"/>
              <a:gd name="connsiteX49" fmla="*/ 11813791 w 12192000"/>
              <a:gd name="connsiteY49" fmla="*/ 6447711 h 6858000"/>
              <a:gd name="connsiteX50" fmla="*/ 11729066 w 12192000"/>
              <a:gd name="connsiteY50" fmla="*/ 6389579 h 6858000"/>
              <a:gd name="connsiteX51" fmla="*/ 11722867 w 12192000"/>
              <a:gd name="connsiteY51" fmla="*/ 6381275 h 6858000"/>
              <a:gd name="connsiteX52" fmla="*/ 11729066 w 12192000"/>
              <a:gd name="connsiteY52" fmla="*/ 6372971 h 6858000"/>
              <a:gd name="connsiteX53" fmla="*/ 11813791 w 12192000"/>
              <a:gd name="connsiteY53" fmla="*/ 6314840 h 6858000"/>
              <a:gd name="connsiteX54" fmla="*/ 11822057 w 12192000"/>
              <a:gd name="connsiteY54" fmla="*/ 6312763 h 6858000"/>
              <a:gd name="connsiteX55" fmla="*/ 11476229 w 12192000"/>
              <a:gd name="connsiteY55" fmla="*/ 6312763 h 6858000"/>
              <a:gd name="connsiteX56" fmla="*/ 11484412 w 12192000"/>
              <a:gd name="connsiteY56" fmla="*/ 6316915 h 6858000"/>
              <a:gd name="connsiteX57" fmla="*/ 11568280 w 12192000"/>
              <a:gd name="connsiteY57" fmla="*/ 6372971 h 6858000"/>
              <a:gd name="connsiteX58" fmla="*/ 11574417 w 12192000"/>
              <a:gd name="connsiteY58" fmla="*/ 6381275 h 6858000"/>
              <a:gd name="connsiteX59" fmla="*/ 11568280 w 12192000"/>
              <a:gd name="connsiteY59" fmla="*/ 6389579 h 6858000"/>
              <a:gd name="connsiteX60" fmla="*/ 11484412 w 12192000"/>
              <a:gd name="connsiteY60" fmla="*/ 6447711 h 6858000"/>
              <a:gd name="connsiteX61" fmla="*/ 11476229 w 12192000"/>
              <a:gd name="connsiteY61" fmla="*/ 6449787 h 6858000"/>
              <a:gd name="connsiteX62" fmla="*/ 11472138 w 12192000"/>
              <a:gd name="connsiteY62" fmla="*/ 6443559 h 6858000"/>
              <a:gd name="connsiteX63" fmla="*/ 11472138 w 12192000"/>
              <a:gd name="connsiteY63" fmla="*/ 6318992 h 6858000"/>
              <a:gd name="connsiteX64" fmla="*/ 11476229 w 12192000"/>
              <a:gd name="connsiteY64" fmla="*/ 6312763 h 6858000"/>
              <a:gd name="connsiteX65" fmla="*/ 11088184 w 12192000"/>
              <a:gd name="connsiteY65" fmla="*/ 6302243 h 6858000"/>
              <a:gd name="connsiteX66" fmla="*/ 11082024 w 12192000"/>
              <a:gd name="connsiteY66" fmla="*/ 6304321 h 6858000"/>
              <a:gd name="connsiteX67" fmla="*/ 11079972 w 12192000"/>
              <a:gd name="connsiteY67" fmla="*/ 6310551 h 6858000"/>
              <a:gd name="connsiteX68" fmla="*/ 11121033 w 12192000"/>
              <a:gd name="connsiteY68" fmla="*/ 6468402 h 6858000"/>
              <a:gd name="connsiteX69" fmla="*/ 11145670 w 12192000"/>
              <a:gd name="connsiteY69" fmla="*/ 6489171 h 6858000"/>
              <a:gd name="connsiteX70" fmla="*/ 11153882 w 12192000"/>
              <a:gd name="connsiteY70" fmla="*/ 6489171 h 6858000"/>
              <a:gd name="connsiteX71" fmla="*/ 11149776 w 12192000"/>
              <a:gd name="connsiteY71" fmla="*/ 6497479 h 6858000"/>
              <a:gd name="connsiteX72" fmla="*/ 11149776 w 12192000"/>
              <a:gd name="connsiteY72" fmla="*/ 6499556 h 6858000"/>
              <a:gd name="connsiteX73" fmla="*/ 11125139 w 12192000"/>
              <a:gd name="connsiteY73" fmla="*/ 6518249 h 6858000"/>
              <a:gd name="connsiteX74" fmla="*/ 11090237 w 12192000"/>
              <a:gd name="connsiteY74" fmla="*/ 6516172 h 6858000"/>
              <a:gd name="connsiteX75" fmla="*/ 11084078 w 12192000"/>
              <a:gd name="connsiteY75" fmla="*/ 6518249 h 6858000"/>
              <a:gd name="connsiteX76" fmla="*/ 11082024 w 12192000"/>
              <a:gd name="connsiteY76" fmla="*/ 6522403 h 6858000"/>
              <a:gd name="connsiteX77" fmla="*/ 11082024 w 12192000"/>
              <a:gd name="connsiteY77" fmla="*/ 6541096 h 6858000"/>
              <a:gd name="connsiteX78" fmla="*/ 11088184 w 12192000"/>
              <a:gd name="connsiteY78" fmla="*/ 6547327 h 6858000"/>
              <a:gd name="connsiteX79" fmla="*/ 11135404 w 12192000"/>
              <a:gd name="connsiteY79" fmla="*/ 6553557 h 6858000"/>
              <a:gd name="connsiteX80" fmla="*/ 11137458 w 12192000"/>
              <a:gd name="connsiteY80" fmla="*/ 6553557 h 6858000"/>
              <a:gd name="connsiteX81" fmla="*/ 11190838 w 12192000"/>
              <a:gd name="connsiteY81" fmla="*/ 6501633 h 6858000"/>
              <a:gd name="connsiteX82" fmla="*/ 11223687 w 12192000"/>
              <a:gd name="connsiteY82" fmla="*/ 6372861 h 6858000"/>
              <a:gd name="connsiteX83" fmla="*/ 11236005 w 12192000"/>
              <a:gd name="connsiteY83" fmla="*/ 6331321 h 6858000"/>
              <a:gd name="connsiteX84" fmla="*/ 11240111 w 12192000"/>
              <a:gd name="connsiteY84" fmla="*/ 6310551 h 6858000"/>
              <a:gd name="connsiteX85" fmla="*/ 11238058 w 12192000"/>
              <a:gd name="connsiteY85" fmla="*/ 6304321 h 6858000"/>
              <a:gd name="connsiteX86" fmla="*/ 11233952 w 12192000"/>
              <a:gd name="connsiteY86" fmla="*/ 6302243 h 6858000"/>
              <a:gd name="connsiteX87" fmla="*/ 11205209 w 12192000"/>
              <a:gd name="connsiteY87" fmla="*/ 6302243 h 6858000"/>
              <a:gd name="connsiteX88" fmla="*/ 11199050 w 12192000"/>
              <a:gd name="connsiteY88" fmla="*/ 6306398 h 6858000"/>
              <a:gd name="connsiteX89" fmla="*/ 11162094 w 12192000"/>
              <a:gd name="connsiteY89" fmla="*/ 6447632 h 6858000"/>
              <a:gd name="connsiteX90" fmla="*/ 11160041 w 12192000"/>
              <a:gd name="connsiteY90" fmla="*/ 6447632 h 6858000"/>
              <a:gd name="connsiteX91" fmla="*/ 11121033 w 12192000"/>
              <a:gd name="connsiteY91" fmla="*/ 6306398 h 6858000"/>
              <a:gd name="connsiteX92" fmla="*/ 11114874 w 12192000"/>
              <a:gd name="connsiteY92" fmla="*/ 6302243 h 6858000"/>
              <a:gd name="connsiteX93" fmla="*/ 11088184 w 12192000"/>
              <a:gd name="connsiteY93" fmla="*/ 6302243 h 6858000"/>
              <a:gd name="connsiteX94" fmla="*/ 11048412 w 12192000"/>
              <a:gd name="connsiteY94" fmla="*/ 6299906 h 6858000"/>
              <a:gd name="connsiteX95" fmla="*/ 10999317 w 12192000"/>
              <a:gd name="connsiteY95" fmla="*/ 6320715 h 6858000"/>
              <a:gd name="connsiteX96" fmla="*/ 10999317 w 12192000"/>
              <a:gd name="connsiteY96" fmla="*/ 6308230 h 6858000"/>
              <a:gd name="connsiteX97" fmla="*/ 10993181 w 12192000"/>
              <a:gd name="connsiteY97" fmla="*/ 6301987 h 6858000"/>
              <a:gd name="connsiteX98" fmla="*/ 10964542 w 12192000"/>
              <a:gd name="connsiteY98" fmla="*/ 6301987 h 6858000"/>
              <a:gd name="connsiteX99" fmla="*/ 10958406 w 12192000"/>
              <a:gd name="connsiteY99" fmla="*/ 6308230 h 6858000"/>
              <a:gd name="connsiteX100" fmla="*/ 10958406 w 12192000"/>
              <a:gd name="connsiteY100" fmla="*/ 6483025 h 6858000"/>
              <a:gd name="connsiteX101" fmla="*/ 10964542 w 12192000"/>
              <a:gd name="connsiteY101" fmla="*/ 6489268 h 6858000"/>
              <a:gd name="connsiteX102" fmla="*/ 10993181 w 12192000"/>
              <a:gd name="connsiteY102" fmla="*/ 6489268 h 6858000"/>
              <a:gd name="connsiteX103" fmla="*/ 10999317 w 12192000"/>
              <a:gd name="connsiteY103" fmla="*/ 6483025 h 6858000"/>
              <a:gd name="connsiteX104" fmla="*/ 10999317 w 12192000"/>
              <a:gd name="connsiteY104" fmla="*/ 6362333 h 6858000"/>
              <a:gd name="connsiteX105" fmla="*/ 11050457 w 12192000"/>
              <a:gd name="connsiteY105" fmla="*/ 6339443 h 6858000"/>
              <a:gd name="connsiteX106" fmla="*/ 11056594 w 12192000"/>
              <a:gd name="connsiteY106" fmla="*/ 6333200 h 6858000"/>
              <a:gd name="connsiteX107" fmla="*/ 11056594 w 12192000"/>
              <a:gd name="connsiteY107" fmla="*/ 6306149 h 6858000"/>
              <a:gd name="connsiteX108" fmla="*/ 11054548 w 12192000"/>
              <a:gd name="connsiteY108" fmla="*/ 6301987 h 6858000"/>
              <a:gd name="connsiteX109" fmla="*/ 11048412 w 12192000"/>
              <a:gd name="connsiteY109" fmla="*/ 6299906 h 6858000"/>
              <a:gd name="connsiteX110" fmla="*/ 10847504 w 12192000"/>
              <a:gd name="connsiteY110" fmla="*/ 6296399 h 6858000"/>
              <a:gd name="connsiteX111" fmla="*/ 10777148 w 12192000"/>
              <a:gd name="connsiteY111" fmla="*/ 6304717 h 6858000"/>
              <a:gd name="connsiteX112" fmla="*/ 10770940 w 12192000"/>
              <a:gd name="connsiteY112" fmla="*/ 6310955 h 6858000"/>
              <a:gd name="connsiteX113" fmla="*/ 10773009 w 12192000"/>
              <a:gd name="connsiteY113" fmla="*/ 6335908 h 6858000"/>
              <a:gd name="connsiteX114" fmla="*/ 10775079 w 12192000"/>
              <a:gd name="connsiteY114" fmla="*/ 6340067 h 6858000"/>
              <a:gd name="connsiteX115" fmla="*/ 10779217 w 12192000"/>
              <a:gd name="connsiteY115" fmla="*/ 6342146 h 6858000"/>
              <a:gd name="connsiteX116" fmla="*/ 10845434 w 12192000"/>
              <a:gd name="connsiteY116" fmla="*/ 6337987 h 6858000"/>
              <a:gd name="connsiteX117" fmla="*/ 10868196 w 12192000"/>
              <a:gd name="connsiteY117" fmla="*/ 6360861 h 6858000"/>
              <a:gd name="connsiteX118" fmla="*/ 10868196 w 12192000"/>
              <a:gd name="connsiteY118" fmla="*/ 6373337 h 6858000"/>
              <a:gd name="connsiteX119" fmla="*/ 10822672 w 12192000"/>
              <a:gd name="connsiteY119" fmla="*/ 6377496 h 6858000"/>
              <a:gd name="connsiteX120" fmla="*/ 10758524 w 12192000"/>
              <a:gd name="connsiteY120" fmla="*/ 6433640 h 6858000"/>
              <a:gd name="connsiteX121" fmla="*/ 10814395 w 12192000"/>
              <a:gd name="connsiteY121" fmla="*/ 6493943 h 6858000"/>
              <a:gd name="connsiteX122" fmla="*/ 10874404 w 12192000"/>
              <a:gd name="connsiteY122" fmla="*/ 6481467 h 6858000"/>
              <a:gd name="connsiteX123" fmla="*/ 10903374 w 12192000"/>
              <a:gd name="connsiteY123" fmla="*/ 6493943 h 6858000"/>
              <a:gd name="connsiteX124" fmla="*/ 10909582 w 12192000"/>
              <a:gd name="connsiteY124" fmla="*/ 6491864 h 6858000"/>
              <a:gd name="connsiteX125" fmla="*/ 10911651 w 12192000"/>
              <a:gd name="connsiteY125" fmla="*/ 6485626 h 6858000"/>
              <a:gd name="connsiteX126" fmla="*/ 10911651 w 12192000"/>
              <a:gd name="connsiteY126" fmla="*/ 6360861 h 6858000"/>
              <a:gd name="connsiteX127" fmla="*/ 10847504 w 12192000"/>
              <a:gd name="connsiteY127" fmla="*/ 6296399 h 6858000"/>
              <a:gd name="connsiteX128" fmla="*/ 10518899 w 12192000"/>
              <a:gd name="connsiteY128" fmla="*/ 6296399 h 6858000"/>
              <a:gd name="connsiteX129" fmla="*/ 10434738 w 12192000"/>
              <a:gd name="connsiteY129" fmla="*/ 6395171 h 6858000"/>
              <a:gd name="connsiteX130" fmla="*/ 10518899 w 12192000"/>
              <a:gd name="connsiteY130" fmla="*/ 6493943 h 6858000"/>
              <a:gd name="connsiteX131" fmla="*/ 10603060 w 12192000"/>
              <a:gd name="connsiteY131" fmla="*/ 6395171 h 6858000"/>
              <a:gd name="connsiteX132" fmla="*/ 10518899 w 12192000"/>
              <a:gd name="connsiteY132" fmla="*/ 6296399 h 6858000"/>
              <a:gd name="connsiteX133" fmla="*/ 10302945 w 12192000"/>
              <a:gd name="connsiteY133" fmla="*/ 6270683 h 6858000"/>
              <a:gd name="connsiteX134" fmla="*/ 10319310 w 12192000"/>
              <a:gd name="connsiteY134" fmla="*/ 6270683 h 6858000"/>
              <a:gd name="connsiteX135" fmla="*/ 10362267 w 12192000"/>
              <a:gd name="connsiteY135" fmla="*/ 6310425 h 6858000"/>
              <a:gd name="connsiteX136" fmla="*/ 10317264 w 12192000"/>
              <a:gd name="connsiteY136" fmla="*/ 6348076 h 6858000"/>
              <a:gd name="connsiteX137" fmla="*/ 10272261 w 12192000"/>
              <a:gd name="connsiteY137" fmla="*/ 6348076 h 6858000"/>
              <a:gd name="connsiteX138" fmla="*/ 10272261 w 12192000"/>
              <a:gd name="connsiteY138" fmla="*/ 6272775 h 6858000"/>
              <a:gd name="connsiteX139" fmla="*/ 10302945 w 12192000"/>
              <a:gd name="connsiteY139" fmla="*/ 6270683 h 6858000"/>
              <a:gd name="connsiteX140" fmla="*/ 10679182 w 12192000"/>
              <a:gd name="connsiteY140" fmla="*/ 6258994 h 6858000"/>
              <a:gd name="connsiteX141" fmla="*/ 10650472 w 12192000"/>
              <a:gd name="connsiteY141" fmla="*/ 6265238 h 6858000"/>
              <a:gd name="connsiteX142" fmla="*/ 10644320 w 12192000"/>
              <a:gd name="connsiteY142" fmla="*/ 6271482 h 6858000"/>
              <a:gd name="connsiteX143" fmla="*/ 10644320 w 12192000"/>
              <a:gd name="connsiteY143" fmla="*/ 6302704 h 6858000"/>
              <a:gd name="connsiteX144" fmla="*/ 10627914 w 12192000"/>
              <a:gd name="connsiteY144" fmla="*/ 6302704 h 6858000"/>
              <a:gd name="connsiteX145" fmla="*/ 10621762 w 12192000"/>
              <a:gd name="connsiteY145" fmla="*/ 6308949 h 6858000"/>
              <a:gd name="connsiteX146" fmla="*/ 10621762 w 12192000"/>
              <a:gd name="connsiteY146" fmla="*/ 6333927 h 6858000"/>
              <a:gd name="connsiteX147" fmla="*/ 10627914 w 12192000"/>
              <a:gd name="connsiteY147" fmla="*/ 6340171 h 6858000"/>
              <a:gd name="connsiteX148" fmla="*/ 10644320 w 12192000"/>
              <a:gd name="connsiteY148" fmla="*/ 6340171 h 6858000"/>
              <a:gd name="connsiteX149" fmla="*/ 10644320 w 12192000"/>
              <a:gd name="connsiteY149" fmla="*/ 6423430 h 6858000"/>
              <a:gd name="connsiteX150" fmla="*/ 10699689 w 12192000"/>
              <a:gd name="connsiteY150" fmla="*/ 6496281 h 6858000"/>
              <a:gd name="connsiteX151" fmla="*/ 10732500 w 12192000"/>
              <a:gd name="connsiteY151" fmla="*/ 6492118 h 6858000"/>
              <a:gd name="connsiteX152" fmla="*/ 10738652 w 12192000"/>
              <a:gd name="connsiteY152" fmla="*/ 6483792 h 6858000"/>
              <a:gd name="connsiteX153" fmla="*/ 10736602 w 12192000"/>
              <a:gd name="connsiteY153" fmla="*/ 6460896 h 6858000"/>
              <a:gd name="connsiteX154" fmla="*/ 10730449 w 12192000"/>
              <a:gd name="connsiteY154" fmla="*/ 6452570 h 6858000"/>
              <a:gd name="connsiteX155" fmla="*/ 10705841 w 12192000"/>
              <a:gd name="connsiteY155" fmla="*/ 6454652 h 6858000"/>
              <a:gd name="connsiteX156" fmla="*/ 10687385 w 12192000"/>
              <a:gd name="connsiteY156" fmla="*/ 6417185 h 6858000"/>
              <a:gd name="connsiteX157" fmla="*/ 10687385 w 12192000"/>
              <a:gd name="connsiteY157" fmla="*/ 6340171 h 6858000"/>
              <a:gd name="connsiteX158" fmla="*/ 10730449 w 12192000"/>
              <a:gd name="connsiteY158" fmla="*/ 6340171 h 6858000"/>
              <a:gd name="connsiteX159" fmla="*/ 10736602 w 12192000"/>
              <a:gd name="connsiteY159" fmla="*/ 6333927 h 6858000"/>
              <a:gd name="connsiteX160" fmla="*/ 10736602 w 12192000"/>
              <a:gd name="connsiteY160" fmla="*/ 6308949 h 6858000"/>
              <a:gd name="connsiteX161" fmla="*/ 10730449 w 12192000"/>
              <a:gd name="connsiteY161" fmla="*/ 6302704 h 6858000"/>
              <a:gd name="connsiteX162" fmla="*/ 10687385 w 12192000"/>
              <a:gd name="connsiteY162" fmla="*/ 6302704 h 6858000"/>
              <a:gd name="connsiteX163" fmla="*/ 10687385 w 12192000"/>
              <a:gd name="connsiteY163" fmla="*/ 6265238 h 6858000"/>
              <a:gd name="connsiteX164" fmla="*/ 10685334 w 12192000"/>
              <a:gd name="connsiteY164" fmla="*/ 6258994 h 6858000"/>
              <a:gd name="connsiteX165" fmla="*/ 10679182 w 12192000"/>
              <a:gd name="connsiteY165" fmla="*/ 6258994 h 6858000"/>
              <a:gd name="connsiteX166" fmla="*/ 10313278 w 12192000"/>
              <a:gd name="connsiteY166" fmla="*/ 6229772 h 6858000"/>
              <a:gd name="connsiteX167" fmla="*/ 10232861 w 12192000"/>
              <a:gd name="connsiteY167" fmla="*/ 6233924 h 6858000"/>
              <a:gd name="connsiteX168" fmla="*/ 10226674 w 12192000"/>
              <a:gd name="connsiteY168" fmla="*/ 6242228 h 6858000"/>
              <a:gd name="connsiteX169" fmla="*/ 10226674 w 12192000"/>
              <a:gd name="connsiteY169" fmla="*/ 6483040 h 6858000"/>
              <a:gd name="connsiteX170" fmla="*/ 10234922 w 12192000"/>
              <a:gd name="connsiteY170" fmla="*/ 6489268 h 6858000"/>
              <a:gd name="connsiteX171" fmla="*/ 10263790 w 12192000"/>
              <a:gd name="connsiteY171" fmla="*/ 6489268 h 6858000"/>
              <a:gd name="connsiteX172" fmla="*/ 10272038 w 12192000"/>
              <a:gd name="connsiteY172" fmla="*/ 6483040 h 6858000"/>
              <a:gd name="connsiteX173" fmla="*/ 10272038 w 12192000"/>
              <a:gd name="connsiteY173" fmla="*/ 6387546 h 6858000"/>
              <a:gd name="connsiteX174" fmla="*/ 10321526 w 12192000"/>
              <a:gd name="connsiteY174" fmla="*/ 6389621 h 6858000"/>
              <a:gd name="connsiteX175" fmla="*/ 10362766 w 12192000"/>
              <a:gd name="connsiteY175" fmla="*/ 6485115 h 6858000"/>
              <a:gd name="connsiteX176" fmla="*/ 10368952 w 12192000"/>
              <a:gd name="connsiteY176" fmla="*/ 6489268 h 6858000"/>
              <a:gd name="connsiteX177" fmla="*/ 10401944 w 12192000"/>
              <a:gd name="connsiteY177" fmla="*/ 6489268 h 6858000"/>
              <a:gd name="connsiteX178" fmla="*/ 10408130 w 12192000"/>
              <a:gd name="connsiteY178" fmla="*/ 6487192 h 6858000"/>
              <a:gd name="connsiteX179" fmla="*/ 10410192 w 12192000"/>
              <a:gd name="connsiteY179" fmla="*/ 6480964 h 6858000"/>
              <a:gd name="connsiteX180" fmla="*/ 10362766 w 12192000"/>
              <a:gd name="connsiteY180" fmla="*/ 6377166 h 6858000"/>
              <a:gd name="connsiteX181" fmla="*/ 10408130 w 12192000"/>
              <a:gd name="connsiteY181" fmla="*/ 6308658 h 6858000"/>
              <a:gd name="connsiteX182" fmla="*/ 10319464 w 12192000"/>
              <a:gd name="connsiteY182" fmla="*/ 6229772 h 6858000"/>
              <a:gd name="connsiteX183" fmla="*/ 10313278 w 12192000"/>
              <a:gd name="connsiteY183" fmla="*/ 6229772 h 6858000"/>
              <a:gd name="connsiteX184" fmla="*/ 11675833 w 12192000"/>
              <a:gd name="connsiteY184" fmla="*/ 6196766 h 6858000"/>
              <a:gd name="connsiteX185" fmla="*/ 11684076 w 12192000"/>
              <a:gd name="connsiteY185" fmla="*/ 6196766 h 6858000"/>
              <a:gd name="connsiteX186" fmla="*/ 11791218 w 12192000"/>
              <a:gd name="connsiteY186" fmla="*/ 6258579 h 6858000"/>
              <a:gd name="connsiteX187" fmla="*/ 11795339 w 12192000"/>
              <a:gd name="connsiteY187" fmla="*/ 6264760 h 6858000"/>
              <a:gd name="connsiteX188" fmla="*/ 11787097 w 12192000"/>
              <a:gd name="connsiteY188" fmla="*/ 6270941 h 6858000"/>
              <a:gd name="connsiteX189" fmla="*/ 11696438 w 12192000"/>
              <a:gd name="connsiteY189" fmla="*/ 6314210 h 6858000"/>
              <a:gd name="connsiteX190" fmla="*/ 11686136 w 12192000"/>
              <a:gd name="connsiteY190" fmla="*/ 6316270 h 6858000"/>
              <a:gd name="connsiteX191" fmla="*/ 11682015 w 12192000"/>
              <a:gd name="connsiteY191" fmla="*/ 6305968 h 6858000"/>
              <a:gd name="connsiteX192" fmla="*/ 11673773 w 12192000"/>
              <a:gd name="connsiteY192" fmla="*/ 6205007 h 6858000"/>
              <a:gd name="connsiteX193" fmla="*/ 11675833 w 12192000"/>
              <a:gd name="connsiteY193" fmla="*/ 6196766 h 6858000"/>
              <a:gd name="connsiteX194" fmla="*/ 11618498 w 12192000"/>
              <a:gd name="connsiteY194" fmla="*/ 6195995 h 6858000"/>
              <a:gd name="connsiteX195" fmla="*/ 11622619 w 12192000"/>
              <a:gd name="connsiteY195" fmla="*/ 6196770 h 6858000"/>
              <a:gd name="connsiteX196" fmla="*/ 11624679 w 12192000"/>
              <a:gd name="connsiteY196" fmla="*/ 6207095 h 6858000"/>
              <a:gd name="connsiteX197" fmla="*/ 11616438 w 12192000"/>
              <a:gd name="connsiteY197" fmla="*/ 6308283 h 6858000"/>
              <a:gd name="connsiteX198" fmla="*/ 11612316 w 12192000"/>
              <a:gd name="connsiteY198" fmla="*/ 6316543 h 6858000"/>
              <a:gd name="connsiteX199" fmla="*/ 11602015 w 12192000"/>
              <a:gd name="connsiteY199" fmla="*/ 6316543 h 6858000"/>
              <a:gd name="connsiteX200" fmla="*/ 11511355 w 12192000"/>
              <a:gd name="connsiteY200" fmla="*/ 6271112 h 6858000"/>
              <a:gd name="connsiteX201" fmla="*/ 11503114 w 12192000"/>
              <a:gd name="connsiteY201" fmla="*/ 6264917 h 6858000"/>
              <a:gd name="connsiteX202" fmla="*/ 11507235 w 12192000"/>
              <a:gd name="connsiteY202" fmla="*/ 6258721 h 6858000"/>
              <a:gd name="connsiteX203" fmla="*/ 11614377 w 12192000"/>
              <a:gd name="connsiteY203" fmla="*/ 6196770 h 6858000"/>
              <a:gd name="connsiteX204" fmla="*/ 11618498 w 12192000"/>
              <a:gd name="connsiteY204" fmla="*/ 6195995 h 6858000"/>
              <a:gd name="connsiteX205" fmla="*/ 11649811 w 12192000"/>
              <a:gd name="connsiteY205" fmla="*/ 6160806 h 6858000"/>
              <a:gd name="connsiteX206" fmla="*/ 11432980 w 12192000"/>
              <a:gd name="connsiteY206" fmla="*/ 6379976 h 6858000"/>
              <a:gd name="connsiteX207" fmla="*/ 11649811 w 12192000"/>
              <a:gd name="connsiteY207" fmla="*/ 6599145 h 6858000"/>
              <a:gd name="connsiteX208" fmla="*/ 11866643 w 12192000"/>
              <a:gd name="connsiteY208" fmla="*/ 6379976 h 6858000"/>
              <a:gd name="connsiteX209" fmla="*/ 11649811 w 12192000"/>
              <a:gd name="connsiteY209" fmla="*/ 6160806 h 6858000"/>
              <a:gd name="connsiteX210" fmla="*/ 11649226 w 12192000"/>
              <a:gd name="connsiteY210" fmla="*/ 6129247 h 6858000"/>
              <a:gd name="connsiteX211" fmla="*/ 11895865 w 12192000"/>
              <a:gd name="connsiteY211" fmla="*/ 6378808 h 6858000"/>
              <a:gd name="connsiteX212" fmla="*/ 11649226 w 12192000"/>
              <a:gd name="connsiteY212" fmla="*/ 6628369 h 6858000"/>
              <a:gd name="connsiteX213" fmla="*/ 11402588 w 12192000"/>
              <a:gd name="connsiteY213" fmla="*/ 6378808 h 6858000"/>
              <a:gd name="connsiteX214" fmla="*/ 11649226 w 12192000"/>
              <a:gd name="connsiteY214" fmla="*/ 6129247 h 6858000"/>
              <a:gd name="connsiteX215" fmla="*/ 11636303 w 12192000"/>
              <a:gd name="connsiteY215" fmla="*/ 6050671 h 6858000"/>
              <a:gd name="connsiteX216" fmla="*/ 11623964 w 12192000"/>
              <a:gd name="connsiteY216" fmla="*/ 6100554 h 6858000"/>
              <a:gd name="connsiteX217" fmla="*/ 11601342 w 12192000"/>
              <a:gd name="connsiteY217" fmla="*/ 6104711 h 6858000"/>
              <a:gd name="connsiteX218" fmla="*/ 11574607 w 12192000"/>
              <a:gd name="connsiteY218" fmla="*/ 6058985 h 6858000"/>
              <a:gd name="connsiteX219" fmla="*/ 11574607 w 12192000"/>
              <a:gd name="connsiteY219" fmla="*/ 6056906 h 6858000"/>
              <a:gd name="connsiteX220" fmla="*/ 11572550 w 12192000"/>
              <a:gd name="connsiteY220" fmla="*/ 6058985 h 6858000"/>
              <a:gd name="connsiteX221" fmla="*/ 11551985 w 12192000"/>
              <a:gd name="connsiteY221" fmla="*/ 6063142 h 6858000"/>
              <a:gd name="connsiteX222" fmla="*/ 11551985 w 12192000"/>
              <a:gd name="connsiteY222" fmla="*/ 6065220 h 6858000"/>
              <a:gd name="connsiteX223" fmla="*/ 11547872 w 12192000"/>
              <a:gd name="connsiteY223" fmla="*/ 6090162 h 6858000"/>
              <a:gd name="connsiteX224" fmla="*/ 11551985 w 12192000"/>
              <a:gd name="connsiteY224" fmla="*/ 6117182 h 6858000"/>
              <a:gd name="connsiteX225" fmla="*/ 11531420 w 12192000"/>
              <a:gd name="connsiteY225" fmla="*/ 6125495 h 6858000"/>
              <a:gd name="connsiteX226" fmla="*/ 11494402 w 12192000"/>
              <a:gd name="connsiteY226" fmla="*/ 6090162 h 6858000"/>
              <a:gd name="connsiteX227" fmla="*/ 11494402 w 12192000"/>
              <a:gd name="connsiteY227" fmla="*/ 6088083 h 6858000"/>
              <a:gd name="connsiteX228" fmla="*/ 11492346 w 12192000"/>
              <a:gd name="connsiteY228" fmla="*/ 6088083 h 6858000"/>
              <a:gd name="connsiteX229" fmla="*/ 11473837 w 12192000"/>
              <a:gd name="connsiteY229" fmla="*/ 6100554 h 6858000"/>
              <a:gd name="connsiteX230" fmla="*/ 11473837 w 12192000"/>
              <a:gd name="connsiteY230" fmla="*/ 6102632 h 6858000"/>
              <a:gd name="connsiteX231" fmla="*/ 11486176 w 12192000"/>
              <a:gd name="connsiteY231" fmla="*/ 6152515 h 6858000"/>
              <a:gd name="connsiteX232" fmla="*/ 11469724 w 12192000"/>
              <a:gd name="connsiteY232" fmla="*/ 6164986 h 6858000"/>
              <a:gd name="connsiteX233" fmla="*/ 11426536 w 12192000"/>
              <a:gd name="connsiteY233" fmla="*/ 6137966 h 6858000"/>
              <a:gd name="connsiteX234" fmla="*/ 11424480 w 12192000"/>
              <a:gd name="connsiteY234" fmla="*/ 6137966 h 6858000"/>
              <a:gd name="connsiteX235" fmla="*/ 11424480 w 12192000"/>
              <a:gd name="connsiteY235" fmla="*/ 6140044 h 6858000"/>
              <a:gd name="connsiteX236" fmla="*/ 11408027 w 12192000"/>
              <a:gd name="connsiteY236" fmla="*/ 6154594 h 6858000"/>
              <a:gd name="connsiteX237" fmla="*/ 11408027 w 12192000"/>
              <a:gd name="connsiteY237" fmla="*/ 6156672 h 6858000"/>
              <a:gd name="connsiteX238" fmla="*/ 11434763 w 12192000"/>
              <a:gd name="connsiteY238" fmla="*/ 6202398 h 6858000"/>
              <a:gd name="connsiteX239" fmla="*/ 11420366 w 12192000"/>
              <a:gd name="connsiteY239" fmla="*/ 6219026 h 6858000"/>
              <a:gd name="connsiteX240" fmla="*/ 11371010 w 12192000"/>
              <a:gd name="connsiteY240" fmla="*/ 6206555 h 6858000"/>
              <a:gd name="connsiteX241" fmla="*/ 11368953 w 12192000"/>
              <a:gd name="connsiteY241" fmla="*/ 6206555 h 6858000"/>
              <a:gd name="connsiteX242" fmla="*/ 11358671 w 12192000"/>
              <a:gd name="connsiteY242" fmla="*/ 6225261 h 6858000"/>
              <a:gd name="connsiteX243" fmla="*/ 11358671 w 12192000"/>
              <a:gd name="connsiteY243" fmla="*/ 6227340 h 6858000"/>
              <a:gd name="connsiteX244" fmla="*/ 11395688 w 12192000"/>
              <a:gd name="connsiteY244" fmla="*/ 6264752 h 6858000"/>
              <a:gd name="connsiteX245" fmla="*/ 11387462 w 12192000"/>
              <a:gd name="connsiteY245" fmla="*/ 6283458 h 6858000"/>
              <a:gd name="connsiteX246" fmla="*/ 11336049 w 12192000"/>
              <a:gd name="connsiteY246" fmla="*/ 6283458 h 6858000"/>
              <a:gd name="connsiteX247" fmla="*/ 11333992 w 12192000"/>
              <a:gd name="connsiteY247" fmla="*/ 6283458 h 6858000"/>
              <a:gd name="connsiteX248" fmla="*/ 11333992 w 12192000"/>
              <a:gd name="connsiteY248" fmla="*/ 6285536 h 6858000"/>
              <a:gd name="connsiteX249" fmla="*/ 11327823 w 12192000"/>
              <a:gd name="connsiteY249" fmla="*/ 6306320 h 6858000"/>
              <a:gd name="connsiteX250" fmla="*/ 11329879 w 12192000"/>
              <a:gd name="connsiteY250" fmla="*/ 6308399 h 6858000"/>
              <a:gd name="connsiteX251" fmla="*/ 11373066 w 12192000"/>
              <a:gd name="connsiteY251" fmla="*/ 6333340 h 6858000"/>
              <a:gd name="connsiteX252" fmla="*/ 11371010 w 12192000"/>
              <a:gd name="connsiteY252" fmla="*/ 6356204 h 6858000"/>
              <a:gd name="connsiteX253" fmla="*/ 11321653 w 12192000"/>
              <a:gd name="connsiteY253" fmla="*/ 6368675 h 6858000"/>
              <a:gd name="connsiteX254" fmla="*/ 11319596 w 12192000"/>
              <a:gd name="connsiteY254" fmla="*/ 6368675 h 6858000"/>
              <a:gd name="connsiteX255" fmla="*/ 11319596 w 12192000"/>
              <a:gd name="connsiteY255" fmla="*/ 6370752 h 6858000"/>
              <a:gd name="connsiteX256" fmla="*/ 11319596 w 12192000"/>
              <a:gd name="connsiteY256" fmla="*/ 6381145 h 6858000"/>
              <a:gd name="connsiteX257" fmla="*/ 11319596 w 12192000"/>
              <a:gd name="connsiteY257" fmla="*/ 6391537 h 6858000"/>
              <a:gd name="connsiteX258" fmla="*/ 11319596 w 12192000"/>
              <a:gd name="connsiteY258" fmla="*/ 6393616 h 6858000"/>
              <a:gd name="connsiteX259" fmla="*/ 11321653 w 12192000"/>
              <a:gd name="connsiteY259" fmla="*/ 6393616 h 6858000"/>
              <a:gd name="connsiteX260" fmla="*/ 11371010 w 12192000"/>
              <a:gd name="connsiteY260" fmla="*/ 6406087 h 6858000"/>
              <a:gd name="connsiteX261" fmla="*/ 11375123 w 12192000"/>
              <a:gd name="connsiteY261" fmla="*/ 6428949 h 6858000"/>
              <a:gd name="connsiteX262" fmla="*/ 11329879 w 12192000"/>
              <a:gd name="connsiteY262" fmla="*/ 6455969 h 6858000"/>
              <a:gd name="connsiteX263" fmla="*/ 11327823 w 12192000"/>
              <a:gd name="connsiteY263" fmla="*/ 6455969 h 6858000"/>
              <a:gd name="connsiteX264" fmla="*/ 11327823 w 12192000"/>
              <a:gd name="connsiteY264" fmla="*/ 6458048 h 6858000"/>
              <a:gd name="connsiteX265" fmla="*/ 11333992 w 12192000"/>
              <a:gd name="connsiteY265" fmla="*/ 6478833 h 6858000"/>
              <a:gd name="connsiteX266" fmla="*/ 11336049 w 12192000"/>
              <a:gd name="connsiteY266" fmla="*/ 6478833 h 6858000"/>
              <a:gd name="connsiteX267" fmla="*/ 11387462 w 12192000"/>
              <a:gd name="connsiteY267" fmla="*/ 6478833 h 6858000"/>
              <a:gd name="connsiteX268" fmla="*/ 11395688 w 12192000"/>
              <a:gd name="connsiteY268" fmla="*/ 6499616 h 6858000"/>
              <a:gd name="connsiteX269" fmla="*/ 11358671 w 12192000"/>
              <a:gd name="connsiteY269" fmla="*/ 6537029 h 6858000"/>
              <a:gd name="connsiteX270" fmla="*/ 11358671 w 12192000"/>
              <a:gd name="connsiteY270" fmla="*/ 6539107 h 6858000"/>
              <a:gd name="connsiteX271" fmla="*/ 11371010 w 12192000"/>
              <a:gd name="connsiteY271" fmla="*/ 6557813 h 6858000"/>
              <a:gd name="connsiteX272" fmla="*/ 11422423 w 12192000"/>
              <a:gd name="connsiteY272" fmla="*/ 6543265 h 6858000"/>
              <a:gd name="connsiteX273" fmla="*/ 11434763 w 12192000"/>
              <a:gd name="connsiteY273" fmla="*/ 6561971 h 6858000"/>
              <a:gd name="connsiteX274" fmla="*/ 11408027 w 12192000"/>
              <a:gd name="connsiteY274" fmla="*/ 6607697 h 6858000"/>
              <a:gd name="connsiteX275" fmla="*/ 11410084 w 12192000"/>
              <a:gd name="connsiteY275" fmla="*/ 6609774 h 6858000"/>
              <a:gd name="connsiteX276" fmla="*/ 11424480 w 12192000"/>
              <a:gd name="connsiteY276" fmla="*/ 6624324 h 6858000"/>
              <a:gd name="connsiteX277" fmla="*/ 11426536 w 12192000"/>
              <a:gd name="connsiteY277" fmla="*/ 6624324 h 6858000"/>
              <a:gd name="connsiteX278" fmla="*/ 11471780 w 12192000"/>
              <a:gd name="connsiteY278" fmla="*/ 6597304 h 6858000"/>
              <a:gd name="connsiteX279" fmla="*/ 11488233 w 12192000"/>
              <a:gd name="connsiteY279" fmla="*/ 6611853 h 6858000"/>
              <a:gd name="connsiteX280" fmla="*/ 11475894 w 12192000"/>
              <a:gd name="connsiteY280" fmla="*/ 6661736 h 6858000"/>
              <a:gd name="connsiteX281" fmla="*/ 11475894 w 12192000"/>
              <a:gd name="connsiteY281" fmla="*/ 6663815 h 6858000"/>
              <a:gd name="connsiteX282" fmla="*/ 11494402 w 12192000"/>
              <a:gd name="connsiteY282" fmla="*/ 6674206 h 6858000"/>
              <a:gd name="connsiteX283" fmla="*/ 11494402 w 12192000"/>
              <a:gd name="connsiteY283" fmla="*/ 6676285 h 6858000"/>
              <a:gd name="connsiteX284" fmla="*/ 11496459 w 12192000"/>
              <a:gd name="connsiteY284" fmla="*/ 6674206 h 6858000"/>
              <a:gd name="connsiteX285" fmla="*/ 11533476 w 12192000"/>
              <a:gd name="connsiteY285" fmla="*/ 6636795 h 6858000"/>
              <a:gd name="connsiteX286" fmla="*/ 11551985 w 12192000"/>
              <a:gd name="connsiteY286" fmla="*/ 6645109 h 6858000"/>
              <a:gd name="connsiteX287" fmla="*/ 11549928 w 12192000"/>
              <a:gd name="connsiteY287" fmla="*/ 6672129 h 6858000"/>
              <a:gd name="connsiteX288" fmla="*/ 11551985 w 12192000"/>
              <a:gd name="connsiteY288" fmla="*/ 6697070 h 6858000"/>
              <a:gd name="connsiteX289" fmla="*/ 11551985 w 12192000"/>
              <a:gd name="connsiteY289" fmla="*/ 6699148 h 6858000"/>
              <a:gd name="connsiteX290" fmla="*/ 11554042 w 12192000"/>
              <a:gd name="connsiteY290" fmla="*/ 6699148 h 6858000"/>
              <a:gd name="connsiteX291" fmla="*/ 11574607 w 12192000"/>
              <a:gd name="connsiteY291" fmla="*/ 6705383 h 6858000"/>
              <a:gd name="connsiteX292" fmla="*/ 11576663 w 12192000"/>
              <a:gd name="connsiteY292" fmla="*/ 6705383 h 6858000"/>
              <a:gd name="connsiteX293" fmla="*/ 11601342 w 12192000"/>
              <a:gd name="connsiteY293" fmla="*/ 6659658 h 6858000"/>
              <a:gd name="connsiteX294" fmla="*/ 11623964 w 12192000"/>
              <a:gd name="connsiteY294" fmla="*/ 6661736 h 6858000"/>
              <a:gd name="connsiteX295" fmla="*/ 11636303 w 12192000"/>
              <a:gd name="connsiteY295" fmla="*/ 6713697 h 6858000"/>
              <a:gd name="connsiteX296" fmla="*/ 11638359 w 12192000"/>
              <a:gd name="connsiteY296" fmla="*/ 6713697 h 6858000"/>
              <a:gd name="connsiteX297" fmla="*/ 11658925 w 12192000"/>
              <a:gd name="connsiteY297" fmla="*/ 6713697 h 6858000"/>
              <a:gd name="connsiteX298" fmla="*/ 11660982 w 12192000"/>
              <a:gd name="connsiteY298" fmla="*/ 6713697 h 6858000"/>
              <a:gd name="connsiteX299" fmla="*/ 11675378 w 12192000"/>
              <a:gd name="connsiteY299" fmla="*/ 6661736 h 6858000"/>
              <a:gd name="connsiteX300" fmla="*/ 11695943 w 12192000"/>
              <a:gd name="connsiteY300" fmla="*/ 6659658 h 6858000"/>
              <a:gd name="connsiteX301" fmla="*/ 11722678 w 12192000"/>
              <a:gd name="connsiteY301" fmla="*/ 6705383 h 6858000"/>
              <a:gd name="connsiteX302" fmla="*/ 11743243 w 12192000"/>
              <a:gd name="connsiteY302" fmla="*/ 6699148 h 6858000"/>
              <a:gd name="connsiteX303" fmla="*/ 11745300 w 12192000"/>
              <a:gd name="connsiteY303" fmla="*/ 6699148 h 6858000"/>
              <a:gd name="connsiteX304" fmla="*/ 11747356 w 12192000"/>
              <a:gd name="connsiteY304" fmla="*/ 6672129 h 6858000"/>
              <a:gd name="connsiteX305" fmla="*/ 11745300 w 12192000"/>
              <a:gd name="connsiteY305" fmla="*/ 6645109 h 6858000"/>
              <a:gd name="connsiteX306" fmla="*/ 11765865 w 12192000"/>
              <a:gd name="connsiteY306" fmla="*/ 6636795 h 6858000"/>
              <a:gd name="connsiteX307" fmla="*/ 11802882 w 12192000"/>
              <a:gd name="connsiteY307" fmla="*/ 6674206 h 6858000"/>
              <a:gd name="connsiteX308" fmla="*/ 11821391 w 12192000"/>
              <a:gd name="connsiteY308" fmla="*/ 6663815 h 6858000"/>
              <a:gd name="connsiteX309" fmla="*/ 11823448 w 12192000"/>
              <a:gd name="connsiteY309" fmla="*/ 6661736 h 6858000"/>
              <a:gd name="connsiteX310" fmla="*/ 11823448 w 12192000"/>
              <a:gd name="connsiteY310" fmla="*/ 6659658 h 6858000"/>
              <a:gd name="connsiteX311" fmla="*/ 11809052 w 12192000"/>
              <a:gd name="connsiteY311" fmla="*/ 6611853 h 6858000"/>
              <a:gd name="connsiteX312" fmla="*/ 11825504 w 12192000"/>
              <a:gd name="connsiteY312" fmla="*/ 6597304 h 6858000"/>
              <a:gd name="connsiteX313" fmla="*/ 11870748 w 12192000"/>
              <a:gd name="connsiteY313" fmla="*/ 6624324 h 6858000"/>
              <a:gd name="connsiteX314" fmla="*/ 11872805 w 12192000"/>
              <a:gd name="connsiteY314" fmla="*/ 6624324 h 6858000"/>
              <a:gd name="connsiteX315" fmla="*/ 11887201 w 12192000"/>
              <a:gd name="connsiteY315" fmla="*/ 6607697 h 6858000"/>
              <a:gd name="connsiteX316" fmla="*/ 11889257 w 12192000"/>
              <a:gd name="connsiteY316" fmla="*/ 6607697 h 6858000"/>
              <a:gd name="connsiteX317" fmla="*/ 11862522 w 12192000"/>
              <a:gd name="connsiteY317" fmla="*/ 6561971 h 6858000"/>
              <a:gd name="connsiteX318" fmla="*/ 11874861 w 12192000"/>
              <a:gd name="connsiteY318" fmla="*/ 6543265 h 6858000"/>
              <a:gd name="connsiteX319" fmla="*/ 11926275 w 12192000"/>
              <a:gd name="connsiteY319" fmla="*/ 6557813 h 6858000"/>
              <a:gd name="connsiteX320" fmla="*/ 11928331 w 12192000"/>
              <a:gd name="connsiteY320" fmla="*/ 6555735 h 6858000"/>
              <a:gd name="connsiteX321" fmla="*/ 11938614 w 12192000"/>
              <a:gd name="connsiteY321" fmla="*/ 6537029 h 6858000"/>
              <a:gd name="connsiteX322" fmla="*/ 11938614 w 12192000"/>
              <a:gd name="connsiteY322" fmla="*/ 6534951 h 6858000"/>
              <a:gd name="connsiteX323" fmla="*/ 11901596 w 12192000"/>
              <a:gd name="connsiteY323" fmla="*/ 6499616 h 6858000"/>
              <a:gd name="connsiteX324" fmla="*/ 11909822 w 12192000"/>
              <a:gd name="connsiteY324" fmla="*/ 6478833 h 6858000"/>
              <a:gd name="connsiteX325" fmla="*/ 11961236 w 12192000"/>
              <a:gd name="connsiteY325" fmla="*/ 6478833 h 6858000"/>
              <a:gd name="connsiteX326" fmla="*/ 11963292 w 12192000"/>
              <a:gd name="connsiteY326" fmla="*/ 6478833 h 6858000"/>
              <a:gd name="connsiteX327" fmla="*/ 11967405 w 12192000"/>
              <a:gd name="connsiteY327" fmla="*/ 6458048 h 6858000"/>
              <a:gd name="connsiteX328" fmla="*/ 11967405 w 12192000"/>
              <a:gd name="connsiteY328" fmla="*/ 6455969 h 6858000"/>
              <a:gd name="connsiteX329" fmla="*/ 11922162 w 12192000"/>
              <a:gd name="connsiteY329" fmla="*/ 6428949 h 6858000"/>
              <a:gd name="connsiteX330" fmla="*/ 11926275 w 12192000"/>
              <a:gd name="connsiteY330" fmla="*/ 6408165 h 6858000"/>
              <a:gd name="connsiteX331" fmla="*/ 11975632 w 12192000"/>
              <a:gd name="connsiteY331" fmla="*/ 6393616 h 6858000"/>
              <a:gd name="connsiteX332" fmla="*/ 11977688 w 12192000"/>
              <a:gd name="connsiteY332" fmla="*/ 6393616 h 6858000"/>
              <a:gd name="connsiteX333" fmla="*/ 11977688 w 12192000"/>
              <a:gd name="connsiteY333" fmla="*/ 6381145 h 6858000"/>
              <a:gd name="connsiteX334" fmla="*/ 11977688 w 12192000"/>
              <a:gd name="connsiteY334" fmla="*/ 6370752 h 6858000"/>
              <a:gd name="connsiteX335" fmla="*/ 11975632 w 12192000"/>
              <a:gd name="connsiteY335" fmla="*/ 6370752 h 6858000"/>
              <a:gd name="connsiteX336" fmla="*/ 11926275 w 12192000"/>
              <a:gd name="connsiteY336" fmla="*/ 6356204 h 6858000"/>
              <a:gd name="connsiteX337" fmla="*/ 11924218 w 12192000"/>
              <a:gd name="connsiteY337" fmla="*/ 6335419 h 6858000"/>
              <a:gd name="connsiteX338" fmla="*/ 11967405 w 12192000"/>
              <a:gd name="connsiteY338" fmla="*/ 6308399 h 6858000"/>
              <a:gd name="connsiteX339" fmla="*/ 11969462 w 12192000"/>
              <a:gd name="connsiteY339" fmla="*/ 6308399 h 6858000"/>
              <a:gd name="connsiteX340" fmla="*/ 11969462 w 12192000"/>
              <a:gd name="connsiteY340" fmla="*/ 6306320 h 6858000"/>
              <a:gd name="connsiteX341" fmla="*/ 11963292 w 12192000"/>
              <a:gd name="connsiteY341" fmla="*/ 6285536 h 6858000"/>
              <a:gd name="connsiteX342" fmla="*/ 11961236 w 12192000"/>
              <a:gd name="connsiteY342" fmla="*/ 6285536 h 6858000"/>
              <a:gd name="connsiteX343" fmla="*/ 11909822 w 12192000"/>
              <a:gd name="connsiteY343" fmla="*/ 6285536 h 6858000"/>
              <a:gd name="connsiteX344" fmla="*/ 11901596 w 12192000"/>
              <a:gd name="connsiteY344" fmla="*/ 6264752 h 6858000"/>
              <a:gd name="connsiteX345" fmla="*/ 11938614 w 12192000"/>
              <a:gd name="connsiteY345" fmla="*/ 6227340 h 6858000"/>
              <a:gd name="connsiteX346" fmla="*/ 11938614 w 12192000"/>
              <a:gd name="connsiteY346" fmla="*/ 6225261 h 6858000"/>
              <a:gd name="connsiteX347" fmla="*/ 11928331 w 12192000"/>
              <a:gd name="connsiteY347" fmla="*/ 6206555 h 6858000"/>
              <a:gd name="connsiteX348" fmla="*/ 11926275 w 12192000"/>
              <a:gd name="connsiteY348" fmla="*/ 6206555 h 6858000"/>
              <a:gd name="connsiteX349" fmla="*/ 11876918 w 12192000"/>
              <a:gd name="connsiteY349" fmla="*/ 6219026 h 6858000"/>
              <a:gd name="connsiteX350" fmla="*/ 11862522 w 12192000"/>
              <a:gd name="connsiteY350" fmla="*/ 6202398 h 6858000"/>
              <a:gd name="connsiteX351" fmla="*/ 11889257 w 12192000"/>
              <a:gd name="connsiteY351" fmla="*/ 6156672 h 6858000"/>
              <a:gd name="connsiteX352" fmla="*/ 11889257 w 12192000"/>
              <a:gd name="connsiteY352" fmla="*/ 6154594 h 6858000"/>
              <a:gd name="connsiteX353" fmla="*/ 11872805 w 12192000"/>
              <a:gd name="connsiteY353" fmla="*/ 6140044 h 6858000"/>
              <a:gd name="connsiteX354" fmla="*/ 11827561 w 12192000"/>
              <a:gd name="connsiteY354" fmla="*/ 6164986 h 6858000"/>
              <a:gd name="connsiteX355" fmla="*/ 11809052 w 12192000"/>
              <a:gd name="connsiteY355" fmla="*/ 6152515 h 6858000"/>
              <a:gd name="connsiteX356" fmla="*/ 11823448 w 12192000"/>
              <a:gd name="connsiteY356" fmla="*/ 6102632 h 6858000"/>
              <a:gd name="connsiteX357" fmla="*/ 11823448 w 12192000"/>
              <a:gd name="connsiteY357" fmla="*/ 6100554 h 6858000"/>
              <a:gd name="connsiteX358" fmla="*/ 11804939 w 12192000"/>
              <a:gd name="connsiteY358" fmla="*/ 6090162 h 6858000"/>
              <a:gd name="connsiteX359" fmla="*/ 11802882 w 12192000"/>
              <a:gd name="connsiteY359" fmla="*/ 6088083 h 6858000"/>
              <a:gd name="connsiteX360" fmla="*/ 11802882 w 12192000"/>
              <a:gd name="connsiteY360" fmla="*/ 6090162 h 6858000"/>
              <a:gd name="connsiteX361" fmla="*/ 11765865 w 12192000"/>
              <a:gd name="connsiteY361" fmla="*/ 6125495 h 6858000"/>
              <a:gd name="connsiteX362" fmla="*/ 11745300 w 12192000"/>
              <a:gd name="connsiteY362" fmla="*/ 6117182 h 6858000"/>
              <a:gd name="connsiteX363" fmla="*/ 11749412 w 12192000"/>
              <a:gd name="connsiteY363" fmla="*/ 6090162 h 6858000"/>
              <a:gd name="connsiteX364" fmla="*/ 11745300 w 12192000"/>
              <a:gd name="connsiteY364" fmla="*/ 6065220 h 6858000"/>
              <a:gd name="connsiteX365" fmla="*/ 11745300 w 12192000"/>
              <a:gd name="connsiteY365" fmla="*/ 6063142 h 6858000"/>
              <a:gd name="connsiteX366" fmla="*/ 11743243 w 12192000"/>
              <a:gd name="connsiteY366" fmla="*/ 6063142 h 6858000"/>
              <a:gd name="connsiteX367" fmla="*/ 11722678 w 12192000"/>
              <a:gd name="connsiteY367" fmla="*/ 6058985 h 6858000"/>
              <a:gd name="connsiteX368" fmla="*/ 11695943 w 12192000"/>
              <a:gd name="connsiteY368" fmla="*/ 6104711 h 6858000"/>
              <a:gd name="connsiteX369" fmla="*/ 11673321 w 12192000"/>
              <a:gd name="connsiteY369" fmla="*/ 6100554 h 6858000"/>
              <a:gd name="connsiteX370" fmla="*/ 11660982 w 12192000"/>
              <a:gd name="connsiteY370" fmla="*/ 6050671 h 6858000"/>
              <a:gd name="connsiteX371" fmla="*/ 11658925 w 12192000"/>
              <a:gd name="connsiteY371" fmla="*/ 6050671 h 6858000"/>
              <a:gd name="connsiteX372" fmla="*/ 11638359 w 12192000"/>
              <a:gd name="connsiteY372" fmla="*/ 6050671 h 6858000"/>
              <a:gd name="connsiteX373" fmla="*/ 11636303 w 12192000"/>
              <a:gd name="connsiteY373" fmla="*/ 6050671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8102"/>
                </a:moveTo>
                <a:cubicBezTo>
                  <a:pt x="11607483" y="6446018"/>
                  <a:pt x="11609524" y="6446018"/>
                  <a:pt x="11613605" y="6448102"/>
                </a:cubicBezTo>
                <a:cubicBezTo>
                  <a:pt x="11615645" y="6450187"/>
                  <a:pt x="11617686" y="6452271"/>
                  <a:pt x="11617686" y="6456440"/>
                </a:cubicBezTo>
                <a:cubicBezTo>
                  <a:pt x="11623808" y="6558584"/>
                  <a:pt x="11623808" y="6558584"/>
                  <a:pt x="11623808" y="6558584"/>
                </a:cubicBezTo>
                <a:cubicBezTo>
                  <a:pt x="11625848" y="6564837"/>
                  <a:pt x="11623808" y="6566922"/>
                  <a:pt x="11621767" y="6569006"/>
                </a:cubicBezTo>
                <a:cubicBezTo>
                  <a:pt x="11619727" y="6571091"/>
                  <a:pt x="11617686" y="6569006"/>
                  <a:pt x="11615645" y="6569006"/>
                </a:cubicBezTo>
                <a:cubicBezTo>
                  <a:pt x="11570752" y="6558584"/>
                  <a:pt x="11540142" y="6539822"/>
                  <a:pt x="11509533" y="6506470"/>
                </a:cubicBezTo>
                <a:cubicBezTo>
                  <a:pt x="11507492" y="6504386"/>
                  <a:pt x="11505451" y="6502301"/>
                  <a:pt x="11505451" y="6500217"/>
                </a:cubicBezTo>
                <a:cubicBezTo>
                  <a:pt x="11505451" y="6500217"/>
                  <a:pt x="11505451" y="6500217"/>
                  <a:pt x="11505451" y="6498131"/>
                </a:cubicBezTo>
                <a:cubicBezTo>
                  <a:pt x="11505451" y="6496047"/>
                  <a:pt x="11509533" y="6493962"/>
                  <a:pt x="11511573" y="6493962"/>
                </a:cubicBezTo>
                <a:cubicBezTo>
                  <a:pt x="11603402" y="6448102"/>
                  <a:pt x="11603402" y="6448102"/>
                  <a:pt x="11603402" y="6448102"/>
                </a:cubicBezTo>
                <a:close/>
                <a:moveTo>
                  <a:pt x="11686136" y="6446018"/>
                </a:moveTo>
                <a:cubicBezTo>
                  <a:pt x="11690256" y="6446018"/>
                  <a:pt x="11692317" y="6446018"/>
                  <a:pt x="11696438" y="6446018"/>
                </a:cubicBezTo>
                <a:cubicBezTo>
                  <a:pt x="11787097" y="6491784"/>
                  <a:pt x="11787097" y="6491784"/>
                  <a:pt x="11787097" y="6491784"/>
                </a:cubicBezTo>
                <a:cubicBezTo>
                  <a:pt x="11791218" y="6493864"/>
                  <a:pt x="11793278" y="6495944"/>
                  <a:pt x="11795339" y="6498025"/>
                </a:cubicBezTo>
                <a:cubicBezTo>
                  <a:pt x="11795339" y="6500105"/>
                  <a:pt x="11793278" y="6502185"/>
                  <a:pt x="11791218" y="6504265"/>
                </a:cubicBezTo>
                <a:cubicBezTo>
                  <a:pt x="11760312" y="6537549"/>
                  <a:pt x="11727344" y="6556272"/>
                  <a:pt x="11684076" y="6566673"/>
                </a:cubicBezTo>
                <a:cubicBezTo>
                  <a:pt x="11679954" y="6568753"/>
                  <a:pt x="11677894" y="6568753"/>
                  <a:pt x="11675833" y="6566673"/>
                </a:cubicBezTo>
                <a:cubicBezTo>
                  <a:pt x="11673773" y="6564593"/>
                  <a:pt x="11673773" y="6560432"/>
                  <a:pt x="11673773" y="6558352"/>
                </a:cubicBezTo>
                <a:cubicBezTo>
                  <a:pt x="11682015" y="6454339"/>
                  <a:pt x="11682015" y="6454339"/>
                  <a:pt x="11682015" y="6454339"/>
                </a:cubicBezTo>
                <a:cubicBezTo>
                  <a:pt x="11682015" y="6452259"/>
                  <a:pt x="11684076" y="6448098"/>
                  <a:pt x="11686136" y="6446018"/>
                </a:cubicBezTo>
                <a:close/>
                <a:moveTo>
                  <a:pt x="10868401" y="6406275"/>
                </a:moveTo>
                <a:cubicBezTo>
                  <a:pt x="10868401" y="6406275"/>
                  <a:pt x="10868401" y="6406275"/>
                  <a:pt x="10868401" y="6449478"/>
                </a:cubicBezTo>
                <a:cubicBezTo>
                  <a:pt x="10868401" y="6449478"/>
                  <a:pt x="10841333" y="6457707"/>
                  <a:pt x="10820512" y="6457707"/>
                </a:cubicBezTo>
                <a:cubicBezTo>
                  <a:pt x="10803855" y="6457707"/>
                  <a:pt x="10801773" y="6441249"/>
                  <a:pt x="10801773" y="6433020"/>
                </a:cubicBezTo>
                <a:cubicBezTo>
                  <a:pt x="10801773" y="6418619"/>
                  <a:pt x="10810102" y="6410390"/>
                  <a:pt x="10826759" y="6408333"/>
                </a:cubicBezTo>
                <a:close/>
                <a:moveTo>
                  <a:pt x="10518900" y="6336141"/>
                </a:moveTo>
                <a:cubicBezTo>
                  <a:pt x="10547537" y="6336141"/>
                  <a:pt x="10559811" y="6352748"/>
                  <a:pt x="10559811" y="6396340"/>
                </a:cubicBezTo>
                <a:cubicBezTo>
                  <a:pt x="10559811" y="6433704"/>
                  <a:pt x="10553675" y="6456538"/>
                  <a:pt x="10518900" y="6456538"/>
                </a:cubicBezTo>
                <a:cubicBezTo>
                  <a:pt x="10484125" y="6456538"/>
                  <a:pt x="10477988" y="6433704"/>
                  <a:pt x="10477988" y="6396340"/>
                </a:cubicBezTo>
                <a:cubicBezTo>
                  <a:pt x="10477988" y="6352748"/>
                  <a:pt x="10488216" y="6336141"/>
                  <a:pt x="10518900" y="6336141"/>
                </a:cubicBezTo>
                <a:close/>
                <a:moveTo>
                  <a:pt x="11673123" y="6327829"/>
                </a:moveTo>
                <a:cubicBezTo>
                  <a:pt x="11675950" y="6327310"/>
                  <a:pt x="11679033" y="6327829"/>
                  <a:pt x="11682116" y="6328868"/>
                </a:cubicBezTo>
                <a:cubicBezTo>
                  <a:pt x="11698562" y="6341337"/>
                  <a:pt x="11708840" y="6360039"/>
                  <a:pt x="11708840" y="6380819"/>
                </a:cubicBezTo>
                <a:cubicBezTo>
                  <a:pt x="11708840" y="6411990"/>
                  <a:pt x="11682116" y="6439004"/>
                  <a:pt x="11649226" y="6439004"/>
                </a:cubicBezTo>
                <a:cubicBezTo>
                  <a:pt x="11616336" y="6439004"/>
                  <a:pt x="11589612" y="6411990"/>
                  <a:pt x="11589612" y="6380819"/>
                </a:cubicBezTo>
                <a:cubicBezTo>
                  <a:pt x="11589612" y="6360039"/>
                  <a:pt x="11599890" y="6341337"/>
                  <a:pt x="11616336" y="6330947"/>
                </a:cubicBezTo>
                <a:cubicBezTo>
                  <a:pt x="11622503" y="6326790"/>
                  <a:pt x="11628669" y="6326790"/>
                  <a:pt x="11632781" y="6333024"/>
                </a:cubicBezTo>
                <a:cubicBezTo>
                  <a:pt x="11636892" y="6339259"/>
                  <a:pt x="11634837" y="6345492"/>
                  <a:pt x="11630725" y="6349649"/>
                </a:cubicBezTo>
                <a:cubicBezTo>
                  <a:pt x="11620447" y="6355883"/>
                  <a:pt x="11614280" y="6368351"/>
                  <a:pt x="11614280" y="6380819"/>
                </a:cubicBezTo>
                <a:cubicBezTo>
                  <a:pt x="11614280" y="6399522"/>
                  <a:pt x="11630725" y="6416146"/>
                  <a:pt x="11649226" y="6416146"/>
                </a:cubicBezTo>
                <a:cubicBezTo>
                  <a:pt x="11667727" y="6416146"/>
                  <a:pt x="11684172" y="6399522"/>
                  <a:pt x="11684172" y="6380819"/>
                </a:cubicBezTo>
                <a:cubicBezTo>
                  <a:pt x="11684172" y="6368351"/>
                  <a:pt x="11678005" y="6355883"/>
                  <a:pt x="11667727" y="6349649"/>
                </a:cubicBezTo>
                <a:cubicBezTo>
                  <a:pt x="11663616" y="6345492"/>
                  <a:pt x="11661560" y="6339259"/>
                  <a:pt x="11665671" y="6333024"/>
                </a:cubicBezTo>
                <a:cubicBezTo>
                  <a:pt x="11667727" y="6329908"/>
                  <a:pt x="11670297" y="6328349"/>
                  <a:pt x="11673123" y="6327829"/>
                </a:cubicBezTo>
                <a:close/>
                <a:moveTo>
                  <a:pt x="11822057" y="6312763"/>
                </a:moveTo>
                <a:cubicBezTo>
                  <a:pt x="11824124" y="6312763"/>
                  <a:pt x="11826190" y="6316915"/>
                  <a:pt x="11826190" y="6318992"/>
                </a:cubicBezTo>
                <a:cubicBezTo>
                  <a:pt x="11838588" y="6362590"/>
                  <a:pt x="11838588" y="6399960"/>
                  <a:pt x="11826190" y="6443559"/>
                </a:cubicBezTo>
                <a:cubicBezTo>
                  <a:pt x="11824124" y="6447711"/>
                  <a:pt x="11824124" y="6449787"/>
                  <a:pt x="11822057" y="6449787"/>
                </a:cubicBezTo>
                <a:cubicBezTo>
                  <a:pt x="11817924" y="6451863"/>
                  <a:pt x="11815858" y="6449787"/>
                  <a:pt x="11813791" y="6447711"/>
                </a:cubicBezTo>
                <a:cubicBezTo>
                  <a:pt x="11729066" y="6389579"/>
                  <a:pt x="11729066" y="6389579"/>
                  <a:pt x="11729066" y="6389579"/>
                </a:cubicBezTo>
                <a:cubicBezTo>
                  <a:pt x="11724933" y="6387504"/>
                  <a:pt x="11722867" y="6385427"/>
                  <a:pt x="11722867" y="6381275"/>
                </a:cubicBezTo>
                <a:cubicBezTo>
                  <a:pt x="11722867" y="6379199"/>
                  <a:pt x="11724933" y="6375047"/>
                  <a:pt x="11729066" y="6372971"/>
                </a:cubicBezTo>
                <a:cubicBezTo>
                  <a:pt x="11813791" y="6314840"/>
                  <a:pt x="11813791" y="6314840"/>
                  <a:pt x="11813791" y="6314840"/>
                </a:cubicBezTo>
                <a:cubicBezTo>
                  <a:pt x="11815858" y="6312763"/>
                  <a:pt x="11819991" y="6312763"/>
                  <a:pt x="11822057" y="6312763"/>
                </a:cubicBezTo>
                <a:close/>
                <a:moveTo>
                  <a:pt x="11476229" y="6312763"/>
                </a:moveTo>
                <a:cubicBezTo>
                  <a:pt x="11480320" y="6312763"/>
                  <a:pt x="11482366" y="6314840"/>
                  <a:pt x="11484412" y="6316915"/>
                </a:cubicBezTo>
                <a:cubicBezTo>
                  <a:pt x="11568280" y="6372971"/>
                  <a:pt x="11568280" y="6372971"/>
                  <a:pt x="11568280" y="6372971"/>
                </a:cubicBezTo>
                <a:cubicBezTo>
                  <a:pt x="11572371" y="6375047"/>
                  <a:pt x="11574417" y="6379199"/>
                  <a:pt x="11574417" y="6381275"/>
                </a:cubicBezTo>
                <a:cubicBezTo>
                  <a:pt x="11574417" y="6385427"/>
                  <a:pt x="11572371" y="6387504"/>
                  <a:pt x="11568280" y="6389579"/>
                </a:cubicBezTo>
                <a:lnTo>
                  <a:pt x="11484412" y="6447711"/>
                </a:lnTo>
                <a:cubicBezTo>
                  <a:pt x="11480320" y="6449787"/>
                  <a:pt x="11478275" y="6451863"/>
                  <a:pt x="11476229" y="6449787"/>
                </a:cubicBezTo>
                <a:cubicBezTo>
                  <a:pt x="11474184" y="6449787"/>
                  <a:pt x="11472138" y="6447711"/>
                  <a:pt x="11472138" y="6443559"/>
                </a:cubicBezTo>
                <a:cubicBezTo>
                  <a:pt x="11459865" y="6399960"/>
                  <a:pt x="11459865" y="6364666"/>
                  <a:pt x="11472138" y="6318992"/>
                </a:cubicBezTo>
                <a:cubicBezTo>
                  <a:pt x="11472138" y="6316915"/>
                  <a:pt x="11474184" y="6314840"/>
                  <a:pt x="11476229" y="6312763"/>
                </a:cubicBezTo>
                <a:close/>
                <a:moveTo>
                  <a:pt x="11088184" y="6302243"/>
                </a:moveTo>
                <a:cubicBezTo>
                  <a:pt x="11086131" y="6302243"/>
                  <a:pt x="11084078" y="6302243"/>
                  <a:pt x="11082024" y="6304321"/>
                </a:cubicBezTo>
                <a:cubicBezTo>
                  <a:pt x="11079972" y="6306398"/>
                  <a:pt x="11079972" y="6308475"/>
                  <a:pt x="11079972" y="6310551"/>
                </a:cubicBezTo>
                <a:cubicBezTo>
                  <a:pt x="11121033" y="6468402"/>
                  <a:pt x="11121033" y="6468402"/>
                  <a:pt x="11121033" y="6468402"/>
                </a:cubicBezTo>
                <a:cubicBezTo>
                  <a:pt x="11123086" y="6476710"/>
                  <a:pt x="11131299" y="6489171"/>
                  <a:pt x="11145670" y="6489171"/>
                </a:cubicBezTo>
                <a:cubicBezTo>
                  <a:pt x="11153882" y="6489171"/>
                  <a:pt x="11153882" y="6489171"/>
                  <a:pt x="11153882" y="6489171"/>
                </a:cubicBezTo>
                <a:cubicBezTo>
                  <a:pt x="11151829" y="6493325"/>
                  <a:pt x="11151829" y="6495403"/>
                  <a:pt x="11149776" y="6497479"/>
                </a:cubicBezTo>
                <a:cubicBezTo>
                  <a:pt x="11149776" y="6499556"/>
                  <a:pt x="11149776" y="6499556"/>
                  <a:pt x="11149776" y="6499556"/>
                </a:cubicBezTo>
                <a:cubicBezTo>
                  <a:pt x="11147723" y="6505788"/>
                  <a:pt x="11145670" y="6518249"/>
                  <a:pt x="11125139" y="6518249"/>
                </a:cubicBezTo>
                <a:cubicBezTo>
                  <a:pt x="11090237" y="6516172"/>
                  <a:pt x="11090237" y="6516172"/>
                  <a:pt x="11090237" y="6516172"/>
                </a:cubicBezTo>
                <a:cubicBezTo>
                  <a:pt x="11088184" y="6514095"/>
                  <a:pt x="11086131" y="6516172"/>
                  <a:pt x="11084078" y="6518249"/>
                </a:cubicBezTo>
                <a:cubicBezTo>
                  <a:pt x="11082024" y="6518249"/>
                  <a:pt x="11082024" y="6520326"/>
                  <a:pt x="11082024" y="6522403"/>
                </a:cubicBezTo>
                <a:cubicBezTo>
                  <a:pt x="11082024" y="6541096"/>
                  <a:pt x="11082024" y="6541096"/>
                  <a:pt x="11082024" y="6541096"/>
                </a:cubicBezTo>
                <a:cubicBezTo>
                  <a:pt x="11082024" y="6545250"/>
                  <a:pt x="11084078" y="6547327"/>
                  <a:pt x="11088184" y="6547327"/>
                </a:cubicBezTo>
                <a:cubicBezTo>
                  <a:pt x="11098449" y="6551480"/>
                  <a:pt x="11118980" y="6553557"/>
                  <a:pt x="11135404" y="6553557"/>
                </a:cubicBezTo>
                <a:cubicBezTo>
                  <a:pt x="11135404" y="6553557"/>
                  <a:pt x="11135404" y="6553557"/>
                  <a:pt x="11137458" y="6553557"/>
                </a:cubicBezTo>
                <a:cubicBezTo>
                  <a:pt x="11164148" y="6553557"/>
                  <a:pt x="11182625" y="6536942"/>
                  <a:pt x="11190838" y="6501633"/>
                </a:cubicBezTo>
                <a:cubicBezTo>
                  <a:pt x="11201103" y="6462170"/>
                  <a:pt x="11215474" y="6410246"/>
                  <a:pt x="11223687" y="6372861"/>
                </a:cubicBezTo>
                <a:cubicBezTo>
                  <a:pt x="11227793" y="6356245"/>
                  <a:pt x="11231899" y="6341706"/>
                  <a:pt x="11236005" y="6331321"/>
                </a:cubicBezTo>
                <a:cubicBezTo>
                  <a:pt x="11240111" y="6310551"/>
                  <a:pt x="11240111" y="6310551"/>
                  <a:pt x="11240111" y="6310551"/>
                </a:cubicBezTo>
                <a:cubicBezTo>
                  <a:pt x="11240111" y="6308475"/>
                  <a:pt x="11240111" y="6306398"/>
                  <a:pt x="11238058" y="6304321"/>
                </a:cubicBezTo>
                <a:cubicBezTo>
                  <a:pt x="11238058" y="6302243"/>
                  <a:pt x="11236005" y="6302243"/>
                  <a:pt x="11233952" y="6302243"/>
                </a:cubicBezTo>
                <a:cubicBezTo>
                  <a:pt x="11205209" y="6302243"/>
                  <a:pt x="11205209" y="6302243"/>
                  <a:pt x="11205209" y="6302243"/>
                </a:cubicBezTo>
                <a:cubicBezTo>
                  <a:pt x="11203156" y="6302243"/>
                  <a:pt x="11199050" y="6304321"/>
                  <a:pt x="11199050" y="6306398"/>
                </a:cubicBezTo>
                <a:cubicBezTo>
                  <a:pt x="11162094" y="6447632"/>
                  <a:pt x="11162094" y="6447632"/>
                  <a:pt x="11162094" y="6447632"/>
                </a:cubicBezTo>
                <a:cubicBezTo>
                  <a:pt x="11160041" y="6447632"/>
                  <a:pt x="11160041" y="6447632"/>
                  <a:pt x="11160041" y="6447632"/>
                </a:cubicBezTo>
                <a:cubicBezTo>
                  <a:pt x="11121033" y="6306398"/>
                  <a:pt x="11121033" y="6306398"/>
                  <a:pt x="11121033" y="6306398"/>
                </a:cubicBezTo>
                <a:cubicBezTo>
                  <a:pt x="11121033" y="6304321"/>
                  <a:pt x="11118980" y="6302243"/>
                  <a:pt x="11114874" y="6302243"/>
                </a:cubicBezTo>
                <a:cubicBezTo>
                  <a:pt x="11088184" y="6302243"/>
                  <a:pt x="11088184" y="6302243"/>
                  <a:pt x="11088184" y="6302243"/>
                </a:cubicBezTo>
                <a:close/>
                <a:moveTo>
                  <a:pt x="11048412" y="6299906"/>
                </a:moveTo>
                <a:cubicBezTo>
                  <a:pt x="11030001" y="6299906"/>
                  <a:pt x="11011591" y="6312391"/>
                  <a:pt x="10999317" y="6320715"/>
                </a:cubicBezTo>
                <a:cubicBezTo>
                  <a:pt x="10999317" y="6308230"/>
                  <a:pt x="10999317" y="6308230"/>
                  <a:pt x="10999317" y="6308230"/>
                </a:cubicBezTo>
                <a:cubicBezTo>
                  <a:pt x="10999317" y="6304067"/>
                  <a:pt x="10997272" y="6301987"/>
                  <a:pt x="10993181" y="6301987"/>
                </a:cubicBezTo>
                <a:cubicBezTo>
                  <a:pt x="10964542" y="6301987"/>
                  <a:pt x="10964542" y="6301987"/>
                  <a:pt x="10964542" y="6301987"/>
                </a:cubicBezTo>
                <a:cubicBezTo>
                  <a:pt x="10960451" y="6301987"/>
                  <a:pt x="10958406" y="6304067"/>
                  <a:pt x="10958406" y="6308230"/>
                </a:cubicBezTo>
                <a:cubicBezTo>
                  <a:pt x="10958406" y="6483025"/>
                  <a:pt x="10958406" y="6483025"/>
                  <a:pt x="10958406" y="6483025"/>
                </a:cubicBezTo>
                <a:cubicBezTo>
                  <a:pt x="10958406" y="6487187"/>
                  <a:pt x="10960451" y="6489268"/>
                  <a:pt x="10964542" y="6489268"/>
                </a:cubicBezTo>
                <a:cubicBezTo>
                  <a:pt x="10993181" y="6489268"/>
                  <a:pt x="10993181" y="6489268"/>
                  <a:pt x="10993181" y="6489268"/>
                </a:cubicBezTo>
                <a:cubicBezTo>
                  <a:pt x="10997272" y="6489268"/>
                  <a:pt x="10999317" y="6487187"/>
                  <a:pt x="10999317" y="6483025"/>
                </a:cubicBezTo>
                <a:cubicBezTo>
                  <a:pt x="10999317" y="6362333"/>
                  <a:pt x="10999317" y="6362333"/>
                  <a:pt x="10999317" y="6362333"/>
                </a:cubicBezTo>
                <a:cubicBezTo>
                  <a:pt x="11007500" y="6356090"/>
                  <a:pt x="11025910" y="6341524"/>
                  <a:pt x="11050457" y="6339443"/>
                </a:cubicBezTo>
                <a:cubicBezTo>
                  <a:pt x="11054548" y="6339443"/>
                  <a:pt x="11056594" y="6335281"/>
                  <a:pt x="11056594" y="6333200"/>
                </a:cubicBezTo>
                <a:cubicBezTo>
                  <a:pt x="11056594" y="6306149"/>
                  <a:pt x="11056594" y="6306149"/>
                  <a:pt x="11056594" y="6306149"/>
                </a:cubicBezTo>
                <a:cubicBezTo>
                  <a:pt x="11056594" y="6304067"/>
                  <a:pt x="11056594" y="6301987"/>
                  <a:pt x="11054548" y="6301987"/>
                </a:cubicBezTo>
                <a:cubicBezTo>
                  <a:pt x="11052503" y="6299906"/>
                  <a:pt x="11050457" y="6299906"/>
                  <a:pt x="11048412" y="6299906"/>
                </a:cubicBezTo>
                <a:close/>
                <a:moveTo>
                  <a:pt x="10847504" y="6296399"/>
                </a:moveTo>
                <a:cubicBezTo>
                  <a:pt x="10826811" y="6296399"/>
                  <a:pt x="10791633" y="6302637"/>
                  <a:pt x="10777148" y="6304717"/>
                </a:cubicBezTo>
                <a:cubicBezTo>
                  <a:pt x="10773009" y="6304717"/>
                  <a:pt x="10770940" y="6308875"/>
                  <a:pt x="10770940" y="6310955"/>
                </a:cubicBezTo>
                <a:cubicBezTo>
                  <a:pt x="10770940" y="6310955"/>
                  <a:pt x="10770940" y="6310955"/>
                  <a:pt x="10773009" y="6335908"/>
                </a:cubicBezTo>
                <a:cubicBezTo>
                  <a:pt x="10773009" y="6337987"/>
                  <a:pt x="10773009" y="6340067"/>
                  <a:pt x="10775079" y="6340067"/>
                </a:cubicBezTo>
                <a:cubicBezTo>
                  <a:pt x="10777148" y="6342146"/>
                  <a:pt x="10777148" y="6342146"/>
                  <a:pt x="10779217" y="6342146"/>
                </a:cubicBezTo>
                <a:cubicBezTo>
                  <a:pt x="10795771" y="6342146"/>
                  <a:pt x="10824741" y="6337987"/>
                  <a:pt x="10845434" y="6337987"/>
                </a:cubicBezTo>
                <a:cubicBezTo>
                  <a:pt x="10859918" y="6337987"/>
                  <a:pt x="10868196" y="6346305"/>
                  <a:pt x="10868196" y="6360861"/>
                </a:cubicBezTo>
                <a:cubicBezTo>
                  <a:pt x="10868196" y="6360861"/>
                  <a:pt x="10868196" y="6360861"/>
                  <a:pt x="10868196" y="6373337"/>
                </a:cubicBezTo>
                <a:cubicBezTo>
                  <a:pt x="10868196" y="6373337"/>
                  <a:pt x="10868196" y="6373337"/>
                  <a:pt x="10822672" y="6377496"/>
                </a:cubicBezTo>
                <a:cubicBezTo>
                  <a:pt x="10777148" y="6379576"/>
                  <a:pt x="10758524" y="6396211"/>
                  <a:pt x="10758524" y="6433640"/>
                </a:cubicBezTo>
                <a:cubicBezTo>
                  <a:pt x="10758524" y="6473149"/>
                  <a:pt x="10779217" y="6493943"/>
                  <a:pt x="10814395" y="6493943"/>
                </a:cubicBezTo>
                <a:cubicBezTo>
                  <a:pt x="10843365" y="6493943"/>
                  <a:pt x="10874404" y="6481467"/>
                  <a:pt x="10874404" y="6481467"/>
                </a:cubicBezTo>
                <a:cubicBezTo>
                  <a:pt x="10882681" y="6487705"/>
                  <a:pt x="10888889" y="6491864"/>
                  <a:pt x="10903374" y="6493943"/>
                </a:cubicBezTo>
                <a:cubicBezTo>
                  <a:pt x="10905443" y="6493943"/>
                  <a:pt x="10907512" y="6493943"/>
                  <a:pt x="10909582" y="6491864"/>
                </a:cubicBezTo>
                <a:cubicBezTo>
                  <a:pt x="10909582" y="6489784"/>
                  <a:pt x="10911651" y="6487705"/>
                  <a:pt x="10911651" y="6485626"/>
                </a:cubicBezTo>
                <a:cubicBezTo>
                  <a:pt x="10911651" y="6485626"/>
                  <a:pt x="10911651" y="6485626"/>
                  <a:pt x="10911651" y="6360861"/>
                </a:cubicBezTo>
                <a:cubicBezTo>
                  <a:pt x="10911651" y="6317193"/>
                  <a:pt x="10890958" y="6296399"/>
                  <a:pt x="10847504" y="6296399"/>
                </a:cubicBezTo>
                <a:close/>
                <a:moveTo>
                  <a:pt x="10518899" y="6296399"/>
                </a:moveTo>
                <a:cubicBezTo>
                  <a:pt x="10472419" y="6296399"/>
                  <a:pt x="10434738" y="6340620"/>
                  <a:pt x="10434738" y="6395171"/>
                </a:cubicBezTo>
                <a:cubicBezTo>
                  <a:pt x="10434738" y="6449722"/>
                  <a:pt x="10472419" y="6493943"/>
                  <a:pt x="10518899" y="6493943"/>
                </a:cubicBezTo>
                <a:cubicBezTo>
                  <a:pt x="10565380" y="6493943"/>
                  <a:pt x="10603060" y="6449722"/>
                  <a:pt x="10603060" y="6395171"/>
                </a:cubicBezTo>
                <a:cubicBezTo>
                  <a:pt x="10603060" y="6340620"/>
                  <a:pt x="10565380" y="6296399"/>
                  <a:pt x="10518899" y="6296399"/>
                </a:cubicBezTo>
                <a:close/>
                <a:moveTo>
                  <a:pt x="10302945" y="6270683"/>
                </a:moveTo>
                <a:cubicBezTo>
                  <a:pt x="10302945" y="6270683"/>
                  <a:pt x="10302945" y="6270683"/>
                  <a:pt x="10319310" y="6270683"/>
                </a:cubicBezTo>
                <a:cubicBezTo>
                  <a:pt x="10349994" y="6270683"/>
                  <a:pt x="10362267" y="6291600"/>
                  <a:pt x="10362267" y="6310425"/>
                </a:cubicBezTo>
                <a:cubicBezTo>
                  <a:pt x="10362267" y="6333435"/>
                  <a:pt x="10343857" y="6348076"/>
                  <a:pt x="10317264" y="6348076"/>
                </a:cubicBezTo>
                <a:cubicBezTo>
                  <a:pt x="10294763" y="6350168"/>
                  <a:pt x="10280444" y="6348076"/>
                  <a:pt x="10272261" y="6348076"/>
                </a:cubicBezTo>
                <a:cubicBezTo>
                  <a:pt x="10272261" y="6348076"/>
                  <a:pt x="10272261" y="6348076"/>
                  <a:pt x="10272261" y="6272775"/>
                </a:cubicBezTo>
                <a:cubicBezTo>
                  <a:pt x="10276353" y="6270683"/>
                  <a:pt x="10286581" y="6270683"/>
                  <a:pt x="10302945" y="6270683"/>
                </a:cubicBezTo>
                <a:close/>
                <a:moveTo>
                  <a:pt x="10679182" y="6258994"/>
                </a:moveTo>
                <a:cubicBezTo>
                  <a:pt x="10679182" y="6258994"/>
                  <a:pt x="10679182" y="6258994"/>
                  <a:pt x="10650472" y="6265238"/>
                </a:cubicBezTo>
                <a:cubicBezTo>
                  <a:pt x="10646371" y="6267320"/>
                  <a:pt x="10644320" y="6269402"/>
                  <a:pt x="10644320" y="6271482"/>
                </a:cubicBezTo>
                <a:cubicBezTo>
                  <a:pt x="10644320" y="6271482"/>
                  <a:pt x="10644320" y="6271482"/>
                  <a:pt x="10644320" y="6302704"/>
                </a:cubicBezTo>
                <a:cubicBezTo>
                  <a:pt x="10644320" y="6302704"/>
                  <a:pt x="10644320" y="6302704"/>
                  <a:pt x="10627914" y="6302704"/>
                </a:cubicBezTo>
                <a:cubicBezTo>
                  <a:pt x="10623813" y="6302704"/>
                  <a:pt x="10621762" y="6304786"/>
                  <a:pt x="10621762" y="6308949"/>
                </a:cubicBezTo>
                <a:cubicBezTo>
                  <a:pt x="10621762" y="6308949"/>
                  <a:pt x="10621762" y="6308949"/>
                  <a:pt x="10621762" y="6333927"/>
                </a:cubicBezTo>
                <a:cubicBezTo>
                  <a:pt x="10621762" y="6338090"/>
                  <a:pt x="10623813" y="6340171"/>
                  <a:pt x="10627914" y="6340171"/>
                </a:cubicBezTo>
                <a:cubicBezTo>
                  <a:pt x="10627914" y="6340171"/>
                  <a:pt x="10627914" y="6340171"/>
                  <a:pt x="10644320" y="6340171"/>
                </a:cubicBezTo>
                <a:cubicBezTo>
                  <a:pt x="10644320" y="6340171"/>
                  <a:pt x="10644320" y="6340171"/>
                  <a:pt x="10644320" y="6423430"/>
                </a:cubicBezTo>
                <a:cubicBezTo>
                  <a:pt x="10644320" y="6479629"/>
                  <a:pt x="10658675" y="6496281"/>
                  <a:pt x="10699689" y="6496281"/>
                </a:cubicBezTo>
                <a:cubicBezTo>
                  <a:pt x="10709943" y="6496281"/>
                  <a:pt x="10722247" y="6492118"/>
                  <a:pt x="10732500" y="6492118"/>
                </a:cubicBezTo>
                <a:cubicBezTo>
                  <a:pt x="10736602" y="6490037"/>
                  <a:pt x="10738652" y="6487955"/>
                  <a:pt x="10738652" y="6483792"/>
                </a:cubicBezTo>
                <a:cubicBezTo>
                  <a:pt x="10738652" y="6483792"/>
                  <a:pt x="10738652" y="6483792"/>
                  <a:pt x="10736602" y="6460896"/>
                </a:cubicBezTo>
                <a:cubicBezTo>
                  <a:pt x="10736602" y="6456733"/>
                  <a:pt x="10734551" y="6452570"/>
                  <a:pt x="10730449" y="6452570"/>
                </a:cubicBezTo>
                <a:cubicBezTo>
                  <a:pt x="10724297" y="6452570"/>
                  <a:pt x="10714044" y="6454652"/>
                  <a:pt x="10705841" y="6454652"/>
                </a:cubicBezTo>
                <a:cubicBezTo>
                  <a:pt x="10687385" y="6454652"/>
                  <a:pt x="10687385" y="6444245"/>
                  <a:pt x="10687385" y="6417185"/>
                </a:cubicBezTo>
                <a:cubicBezTo>
                  <a:pt x="10687385" y="6417185"/>
                  <a:pt x="10687385" y="6417185"/>
                  <a:pt x="10687385" y="6340171"/>
                </a:cubicBezTo>
                <a:cubicBezTo>
                  <a:pt x="10687385" y="6340171"/>
                  <a:pt x="10687385" y="6340171"/>
                  <a:pt x="10730449" y="6340171"/>
                </a:cubicBezTo>
                <a:cubicBezTo>
                  <a:pt x="10734551" y="6340171"/>
                  <a:pt x="10736602" y="6338090"/>
                  <a:pt x="10736602" y="6333927"/>
                </a:cubicBezTo>
                <a:cubicBezTo>
                  <a:pt x="10736602" y="6333927"/>
                  <a:pt x="10736602" y="6333927"/>
                  <a:pt x="10736602" y="6308949"/>
                </a:cubicBezTo>
                <a:cubicBezTo>
                  <a:pt x="10736602" y="6304786"/>
                  <a:pt x="10734551" y="6302704"/>
                  <a:pt x="10730449" y="6302704"/>
                </a:cubicBezTo>
                <a:cubicBezTo>
                  <a:pt x="10730449" y="6302704"/>
                  <a:pt x="10730449" y="6302704"/>
                  <a:pt x="10687385" y="6302704"/>
                </a:cubicBezTo>
                <a:cubicBezTo>
                  <a:pt x="10687385" y="6302704"/>
                  <a:pt x="10687385" y="6302704"/>
                  <a:pt x="10687385" y="6265238"/>
                </a:cubicBezTo>
                <a:cubicBezTo>
                  <a:pt x="10687385" y="6263157"/>
                  <a:pt x="10685334" y="6261075"/>
                  <a:pt x="10685334" y="6258994"/>
                </a:cubicBezTo>
                <a:cubicBezTo>
                  <a:pt x="10683283" y="6258994"/>
                  <a:pt x="10681232" y="6258994"/>
                  <a:pt x="10679182" y="6258994"/>
                </a:cubicBezTo>
                <a:close/>
                <a:moveTo>
                  <a:pt x="10313278" y="6229772"/>
                </a:moveTo>
                <a:cubicBezTo>
                  <a:pt x="10302968" y="6229772"/>
                  <a:pt x="10272038" y="6229772"/>
                  <a:pt x="10232861" y="6233924"/>
                </a:cubicBezTo>
                <a:cubicBezTo>
                  <a:pt x="10230798" y="6233924"/>
                  <a:pt x="10226674" y="6238076"/>
                  <a:pt x="10226674" y="6242228"/>
                </a:cubicBezTo>
                <a:cubicBezTo>
                  <a:pt x="10226674" y="6242228"/>
                  <a:pt x="10226674" y="6242228"/>
                  <a:pt x="10226674" y="6483040"/>
                </a:cubicBezTo>
                <a:cubicBezTo>
                  <a:pt x="10226674" y="6487192"/>
                  <a:pt x="10230798" y="6489268"/>
                  <a:pt x="10234922" y="6489268"/>
                </a:cubicBezTo>
                <a:cubicBezTo>
                  <a:pt x="10234922" y="6489268"/>
                  <a:pt x="10234922" y="6489268"/>
                  <a:pt x="10263790" y="6489268"/>
                </a:cubicBezTo>
                <a:cubicBezTo>
                  <a:pt x="10267914" y="6489268"/>
                  <a:pt x="10272038" y="6487192"/>
                  <a:pt x="10272038" y="6483040"/>
                </a:cubicBezTo>
                <a:cubicBezTo>
                  <a:pt x="10272038" y="6483040"/>
                  <a:pt x="10272038" y="6483040"/>
                  <a:pt x="10272038" y="6387546"/>
                </a:cubicBezTo>
                <a:cubicBezTo>
                  <a:pt x="10280286" y="6387546"/>
                  <a:pt x="10298844" y="6389621"/>
                  <a:pt x="10321526" y="6389621"/>
                </a:cubicBezTo>
                <a:cubicBezTo>
                  <a:pt x="10321526" y="6389621"/>
                  <a:pt x="10321526" y="6389621"/>
                  <a:pt x="10362766" y="6485115"/>
                </a:cubicBezTo>
                <a:cubicBezTo>
                  <a:pt x="10364828" y="6489268"/>
                  <a:pt x="10366890" y="6489268"/>
                  <a:pt x="10368952" y="6489268"/>
                </a:cubicBezTo>
                <a:cubicBezTo>
                  <a:pt x="10368952" y="6489268"/>
                  <a:pt x="10368952" y="6489268"/>
                  <a:pt x="10401944" y="6489268"/>
                </a:cubicBezTo>
                <a:cubicBezTo>
                  <a:pt x="10406068" y="6489268"/>
                  <a:pt x="10408130" y="6489268"/>
                  <a:pt x="10408130" y="6487192"/>
                </a:cubicBezTo>
                <a:cubicBezTo>
                  <a:pt x="10410192" y="6485115"/>
                  <a:pt x="10410192" y="6483040"/>
                  <a:pt x="10410192" y="6480964"/>
                </a:cubicBezTo>
                <a:lnTo>
                  <a:pt x="10362766" y="6377166"/>
                </a:lnTo>
                <a:cubicBezTo>
                  <a:pt x="10393696" y="6362634"/>
                  <a:pt x="10408130" y="6339798"/>
                  <a:pt x="10408130" y="6308658"/>
                </a:cubicBezTo>
                <a:cubicBezTo>
                  <a:pt x="10408130" y="6273367"/>
                  <a:pt x="10391634" y="6229772"/>
                  <a:pt x="10319464" y="6229772"/>
                </a:cubicBezTo>
                <a:cubicBezTo>
                  <a:pt x="10319464" y="6229772"/>
                  <a:pt x="10317402" y="6229772"/>
                  <a:pt x="10313278" y="6229772"/>
                </a:cubicBezTo>
                <a:close/>
                <a:moveTo>
                  <a:pt x="11675833" y="6196766"/>
                </a:moveTo>
                <a:cubicBezTo>
                  <a:pt x="11677894" y="6194705"/>
                  <a:pt x="11682015" y="6194705"/>
                  <a:pt x="11684076" y="6196766"/>
                </a:cubicBezTo>
                <a:cubicBezTo>
                  <a:pt x="11727344" y="6207067"/>
                  <a:pt x="11760312" y="6225611"/>
                  <a:pt x="11791218" y="6258579"/>
                </a:cubicBezTo>
                <a:cubicBezTo>
                  <a:pt x="11793278" y="6260639"/>
                  <a:pt x="11795339" y="6262699"/>
                  <a:pt x="11795339" y="6264760"/>
                </a:cubicBezTo>
                <a:cubicBezTo>
                  <a:pt x="11793278" y="6268880"/>
                  <a:pt x="11791218" y="6268880"/>
                  <a:pt x="11787097" y="6270941"/>
                </a:cubicBezTo>
                <a:cubicBezTo>
                  <a:pt x="11696438" y="6314210"/>
                  <a:pt x="11696438" y="6314210"/>
                  <a:pt x="11696438" y="6314210"/>
                </a:cubicBezTo>
                <a:cubicBezTo>
                  <a:pt x="11692317" y="6316270"/>
                  <a:pt x="11688196" y="6316270"/>
                  <a:pt x="11686136" y="6316270"/>
                </a:cubicBezTo>
                <a:cubicBezTo>
                  <a:pt x="11684076" y="6314210"/>
                  <a:pt x="11682015" y="6310089"/>
                  <a:pt x="11682015" y="6305968"/>
                </a:cubicBezTo>
                <a:cubicBezTo>
                  <a:pt x="11673773" y="6205007"/>
                  <a:pt x="11673773" y="6205007"/>
                  <a:pt x="11673773" y="6205007"/>
                </a:cubicBezTo>
                <a:cubicBezTo>
                  <a:pt x="11673773" y="6200886"/>
                  <a:pt x="11673773" y="6198826"/>
                  <a:pt x="11675833" y="6196766"/>
                </a:cubicBezTo>
                <a:close/>
                <a:moveTo>
                  <a:pt x="11618498" y="6195995"/>
                </a:moveTo>
                <a:cubicBezTo>
                  <a:pt x="11620043" y="6195738"/>
                  <a:pt x="11621589" y="6195738"/>
                  <a:pt x="11622619" y="6196770"/>
                </a:cubicBezTo>
                <a:cubicBezTo>
                  <a:pt x="11622619" y="6198835"/>
                  <a:pt x="11624679" y="6200900"/>
                  <a:pt x="11624679" y="6207095"/>
                </a:cubicBezTo>
                <a:cubicBezTo>
                  <a:pt x="11616438" y="6308283"/>
                  <a:pt x="11616438" y="6308283"/>
                  <a:pt x="11616438" y="6308283"/>
                </a:cubicBezTo>
                <a:cubicBezTo>
                  <a:pt x="11616438" y="6312413"/>
                  <a:pt x="11614377" y="6314478"/>
                  <a:pt x="11612316" y="6316543"/>
                </a:cubicBezTo>
                <a:cubicBezTo>
                  <a:pt x="11608196" y="6318608"/>
                  <a:pt x="11606135" y="6318608"/>
                  <a:pt x="11602015" y="6316543"/>
                </a:cubicBezTo>
                <a:cubicBezTo>
                  <a:pt x="11511355" y="6271112"/>
                  <a:pt x="11511355" y="6271112"/>
                  <a:pt x="11511355" y="6271112"/>
                </a:cubicBezTo>
                <a:cubicBezTo>
                  <a:pt x="11507235" y="6271112"/>
                  <a:pt x="11505174" y="6269047"/>
                  <a:pt x="11503114" y="6264917"/>
                </a:cubicBezTo>
                <a:cubicBezTo>
                  <a:pt x="11503114" y="6262851"/>
                  <a:pt x="11505174" y="6260787"/>
                  <a:pt x="11507235" y="6258721"/>
                </a:cubicBezTo>
                <a:cubicBezTo>
                  <a:pt x="11538141" y="6225681"/>
                  <a:pt x="11571108" y="6207095"/>
                  <a:pt x="11614377" y="6196770"/>
                </a:cubicBezTo>
                <a:cubicBezTo>
                  <a:pt x="11615407" y="6196770"/>
                  <a:pt x="11616952" y="6196254"/>
                  <a:pt x="11618498" y="6195995"/>
                </a:cubicBezTo>
                <a:close/>
                <a:moveTo>
                  <a:pt x="11649811" y="6160806"/>
                </a:moveTo>
                <a:cubicBezTo>
                  <a:pt x="11530058" y="6160806"/>
                  <a:pt x="11432980" y="6258932"/>
                  <a:pt x="11432980" y="6379976"/>
                </a:cubicBezTo>
                <a:cubicBezTo>
                  <a:pt x="11432980" y="6501019"/>
                  <a:pt x="11530058" y="6599145"/>
                  <a:pt x="11649811" y="6599145"/>
                </a:cubicBezTo>
                <a:cubicBezTo>
                  <a:pt x="11769564" y="6599145"/>
                  <a:pt x="11866643" y="6501019"/>
                  <a:pt x="11866643" y="6379976"/>
                </a:cubicBezTo>
                <a:cubicBezTo>
                  <a:pt x="11866643" y="6258932"/>
                  <a:pt x="11769564" y="6160806"/>
                  <a:pt x="11649811" y="6160806"/>
                </a:cubicBezTo>
                <a:close/>
                <a:moveTo>
                  <a:pt x="11649226" y="6129247"/>
                </a:moveTo>
                <a:cubicBezTo>
                  <a:pt x="11785441" y="6129247"/>
                  <a:pt x="11895865" y="6240979"/>
                  <a:pt x="11895865" y="6378808"/>
                </a:cubicBezTo>
                <a:cubicBezTo>
                  <a:pt x="11895865" y="6516636"/>
                  <a:pt x="11785441" y="6628369"/>
                  <a:pt x="11649226" y="6628369"/>
                </a:cubicBezTo>
                <a:cubicBezTo>
                  <a:pt x="11513012" y="6628369"/>
                  <a:pt x="11402588" y="6516636"/>
                  <a:pt x="11402588" y="6378808"/>
                </a:cubicBezTo>
                <a:cubicBezTo>
                  <a:pt x="11402588" y="6240979"/>
                  <a:pt x="11513012" y="6129247"/>
                  <a:pt x="11649226" y="6129247"/>
                </a:cubicBezTo>
                <a:close/>
                <a:moveTo>
                  <a:pt x="11636303" y="6050671"/>
                </a:moveTo>
                <a:cubicBezTo>
                  <a:pt x="11628077" y="6065220"/>
                  <a:pt x="11623964" y="6083926"/>
                  <a:pt x="11623964" y="6100554"/>
                </a:cubicBezTo>
                <a:cubicBezTo>
                  <a:pt x="11619850" y="6100554"/>
                  <a:pt x="11603398" y="6102632"/>
                  <a:pt x="11601342" y="6104711"/>
                </a:cubicBezTo>
                <a:cubicBezTo>
                  <a:pt x="11595172" y="6086005"/>
                  <a:pt x="11586946" y="6069377"/>
                  <a:pt x="11574607" y="6058985"/>
                </a:cubicBezTo>
                <a:cubicBezTo>
                  <a:pt x="11574607" y="6056906"/>
                  <a:pt x="11574607" y="6056906"/>
                  <a:pt x="11574607" y="6056906"/>
                </a:cubicBezTo>
                <a:cubicBezTo>
                  <a:pt x="11572550" y="6058985"/>
                  <a:pt x="11572550" y="6058985"/>
                  <a:pt x="11572550" y="6058985"/>
                </a:cubicBezTo>
                <a:cubicBezTo>
                  <a:pt x="11566381" y="6058985"/>
                  <a:pt x="11558155" y="6061063"/>
                  <a:pt x="11551985" y="6063142"/>
                </a:cubicBezTo>
                <a:cubicBezTo>
                  <a:pt x="11551985" y="6065220"/>
                  <a:pt x="11551985" y="6065220"/>
                  <a:pt x="11551985" y="6065220"/>
                </a:cubicBezTo>
                <a:cubicBezTo>
                  <a:pt x="11549928" y="6073534"/>
                  <a:pt x="11547872" y="6081848"/>
                  <a:pt x="11547872" y="6090162"/>
                </a:cubicBezTo>
                <a:cubicBezTo>
                  <a:pt x="11547872" y="6100554"/>
                  <a:pt x="11549928" y="6108868"/>
                  <a:pt x="11551985" y="6117182"/>
                </a:cubicBezTo>
                <a:cubicBezTo>
                  <a:pt x="11549928" y="6117182"/>
                  <a:pt x="11533476" y="6125495"/>
                  <a:pt x="11531420" y="6125495"/>
                </a:cubicBezTo>
                <a:cubicBezTo>
                  <a:pt x="11521137" y="6110946"/>
                  <a:pt x="11508798" y="6096397"/>
                  <a:pt x="11494402" y="6090162"/>
                </a:cubicBezTo>
                <a:cubicBezTo>
                  <a:pt x="11494402" y="6088083"/>
                  <a:pt x="11494402" y="6088083"/>
                  <a:pt x="11494402" y="6088083"/>
                </a:cubicBezTo>
                <a:cubicBezTo>
                  <a:pt x="11492346" y="6088083"/>
                  <a:pt x="11492346" y="6088083"/>
                  <a:pt x="11492346" y="6088083"/>
                </a:cubicBezTo>
                <a:cubicBezTo>
                  <a:pt x="11486176" y="6092240"/>
                  <a:pt x="11480006" y="6096397"/>
                  <a:pt x="11473837" y="6100554"/>
                </a:cubicBezTo>
                <a:cubicBezTo>
                  <a:pt x="11473837" y="6100554"/>
                  <a:pt x="11473837" y="6102632"/>
                  <a:pt x="11473837" y="6102632"/>
                </a:cubicBezTo>
                <a:cubicBezTo>
                  <a:pt x="11473837" y="6119260"/>
                  <a:pt x="11477950" y="6135888"/>
                  <a:pt x="11486176" y="6152515"/>
                </a:cubicBezTo>
                <a:cubicBezTo>
                  <a:pt x="11484120" y="6154594"/>
                  <a:pt x="11471780" y="6162908"/>
                  <a:pt x="11469724" y="6164986"/>
                </a:cubicBezTo>
                <a:cubicBezTo>
                  <a:pt x="11457385" y="6152515"/>
                  <a:pt x="11440932" y="6142123"/>
                  <a:pt x="11426536" y="6137966"/>
                </a:cubicBezTo>
                <a:cubicBezTo>
                  <a:pt x="11424480" y="6137966"/>
                  <a:pt x="11424480" y="6137966"/>
                  <a:pt x="11424480" y="6137966"/>
                </a:cubicBezTo>
                <a:cubicBezTo>
                  <a:pt x="11424480" y="6140044"/>
                  <a:pt x="11424480" y="6140044"/>
                  <a:pt x="11424480" y="6140044"/>
                </a:cubicBezTo>
                <a:cubicBezTo>
                  <a:pt x="11418310" y="6142123"/>
                  <a:pt x="11412140" y="6148358"/>
                  <a:pt x="11408027" y="6154594"/>
                </a:cubicBezTo>
                <a:cubicBezTo>
                  <a:pt x="11408027" y="6156672"/>
                  <a:pt x="11408027" y="6156672"/>
                  <a:pt x="11408027" y="6156672"/>
                </a:cubicBezTo>
                <a:cubicBezTo>
                  <a:pt x="11412140" y="6171221"/>
                  <a:pt x="11422423" y="6187849"/>
                  <a:pt x="11434763" y="6202398"/>
                </a:cubicBezTo>
                <a:cubicBezTo>
                  <a:pt x="11432706" y="6202398"/>
                  <a:pt x="11422423" y="6216947"/>
                  <a:pt x="11420366" y="6219026"/>
                </a:cubicBezTo>
                <a:cubicBezTo>
                  <a:pt x="11405971" y="6210712"/>
                  <a:pt x="11387462" y="6206555"/>
                  <a:pt x="11371010" y="6206555"/>
                </a:cubicBezTo>
                <a:cubicBezTo>
                  <a:pt x="11368953" y="6206555"/>
                  <a:pt x="11368953" y="6206555"/>
                  <a:pt x="11368953" y="6206555"/>
                </a:cubicBezTo>
                <a:cubicBezTo>
                  <a:pt x="11364840" y="6210712"/>
                  <a:pt x="11360727" y="6219026"/>
                  <a:pt x="11358671" y="6225261"/>
                </a:cubicBezTo>
                <a:cubicBezTo>
                  <a:pt x="11358671" y="6227340"/>
                  <a:pt x="11358671" y="6227340"/>
                  <a:pt x="11358671" y="6227340"/>
                </a:cubicBezTo>
                <a:cubicBezTo>
                  <a:pt x="11366897" y="6241888"/>
                  <a:pt x="11379236" y="6254359"/>
                  <a:pt x="11395688" y="6264752"/>
                </a:cubicBezTo>
                <a:cubicBezTo>
                  <a:pt x="11393632" y="6266830"/>
                  <a:pt x="11387462" y="6281379"/>
                  <a:pt x="11387462" y="6283458"/>
                </a:cubicBezTo>
                <a:cubicBezTo>
                  <a:pt x="11368953" y="6279301"/>
                  <a:pt x="11350444" y="6279301"/>
                  <a:pt x="11336049" y="6283458"/>
                </a:cubicBezTo>
                <a:cubicBezTo>
                  <a:pt x="11333992" y="6283458"/>
                  <a:pt x="11333992" y="6283458"/>
                  <a:pt x="11333992" y="6283458"/>
                </a:cubicBezTo>
                <a:cubicBezTo>
                  <a:pt x="11333992" y="6285536"/>
                  <a:pt x="11333992" y="6285536"/>
                  <a:pt x="11333992" y="6285536"/>
                </a:cubicBezTo>
                <a:cubicBezTo>
                  <a:pt x="11331936" y="6291772"/>
                  <a:pt x="11329879" y="6300085"/>
                  <a:pt x="11327823" y="6306320"/>
                </a:cubicBezTo>
                <a:cubicBezTo>
                  <a:pt x="11329879" y="6308399"/>
                  <a:pt x="11329879" y="6308399"/>
                  <a:pt x="11329879" y="6308399"/>
                </a:cubicBezTo>
                <a:cubicBezTo>
                  <a:pt x="11340162" y="6318791"/>
                  <a:pt x="11356614" y="6329184"/>
                  <a:pt x="11373066" y="6333340"/>
                </a:cubicBezTo>
                <a:cubicBezTo>
                  <a:pt x="11373066" y="6335419"/>
                  <a:pt x="11371010" y="6354125"/>
                  <a:pt x="11371010" y="6356204"/>
                </a:cubicBezTo>
                <a:cubicBezTo>
                  <a:pt x="11352501" y="6356204"/>
                  <a:pt x="11333992" y="6360360"/>
                  <a:pt x="11321653" y="6368675"/>
                </a:cubicBezTo>
                <a:cubicBezTo>
                  <a:pt x="11319596" y="6368675"/>
                  <a:pt x="11319596" y="6368675"/>
                  <a:pt x="11319596" y="6368675"/>
                </a:cubicBezTo>
                <a:cubicBezTo>
                  <a:pt x="11319596" y="6370752"/>
                  <a:pt x="11319596" y="6370752"/>
                  <a:pt x="11319596" y="6370752"/>
                </a:cubicBezTo>
                <a:cubicBezTo>
                  <a:pt x="11319596" y="6372831"/>
                  <a:pt x="11319596" y="6376988"/>
                  <a:pt x="11319596" y="6381145"/>
                </a:cubicBezTo>
                <a:cubicBezTo>
                  <a:pt x="11319596" y="6385302"/>
                  <a:pt x="11319596" y="6389459"/>
                  <a:pt x="11319596" y="6391537"/>
                </a:cubicBezTo>
                <a:cubicBezTo>
                  <a:pt x="11319596" y="6393616"/>
                  <a:pt x="11319596" y="6393616"/>
                  <a:pt x="11319596" y="6393616"/>
                </a:cubicBezTo>
                <a:cubicBezTo>
                  <a:pt x="11321653" y="6393616"/>
                  <a:pt x="11321653" y="6393616"/>
                  <a:pt x="11321653" y="6393616"/>
                </a:cubicBezTo>
                <a:cubicBezTo>
                  <a:pt x="11333992" y="6401930"/>
                  <a:pt x="11352501" y="6406087"/>
                  <a:pt x="11371010" y="6406087"/>
                </a:cubicBezTo>
                <a:cubicBezTo>
                  <a:pt x="11371010" y="6410243"/>
                  <a:pt x="11373066" y="6426871"/>
                  <a:pt x="11375123" y="6428949"/>
                </a:cubicBezTo>
                <a:cubicBezTo>
                  <a:pt x="11356614" y="6435184"/>
                  <a:pt x="11340162" y="6443498"/>
                  <a:pt x="11329879" y="6455969"/>
                </a:cubicBezTo>
                <a:cubicBezTo>
                  <a:pt x="11327823" y="6455969"/>
                  <a:pt x="11327823" y="6455969"/>
                  <a:pt x="11327823" y="6455969"/>
                </a:cubicBezTo>
                <a:cubicBezTo>
                  <a:pt x="11327823" y="6458048"/>
                  <a:pt x="11327823" y="6458048"/>
                  <a:pt x="11327823" y="6458048"/>
                </a:cubicBezTo>
                <a:cubicBezTo>
                  <a:pt x="11329879" y="6464283"/>
                  <a:pt x="11331936" y="6472597"/>
                  <a:pt x="11333992" y="6478833"/>
                </a:cubicBezTo>
                <a:cubicBezTo>
                  <a:pt x="11336049" y="6478833"/>
                  <a:pt x="11336049" y="6478833"/>
                  <a:pt x="11336049" y="6478833"/>
                </a:cubicBezTo>
                <a:cubicBezTo>
                  <a:pt x="11350444" y="6485068"/>
                  <a:pt x="11371010" y="6482989"/>
                  <a:pt x="11387462" y="6478833"/>
                </a:cubicBezTo>
                <a:cubicBezTo>
                  <a:pt x="11387462" y="6480910"/>
                  <a:pt x="11395688" y="6497539"/>
                  <a:pt x="11395688" y="6499616"/>
                </a:cubicBezTo>
                <a:cubicBezTo>
                  <a:pt x="11381292" y="6507930"/>
                  <a:pt x="11366897" y="6522480"/>
                  <a:pt x="11358671" y="6537029"/>
                </a:cubicBezTo>
                <a:cubicBezTo>
                  <a:pt x="11358671" y="6539107"/>
                  <a:pt x="11358671" y="6539107"/>
                  <a:pt x="11358671" y="6539107"/>
                </a:cubicBezTo>
                <a:cubicBezTo>
                  <a:pt x="11360727" y="6543265"/>
                  <a:pt x="11366897" y="6551578"/>
                  <a:pt x="11371010" y="6557813"/>
                </a:cubicBezTo>
                <a:cubicBezTo>
                  <a:pt x="11387462" y="6557813"/>
                  <a:pt x="11405971" y="6553657"/>
                  <a:pt x="11422423" y="6543265"/>
                </a:cubicBezTo>
                <a:cubicBezTo>
                  <a:pt x="11422423" y="6545342"/>
                  <a:pt x="11432706" y="6559892"/>
                  <a:pt x="11434763" y="6561971"/>
                </a:cubicBezTo>
                <a:cubicBezTo>
                  <a:pt x="11422423" y="6574441"/>
                  <a:pt x="11412140" y="6591068"/>
                  <a:pt x="11408027" y="6607697"/>
                </a:cubicBezTo>
                <a:cubicBezTo>
                  <a:pt x="11410084" y="6609774"/>
                  <a:pt x="11410084" y="6609774"/>
                  <a:pt x="11410084" y="6609774"/>
                </a:cubicBezTo>
                <a:cubicBezTo>
                  <a:pt x="11412140" y="6613932"/>
                  <a:pt x="11420366" y="6620167"/>
                  <a:pt x="11424480" y="6624324"/>
                </a:cubicBezTo>
                <a:cubicBezTo>
                  <a:pt x="11426536" y="6624324"/>
                  <a:pt x="11426536" y="6624324"/>
                  <a:pt x="11426536" y="6624324"/>
                </a:cubicBezTo>
                <a:cubicBezTo>
                  <a:pt x="11440932" y="6620167"/>
                  <a:pt x="11457385" y="6611853"/>
                  <a:pt x="11471780" y="6597304"/>
                </a:cubicBezTo>
                <a:cubicBezTo>
                  <a:pt x="11473837" y="6599383"/>
                  <a:pt x="11486176" y="6609774"/>
                  <a:pt x="11488233" y="6611853"/>
                </a:cubicBezTo>
                <a:cubicBezTo>
                  <a:pt x="11480006" y="6628480"/>
                  <a:pt x="11475894" y="6645109"/>
                  <a:pt x="11475894" y="6661736"/>
                </a:cubicBezTo>
                <a:cubicBezTo>
                  <a:pt x="11475894" y="6661736"/>
                  <a:pt x="11475894" y="6663815"/>
                  <a:pt x="11475894" y="6663815"/>
                </a:cubicBezTo>
                <a:cubicBezTo>
                  <a:pt x="11480006" y="6667971"/>
                  <a:pt x="11488233" y="6672129"/>
                  <a:pt x="11494402" y="6674206"/>
                </a:cubicBezTo>
                <a:cubicBezTo>
                  <a:pt x="11494402" y="6676285"/>
                  <a:pt x="11494402" y="6676285"/>
                  <a:pt x="11494402" y="6676285"/>
                </a:cubicBezTo>
                <a:cubicBezTo>
                  <a:pt x="11496459" y="6674206"/>
                  <a:pt x="11496459" y="6674206"/>
                  <a:pt x="11496459" y="6674206"/>
                </a:cubicBezTo>
                <a:cubicBezTo>
                  <a:pt x="11510854" y="6665893"/>
                  <a:pt x="11523194" y="6653422"/>
                  <a:pt x="11533476" y="6636795"/>
                </a:cubicBezTo>
                <a:cubicBezTo>
                  <a:pt x="11535533" y="6638873"/>
                  <a:pt x="11549928" y="6645109"/>
                  <a:pt x="11551985" y="6645109"/>
                </a:cubicBezTo>
                <a:cubicBezTo>
                  <a:pt x="11549928" y="6653422"/>
                  <a:pt x="11549928" y="6663815"/>
                  <a:pt x="11549928" y="6672129"/>
                </a:cubicBezTo>
                <a:cubicBezTo>
                  <a:pt x="11549928" y="6680442"/>
                  <a:pt x="11549928" y="6690835"/>
                  <a:pt x="11551985" y="6697070"/>
                </a:cubicBezTo>
                <a:cubicBezTo>
                  <a:pt x="11551985" y="6699148"/>
                  <a:pt x="11551985" y="6699148"/>
                  <a:pt x="11551985" y="6699148"/>
                </a:cubicBezTo>
                <a:cubicBezTo>
                  <a:pt x="11554042" y="6699148"/>
                  <a:pt x="11554042" y="6699148"/>
                  <a:pt x="11554042" y="6699148"/>
                </a:cubicBezTo>
                <a:cubicBezTo>
                  <a:pt x="11558155" y="6701227"/>
                  <a:pt x="11568437" y="6703305"/>
                  <a:pt x="11574607" y="6705383"/>
                </a:cubicBezTo>
                <a:cubicBezTo>
                  <a:pt x="11576663" y="6705383"/>
                  <a:pt x="11576663" y="6705383"/>
                  <a:pt x="11576663" y="6705383"/>
                </a:cubicBezTo>
                <a:cubicBezTo>
                  <a:pt x="11586946" y="6692913"/>
                  <a:pt x="11597229" y="6676285"/>
                  <a:pt x="11601342" y="6659658"/>
                </a:cubicBezTo>
                <a:cubicBezTo>
                  <a:pt x="11603398" y="6659658"/>
                  <a:pt x="11621907" y="6661736"/>
                  <a:pt x="11623964" y="6661736"/>
                </a:cubicBezTo>
                <a:cubicBezTo>
                  <a:pt x="11623964" y="6680442"/>
                  <a:pt x="11628077" y="6699148"/>
                  <a:pt x="11636303" y="6713697"/>
                </a:cubicBezTo>
                <a:cubicBezTo>
                  <a:pt x="11638359" y="6713697"/>
                  <a:pt x="11638359" y="6713697"/>
                  <a:pt x="11638359" y="6713697"/>
                </a:cubicBezTo>
                <a:cubicBezTo>
                  <a:pt x="11644529" y="6713697"/>
                  <a:pt x="11654812" y="6713697"/>
                  <a:pt x="11658925" y="6713697"/>
                </a:cubicBezTo>
                <a:cubicBezTo>
                  <a:pt x="11660982" y="6713697"/>
                  <a:pt x="11660982" y="6713697"/>
                  <a:pt x="11660982" y="6713697"/>
                </a:cubicBezTo>
                <a:cubicBezTo>
                  <a:pt x="11669208" y="6699148"/>
                  <a:pt x="11673321" y="6680442"/>
                  <a:pt x="11675378" y="6661736"/>
                </a:cubicBezTo>
                <a:cubicBezTo>
                  <a:pt x="11677434" y="6661736"/>
                  <a:pt x="11693886" y="6659658"/>
                  <a:pt x="11695943" y="6659658"/>
                </a:cubicBezTo>
                <a:cubicBezTo>
                  <a:pt x="11700056" y="6676285"/>
                  <a:pt x="11710338" y="6692913"/>
                  <a:pt x="11722678" y="6705383"/>
                </a:cubicBezTo>
                <a:cubicBezTo>
                  <a:pt x="11728847" y="6703305"/>
                  <a:pt x="11739130" y="6701227"/>
                  <a:pt x="11743243" y="6699148"/>
                </a:cubicBezTo>
                <a:cubicBezTo>
                  <a:pt x="11745300" y="6699148"/>
                  <a:pt x="11745300" y="6699148"/>
                  <a:pt x="11745300" y="6699148"/>
                </a:cubicBezTo>
                <a:cubicBezTo>
                  <a:pt x="11747356" y="6690835"/>
                  <a:pt x="11747356" y="6680442"/>
                  <a:pt x="11747356" y="6672129"/>
                </a:cubicBezTo>
                <a:cubicBezTo>
                  <a:pt x="11747356" y="6663815"/>
                  <a:pt x="11747356" y="6653422"/>
                  <a:pt x="11745300" y="6645109"/>
                </a:cubicBezTo>
                <a:cubicBezTo>
                  <a:pt x="11747356" y="6645109"/>
                  <a:pt x="11763808" y="6638873"/>
                  <a:pt x="11765865" y="6636795"/>
                </a:cubicBezTo>
                <a:cubicBezTo>
                  <a:pt x="11774091" y="6653422"/>
                  <a:pt x="11788487" y="6665893"/>
                  <a:pt x="11802882" y="6674206"/>
                </a:cubicBezTo>
                <a:cubicBezTo>
                  <a:pt x="11809052" y="6672129"/>
                  <a:pt x="11817278" y="6667971"/>
                  <a:pt x="11821391" y="6663815"/>
                </a:cubicBezTo>
                <a:cubicBezTo>
                  <a:pt x="11823448" y="6661736"/>
                  <a:pt x="11823448" y="6661736"/>
                  <a:pt x="11823448" y="6661736"/>
                </a:cubicBezTo>
                <a:cubicBezTo>
                  <a:pt x="11823448" y="6661736"/>
                  <a:pt x="11823448" y="6661736"/>
                  <a:pt x="11823448" y="6659658"/>
                </a:cubicBezTo>
                <a:cubicBezTo>
                  <a:pt x="11823448" y="6645109"/>
                  <a:pt x="11817278" y="6626403"/>
                  <a:pt x="11809052" y="6611853"/>
                </a:cubicBezTo>
                <a:cubicBezTo>
                  <a:pt x="11811108" y="6609774"/>
                  <a:pt x="11823448" y="6599383"/>
                  <a:pt x="11825504" y="6597304"/>
                </a:cubicBezTo>
                <a:cubicBezTo>
                  <a:pt x="11839900" y="6609774"/>
                  <a:pt x="11856352" y="6620167"/>
                  <a:pt x="11870748" y="6624324"/>
                </a:cubicBezTo>
                <a:cubicBezTo>
                  <a:pt x="11872805" y="6624324"/>
                  <a:pt x="11872805" y="6624324"/>
                  <a:pt x="11872805" y="6624324"/>
                </a:cubicBezTo>
                <a:cubicBezTo>
                  <a:pt x="11876918" y="6620167"/>
                  <a:pt x="11885144" y="6613932"/>
                  <a:pt x="11887201" y="6607697"/>
                </a:cubicBezTo>
                <a:cubicBezTo>
                  <a:pt x="11889257" y="6607697"/>
                  <a:pt x="11889257" y="6607697"/>
                  <a:pt x="11889257" y="6607697"/>
                </a:cubicBezTo>
                <a:cubicBezTo>
                  <a:pt x="11885144" y="6591068"/>
                  <a:pt x="11874861" y="6574441"/>
                  <a:pt x="11862522" y="6561971"/>
                </a:cubicBezTo>
                <a:cubicBezTo>
                  <a:pt x="11864579" y="6559892"/>
                  <a:pt x="11874861" y="6545342"/>
                  <a:pt x="11874861" y="6543265"/>
                </a:cubicBezTo>
                <a:cubicBezTo>
                  <a:pt x="11891314" y="6551578"/>
                  <a:pt x="11909822" y="6557813"/>
                  <a:pt x="11926275" y="6557813"/>
                </a:cubicBezTo>
                <a:cubicBezTo>
                  <a:pt x="11928331" y="6555735"/>
                  <a:pt x="11928331" y="6555735"/>
                  <a:pt x="11928331" y="6555735"/>
                </a:cubicBezTo>
                <a:cubicBezTo>
                  <a:pt x="11930388" y="6551578"/>
                  <a:pt x="11936557" y="6543265"/>
                  <a:pt x="11938614" y="6537029"/>
                </a:cubicBezTo>
                <a:cubicBezTo>
                  <a:pt x="11938614" y="6534951"/>
                  <a:pt x="11938614" y="6534951"/>
                  <a:pt x="11938614" y="6534951"/>
                </a:cubicBezTo>
                <a:cubicBezTo>
                  <a:pt x="11930388" y="6522480"/>
                  <a:pt x="11915992" y="6507930"/>
                  <a:pt x="11901596" y="6499616"/>
                </a:cubicBezTo>
                <a:cubicBezTo>
                  <a:pt x="11901596" y="6495460"/>
                  <a:pt x="11909822" y="6480910"/>
                  <a:pt x="11909822" y="6478833"/>
                </a:cubicBezTo>
                <a:cubicBezTo>
                  <a:pt x="11926275" y="6482989"/>
                  <a:pt x="11944784" y="6482989"/>
                  <a:pt x="11961236" y="6478833"/>
                </a:cubicBezTo>
                <a:cubicBezTo>
                  <a:pt x="11963292" y="6478833"/>
                  <a:pt x="11963292" y="6478833"/>
                  <a:pt x="11963292" y="6478833"/>
                </a:cubicBezTo>
                <a:cubicBezTo>
                  <a:pt x="11965349" y="6472597"/>
                  <a:pt x="11967405" y="6464283"/>
                  <a:pt x="11967405" y="6458048"/>
                </a:cubicBezTo>
                <a:cubicBezTo>
                  <a:pt x="11967405" y="6455969"/>
                  <a:pt x="11967405" y="6455969"/>
                  <a:pt x="11967405" y="6455969"/>
                </a:cubicBezTo>
                <a:cubicBezTo>
                  <a:pt x="11957123" y="6443498"/>
                  <a:pt x="11940670" y="6435184"/>
                  <a:pt x="11922162" y="6428949"/>
                </a:cubicBezTo>
                <a:cubicBezTo>
                  <a:pt x="11924218" y="6426871"/>
                  <a:pt x="11926275" y="6410243"/>
                  <a:pt x="11926275" y="6408165"/>
                </a:cubicBezTo>
                <a:cubicBezTo>
                  <a:pt x="11944784" y="6408165"/>
                  <a:pt x="11963292" y="6401930"/>
                  <a:pt x="11975632" y="6393616"/>
                </a:cubicBezTo>
                <a:cubicBezTo>
                  <a:pt x="11977688" y="6393616"/>
                  <a:pt x="11977688" y="6393616"/>
                  <a:pt x="11977688" y="6393616"/>
                </a:cubicBezTo>
                <a:cubicBezTo>
                  <a:pt x="11977688" y="6389459"/>
                  <a:pt x="11977688" y="6385302"/>
                  <a:pt x="11977688" y="6381145"/>
                </a:cubicBezTo>
                <a:cubicBezTo>
                  <a:pt x="11977688" y="6379066"/>
                  <a:pt x="11977688" y="6374910"/>
                  <a:pt x="11977688" y="6370752"/>
                </a:cubicBezTo>
                <a:cubicBezTo>
                  <a:pt x="11975632" y="6370752"/>
                  <a:pt x="11975632" y="6370752"/>
                  <a:pt x="11975632" y="6370752"/>
                </a:cubicBezTo>
                <a:cubicBezTo>
                  <a:pt x="11963292" y="6362439"/>
                  <a:pt x="11944784" y="6356204"/>
                  <a:pt x="11926275" y="6356204"/>
                </a:cubicBezTo>
                <a:cubicBezTo>
                  <a:pt x="11926275" y="6354125"/>
                  <a:pt x="11924218" y="6337498"/>
                  <a:pt x="11924218" y="6335419"/>
                </a:cubicBezTo>
                <a:cubicBezTo>
                  <a:pt x="11940670" y="6329184"/>
                  <a:pt x="11957123" y="6320870"/>
                  <a:pt x="11967405" y="6308399"/>
                </a:cubicBezTo>
                <a:cubicBezTo>
                  <a:pt x="11969462" y="6308399"/>
                  <a:pt x="11969462" y="6308399"/>
                  <a:pt x="11969462" y="6308399"/>
                </a:cubicBezTo>
                <a:cubicBezTo>
                  <a:pt x="11969462" y="6306320"/>
                  <a:pt x="11969462" y="6306320"/>
                  <a:pt x="11969462" y="6306320"/>
                </a:cubicBezTo>
                <a:cubicBezTo>
                  <a:pt x="11967405" y="6300085"/>
                  <a:pt x="11965349" y="6291772"/>
                  <a:pt x="11963292" y="6285536"/>
                </a:cubicBezTo>
                <a:cubicBezTo>
                  <a:pt x="11961236" y="6285536"/>
                  <a:pt x="11961236" y="6285536"/>
                  <a:pt x="11961236" y="6285536"/>
                </a:cubicBezTo>
                <a:cubicBezTo>
                  <a:pt x="11946840" y="6279301"/>
                  <a:pt x="11928331" y="6281379"/>
                  <a:pt x="11909822" y="6285536"/>
                </a:cubicBezTo>
                <a:cubicBezTo>
                  <a:pt x="11909822" y="6283458"/>
                  <a:pt x="11903653" y="6266830"/>
                  <a:pt x="11901596" y="6264752"/>
                </a:cubicBezTo>
                <a:cubicBezTo>
                  <a:pt x="11918049" y="6256438"/>
                  <a:pt x="11930388" y="6241888"/>
                  <a:pt x="11938614" y="6227340"/>
                </a:cubicBezTo>
                <a:cubicBezTo>
                  <a:pt x="11938614" y="6225261"/>
                  <a:pt x="11938614" y="6225261"/>
                  <a:pt x="11938614" y="6225261"/>
                </a:cubicBezTo>
                <a:cubicBezTo>
                  <a:pt x="11936557" y="6221104"/>
                  <a:pt x="11932444" y="6212790"/>
                  <a:pt x="11928331" y="6206555"/>
                </a:cubicBezTo>
                <a:cubicBezTo>
                  <a:pt x="11926275" y="6206555"/>
                  <a:pt x="11926275" y="6206555"/>
                  <a:pt x="11926275" y="6206555"/>
                </a:cubicBezTo>
                <a:cubicBezTo>
                  <a:pt x="11909822" y="6206555"/>
                  <a:pt x="11891314" y="6210712"/>
                  <a:pt x="11876918" y="6219026"/>
                </a:cubicBezTo>
                <a:cubicBezTo>
                  <a:pt x="11874861" y="6219026"/>
                  <a:pt x="11864579" y="6204476"/>
                  <a:pt x="11862522" y="6202398"/>
                </a:cubicBezTo>
                <a:cubicBezTo>
                  <a:pt x="11874861" y="6189927"/>
                  <a:pt x="11885144" y="6173300"/>
                  <a:pt x="11889257" y="6156672"/>
                </a:cubicBezTo>
                <a:cubicBezTo>
                  <a:pt x="11889257" y="6154594"/>
                  <a:pt x="11889257" y="6154594"/>
                  <a:pt x="11889257" y="6154594"/>
                </a:cubicBezTo>
                <a:cubicBezTo>
                  <a:pt x="11885144" y="6150437"/>
                  <a:pt x="11878975" y="6144201"/>
                  <a:pt x="11872805" y="6140044"/>
                </a:cubicBezTo>
                <a:cubicBezTo>
                  <a:pt x="11856352" y="6144201"/>
                  <a:pt x="11839900" y="6152515"/>
                  <a:pt x="11827561" y="6164986"/>
                </a:cubicBezTo>
                <a:cubicBezTo>
                  <a:pt x="11825504" y="6164986"/>
                  <a:pt x="11811108" y="6154594"/>
                  <a:pt x="11809052" y="6152515"/>
                </a:cubicBezTo>
                <a:cubicBezTo>
                  <a:pt x="11819334" y="6135888"/>
                  <a:pt x="11823448" y="6119260"/>
                  <a:pt x="11823448" y="6102632"/>
                </a:cubicBezTo>
                <a:cubicBezTo>
                  <a:pt x="11823448" y="6102632"/>
                  <a:pt x="11823448" y="6100554"/>
                  <a:pt x="11823448" y="6100554"/>
                </a:cubicBezTo>
                <a:cubicBezTo>
                  <a:pt x="11817278" y="6096397"/>
                  <a:pt x="11809052" y="6092240"/>
                  <a:pt x="11804939" y="6090162"/>
                </a:cubicBezTo>
                <a:cubicBezTo>
                  <a:pt x="11802882" y="6088083"/>
                  <a:pt x="11802882" y="6088083"/>
                  <a:pt x="11802882" y="6088083"/>
                </a:cubicBezTo>
                <a:cubicBezTo>
                  <a:pt x="11802882" y="6090162"/>
                  <a:pt x="11802882" y="6090162"/>
                  <a:pt x="11802882" y="6090162"/>
                </a:cubicBezTo>
                <a:cubicBezTo>
                  <a:pt x="11788487" y="6096397"/>
                  <a:pt x="11776147" y="6110946"/>
                  <a:pt x="11765865" y="6125495"/>
                </a:cubicBezTo>
                <a:cubicBezTo>
                  <a:pt x="11763808" y="6125495"/>
                  <a:pt x="11747356" y="6119260"/>
                  <a:pt x="11745300" y="6117182"/>
                </a:cubicBezTo>
                <a:cubicBezTo>
                  <a:pt x="11747356" y="6108868"/>
                  <a:pt x="11749412" y="6100554"/>
                  <a:pt x="11749412" y="6090162"/>
                </a:cubicBezTo>
                <a:cubicBezTo>
                  <a:pt x="11749412" y="6081848"/>
                  <a:pt x="11747356" y="6073534"/>
                  <a:pt x="11745300" y="6065220"/>
                </a:cubicBezTo>
                <a:cubicBezTo>
                  <a:pt x="11745300" y="6063142"/>
                  <a:pt x="11745300" y="6063142"/>
                  <a:pt x="11745300" y="6063142"/>
                </a:cubicBezTo>
                <a:cubicBezTo>
                  <a:pt x="11743243" y="6063142"/>
                  <a:pt x="11743243" y="6063142"/>
                  <a:pt x="11743243" y="6063142"/>
                </a:cubicBezTo>
                <a:cubicBezTo>
                  <a:pt x="11739130" y="6061063"/>
                  <a:pt x="11730904" y="6058985"/>
                  <a:pt x="11722678" y="6058985"/>
                </a:cubicBezTo>
                <a:cubicBezTo>
                  <a:pt x="11710338" y="6069377"/>
                  <a:pt x="11700056" y="6086005"/>
                  <a:pt x="11695943" y="6104711"/>
                </a:cubicBezTo>
                <a:cubicBezTo>
                  <a:pt x="11693886" y="6102632"/>
                  <a:pt x="11677434" y="6100554"/>
                  <a:pt x="11673321" y="6100554"/>
                </a:cubicBezTo>
                <a:cubicBezTo>
                  <a:pt x="11673321" y="6083926"/>
                  <a:pt x="11669208" y="6065220"/>
                  <a:pt x="11660982" y="6050671"/>
                </a:cubicBezTo>
                <a:cubicBezTo>
                  <a:pt x="11658925" y="6050671"/>
                  <a:pt x="11658925" y="6050671"/>
                  <a:pt x="11658925" y="6050671"/>
                </a:cubicBezTo>
                <a:cubicBezTo>
                  <a:pt x="11652756" y="6048592"/>
                  <a:pt x="11644529" y="6048592"/>
                  <a:pt x="11638359" y="6050671"/>
                </a:cubicBezTo>
                <a:cubicBezTo>
                  <a:pt x="11636303" y="6050671"/>
                  <a:pt x="11636303" y="6050671"/>
                  <a:pt x="11636303" y="6050671"/>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tIns="0" bIns="1371600" anchor="b">
            <a:noAutofit/>
          </a:bodyPr>
          <a:lstStyle>
            <a:lvl1pPr marL="457189" indent="0" algn="l">
              <a:buNone/>
              <a:defRPr sz="6600" b="1" cap="all" baseline="0">
                <a:solidFill>
                  <a:schemeClr val="bg1">
                    <a:alpha val="0"/>
                  </a:schemeClr>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a:t>Click to edit Master text styles</a:t>
            </a:r>
          </a:p>
        </p:txBody>
      </p:sp>
      <p:sp>
        <p:nvSpPr>
          <p:cNvPr id="20" name="Subtitle 2"/>
          <p:cNvSpPr>
            <a:spLocks noGrp="1"/>
          </p:cNvSpPr>
          <p:nvPr>
            <p:ph type="subTitle" idx="1"/>
          </p:nvPr>
        </p:nvSpPr>
        <p:spPr>
          <a:xfrm>
            <a:off x="296333" y="3345533"/>
            <a:ext cx="4986867" cy="1975764"/>
          </a:xfrm>
        </p:spPr>
        <p:txBody>
          <a:bodyPr/>
          <a:lstStyle>
            <a:lvl1pPr marL="0" indent="0" algn="l">
              <a:buNone/>
              <a:defRPr sz="3300">
                <a:solidFill>
                  <a:schemeClr val="bg1"/>
                </a:solidFill>
                <a:latin typeface="+mj-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16" name="Text Placeholder 11"/>
          <p:cNvSpPr>
            <a:spLocks noGrp="1"/>
          </p:cNvSpPr>
          <p:nvPr>
            <p:ph type="body" sz="quarter" idx="14"/>
          </p:nvPr>
        </p:nvSpPr>
        <p:spPr>
          <a:xfrm>
            <a:off x="296333" y="2141538"/>
            <a:ext cx="5906347" cy="1135063"/>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a:t>Click to edit Master text styles</a:t>
            </a:r>
          </a:p>
        </p:txBody>
      </p:sp>
      <p:sp>
        <p:nvSpPr>
          <p:cNvPr id="2" name="Slide Number Placeholder 5">
            <a:extLst>
              <a:ext uri="{FF2B5EF4-FFF2-40B4-BE49-F238E27FC236}">
                <a16:creationId xmlns:a16="http://schemas.microsoft.com/office/drawing/2014/main" id="{43590723-2C33-E232-5532-1C88CE25C9F7}"/>
              </a:ext>
            </a:extLst>
          </p:cNvPr>
          <p:cNvSpPr>
            <a:spLocks noGrp="1"/>
          </p:cNvSpPr>
          <p:nvPr>
            <p:ph type="sldNum" sz="quarter" idx="18"/>
          </p:nvPr>
        </p:nvSpPr>
        <p:spPr>
          <a:xfrm>
            <a:off x="11650134" y="116417"/>
            <a:ext cx="423333" cy="364067"/>
          </a:xfrm>
        </p:spPr>
        <p:txBody>
          <a:bodyPr/>
          <a:lstStyle>
            <a:lvl1pPr>
              <a:defRPr>
                <a:solidFill>
                  <a:prstClr val="white"/>
                </a:solidFill>
              </a:defRPr>
            </a:lvl1pPr>
          </a:lstStyle>
          <a:p>
            <a:pPr>
              <a:defRPr/>
            </a:pPr>
            <a:fld id="{37CBF75A-FCB2-41DD-8744-E0498432A5F4}" type="slidenum">
              <a:rPr lang="en-US"/>
              <a:pPr>
                <a:defRPr/>
              </a:pPr>
              <a:t>‹#›</a:t>
            </a:fld>
            <a:endParaRPr lang="en-US" dirty="0"/>
          </a:p>
        </p:txBody>
      </p:sp>
    </p:spTree>
    <p:extLst>
      <p:ext uri="{BB962C8B-B14F-4D97-AF65-F5344CB8AC3E}">
        <p14:creationId xmlns:p14="http://schemas.microsoft.com/office/powerpoint/2010/main" val="37519379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528121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96B1599-07D7-F4C6-02A5-2450CBD41454}"/>
              </a:ext>
            </a:extLst>
          </p:cNvPr>
          <p:cNvSpPr/>
          <p:nvPr/>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a:p>
        </p:txBody>
      </p:sp>
      <p:sp>
        <p:nvSpPr>
          <p:cNvPr id="5" name="Rectangle 4">
            <a:extLst>
              <a:ext uri="{FF2B5EF4-FFF2-40B4-BE49-F238E27FC236}">
                <a16:creationId xmlns:a16="http://schemas.microsoft.com/office/drawing/2014/main" id="{6AF1245E-F31C-E3EA-1D1B-41C4AB179FBA}"/>
              </a:ext>
            </a:extLst>
          </p:cNvPr>
          <p:cNvSpPr/>
          <p:nvPr/>
        </p:nvSpPr>
        <p:spPr>
          <a:xfrm>
            <a:off x="-101600" y="457200"/>
            <a:ext cx="12395200" cy="5334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a:p>
        </p:txBody>
      </p:sp>
      <p:sp>
        <p:nvSpPr>
          <p:cNvPr id="2" name="Title 1"/>
          <p:cNvSpPr>
            <a:spLocks noGrp="1"/>
          </p:cNvSpPr>
          <p:nvPr>
            <p:ph type="title"/>
          </p:nvPr>
        </p:nvSpPr>
        <p:spPr>
          <a:xfrm>
            <a:off x="508000" y="457200"/>
            <a:ext cx="11684000" cy="533400"/>
          </a:xfrm>
          <a:prstGeom prst="rect">
            <a:avLst/>
          </a:prstGeom>
        </p:spPr>
        <p:txBody>
          <a:bodyPr lIns="0" tIns="0" rIns="0" bIns="0" anchor="ctr" anchorCtr="0"/>
          <a:lstStyle>
            <a:lvl1pPr algn="l">
              <a:defRPr sz="4267">
                <a:solidFill>
                  <a:schemeClr val="bg1"/>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609600" y="1219201"/>
            <a:ext cx="10972800" cy="4525963"/>
          </a:xfrm>
          <a:prstGeom prst="rect">
            <a:avLst/>
          </a:prstGeom>
        </p:spPr>
        <p:txBody>
          <a:bodyPr/>
          <a:lstStyle>
            <a:lvl1pPr>
              <a:defRPr sz="4000">
                <a:solidFill>
                  <a:srgbClr val="000000"/>
                </a:solidFill>
                <a:latin typeface="Georgia"/>
                <a:cs typeface="Georgia"/>
              </a:defRPr>
            </a:lvl1pPr>
            <a:lvl2pPr>
              <a:defRPr sz="3467">
                <a:solidFill>
                  <a:srgbClr val="000000"/>
                </a:solidFill>
                <a:latin typeface="Georgia"/>
                <a:cs typeface="Georgia"/>
              </a:defRPr>
            </a:lvl2pPr>
            <a:lvl3pPr>
              <a:defRPr sz="2933">
                <a:solidFill>
                  <a:srgbClr val="000000"/>
                </a:solidFill>
                <a:latin typeface="Georgia"/>
                <a:cs typeface="Georgia"/>
              </a:defRPr>
            </a:lvl3pPr>
            <a:lvl4pPr>
              <a:defRPr sz="2400">
                <a:solidFill>
                  <a:srgbClr val="000000"/>
                </a:solidFill>
                <a:latin typeface="Georgia"/>
                <a:cs typeface="Georgia"/>
              </a:defRPr>
            </a:lvl4pPr>
            <a:lvl5pPr>
              <a:defRPr sz="2133">
                <a:solidFill>
                  <a:srgbClr val="000000"/>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1826328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BC61014-528C-9D43-FCFA-0F7D96727D55}"/>
              </a:ext>
            </a:extLst>
          </p:cNvPr>
          <p:cNvSpPr/>
          <p:nvPr/>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a:p>
        </p:txBody>
      </p:sp>
      <p:sp>
        <p:nvSpPr>
          <p:cNvPr id="5" name="Rectangle 4">
            <a:extLst>
              <a:ext uri="{FF2B5EF4-FFF2-40B4-BE49-F238E27FC236}">
                <a16:creationId xmlns:a16="http://schemas.microsoft.com/office/drawing/2014/main" id="{A31DDE16-76A4-243F-46AB-282EECC1E4C1}"/>
              </a:ext>
            </a:extLst>
          </p:cNvPr>
          <p:cNvSpPr>
            <a:spLocks noChangeArrowheads="1"/>
          </p:cNvSpPr>
          <p:nvPr/>
        </p:nvSpPr>
        <p:spPr bwMode="auto">
          <a:xfrm>
            <a:off x="-101600" y="457200"/>
            <a:ext cx="12395200" cy="533400"/>
          </a:xfrm>
          <a:prstGeom prst="rect">
            <a:avLst/>
          </a:prstGeom>
          <a:solidFill>
            <a:srgbClr val="005DAA"/>
          </a:solidFill>
          <a:ln>
            <a:noFill/>
          </a:ln>
          <a:effectLst>
            <a:outerShdw blurRad="88900" dist="61087" dir="5400000" rotWithShape="0">
              <a:srgbClr val="808080">
                <a:alpha val="25000"/>
              </a:srgbClr>
            </a:outerShdw>
          </a:effectLst>
        </p:spPr>
        <p:txBody>
          <a:bodyPr anchor="ctr"/>
          <a:lstStyle/>
          <a:p>
            <a:pPr algn="ctr">
              <a:defRPr/>
            </a:pPr>
            <a:endParaRPr lang="en-US" sz="2400">
              <a:solidFill>
                <a:schemeClr val="lt1"/>
              </a:solidFill>
              <a:latin typeface="+mn-lt"/>
              <a:ea typeface="+mn-ea"/>
            </a:endParaRPr>
          </a:p>
        </p:txBody>
      </p:sp>
      <p:sp>
        <p:nvSpPr>
          <p:cNvPr id="2" name="Title 1"/>
          <p:cNvSpPr>
            <a:spLocks noGrp="1"/>
          </p:cNvSpPr>
          <p:nvPr>
            <p:ph type="title"/>
          </p:nvPr>
        </p:nvSpPr>
        <p:spPr>
          <a:xfrm>
            <a:off x="508000" y="457200"/>
            <a:ext cx="11684000" cy="533400"/>
          </a:xfrm>
          <a:prstGeom prst="rect">
            <a:avLst/>
          </a:prstGeom>
        </p:spPr>
        <p:txBody>
          <a:bodyPr lIns="0" tIns="0" rIns="0" bIns="0" anchor="ctr" anchorCtr="0"/>
          <a:lstStyle>
            <a:lvl1pPr algn="l">
              <a:defRPr sz="4267">
                <a:solidFill>
                  <a:schemeClr val="bg1"/>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609600" y="1219201"/>
            <a:ext cx="10972800" cy="4525963"/>
          </a:xfrm>
          <a:prstGeom prst="rect">
            <a:avLst/>
          </a:prstGeom>
        </p:spPr>
        <p:txBody>
          <a:bodyPr/>
          <a:lstStyle>
            <a:lvl1pPr>
              <a:defRPr sz="4000">
                <a:solidFill>
                  <a:srgbClr val="000000"/>
                </a:solidFill>
                <a:latin typeface="Georgia"/>
                <a:cs typeface="Georgia"/>
              </a:defRPr>
            </a:lvl1pPr>
            <a:lvl2pPr>
              <a:defRPr sz="3467">
                <a:solidFill>
                  <a:srgbClr val="000000"/>
                </a:solidFill>
                <a:latin typeface="Georgia"/>
                <a:cs typeface="Georgia"/>
              </a:defRPr>
            </a:lvl2pPr>
            <a:lvl3pPr>
              <a:defRPr sz="2933">
                <a:solidFill>
                  <a:srgbClr val="000000"/>
                </a:solidFill>
                <a:latin typeface="Georgia"/>
                <a:cs typeface="Georgia"/>
              </a:defRPr>
            </a:lvl3pPr>
            <a:lvl4pPr>
              <a:defRPr sz="2400">
                <a:solidFill>
                  <a:srgbClr val="000000"/>
                </a:solidFill>
                <a:latin typeface="Georgia"/>
                <a:cs typeface="Georgia"/>
              </a:defRPr>
            </a:lvl4pPr>
            <a:lvl5pPr>
              <a:defRPr sz="2133">
                <a:solidFill>
                  <a:srgbClr val="000000"/>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5910466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4BEB0FD-F25E-2134-CFE7-3B9E5E6F6DBB}"/>
              </a:ext>
            </a:extLst>
          </p:cNvPr>
          <p:cNvSpPr/>
          <p:nvPr/>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a:p>
        </p:txBody>
      </p:sp>
      <p:sp>
        <p:nvSpPr>
          <p:cNvPr id="5" name="Rectangle 4">
            <a:extLst>
              <a:ext uri="{FF2B5EF4-FFF2-40B4-BE49-F238E27FC236}">
                <a16:creationId xmlns:a16="http://schemas.microsoft.com/office/drawing/2014/main" id="{BE9FB293-E9E9-FBC0-9939-813718027127}"/>
              </a:ext>
            </a:extLst>
          </p:cNvPr>
          <p:cNvSpPr>
            <a:spLocks noChangeArrowheads="1"/>
          </p:cNvSpPr>
          <p:nvPr/>
        </p:nvSpPr>
        <p:spPr bwMode="auto">
          <a:xfrm>
            <a:off x="-101600" y="457200"/>
            <a:ext cx="12395200" cy="533400"/>
          </a:xfrm>
          <a:prstGeom prst="rect">
            <a:avLst/>
          </a:prstGeom>
          <a:solidFill>
            <a:schemeClr val="tx2"/>
          </a:solidFill>
          <a:ln>
            <a:noFill/>
          </a:ln>
          <a:effectLst>
            <a:outerShdw blurRad="88900" dist="61087" dir="5400000" rotWithShape="0">
              <a:srgbClr val="808080">
                <a:alpha val="25000"/>
              </a:srgbClr>
            </a:outerShdw>
          </a:effectLst>
        </p:spPr>
        <p:txBody>
          <a:bodyPr anchor="ctr"/>
          <a:lstStyle/>
          <a:p>
            <a:pPr algn="ctr">
              <a:defRPr/>
            </a:pPr>
            <a:endParaRPr lang="en-US" sz="2400">
              <a:solidFill>
                <a:schemeClr val="lt1"/>
              </a:solidFill>
              <a:latin typeface="+mn-lt"/>
              <a:ea typeface="+mn-ea"/>
            </a:endParaRPr>
          </a:p>
        </p:txBody>
      </p:sp>
      <p:sp>
        <p:nvSpPr>
          <p:cNvPr id="2" name="Title 1"/>
          <p:cNvSpPr>
            <a:spLocks noGrp="1"/>
          </p:cNvSpPr>
          <p:nvPr>
            <p:ph type="title"/>
          </p:nvPr>
        </p:nvSpPr>
        <p:spPr>
          <a:xfrm>
            <a:off x="508000" y="457200"/>
            <a:ext cx="11684000" cy="533400"/>
          </a:xfrm>
          <a:prstGeom prst="rect">
            <a:avLst/>
          </a:prstGeom>
        </p:spPr>
        <p:txBody>
          <a:bodyPr lIns="0" tIns="0" rIns="0" bIns="0" anchor="ctr" anchorCtr="0"/>
          <a:lstStyle>
            <a:lvl1pPr algn="l">
              <a:defRPr sz="4267">
                <a:solidFill>
                  <a:schemeClr val="bg1"/>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609600" y="1219201"/>
            <a:ext cx="10972800" cy="4525963"/>
          </a:xfrm>
          <a:prstGeom prst="rect">
            <a:avLst/>
          </a:prstGeom>
        </p:spPr>
        <p:txBody>
          <a:bodyPr/>
          <a:lstStyle>
            <a:lvl1pPr>
              <a:defRPr sz="4000">
                <a:solidFill>
                  <a:srgbClr val="000000"/>
                </a:solidFill>
                <a:latin typeface="Georgia"/>
                <a:cs typeface="Georgia"/>
              </a:defRPr>
            </a:lvl1pPr>
            <a:lvl2pPr>
              <a:defRPr sz="3467">
                <a:solidFill>
                  <a:srgbClr val="000000"/>
                </a:solidFill>
                <a:latin typeface="Georgia"/>
                <a:cs typeface="Georgia"/>
              </a:defRPr>
            </a:lvl2pPr>
            <a:lvl3pPr>
              <a:defRPr sz="2933">
                <a:solidFill>
                  <a:srgbClr val="000000"/>
                </a:solidFill>
                <a:latin typeface="Georgia"/>
                <a:cs typeface="Georgia"/>
              </a:defRPr>
            </a:lvl3pPr>
            <a:lvl4pPr>
              <a:defRPr sz="2400">
                <a:solidFill>
                  <a:srgbClr val="000000"/>
                </a:solidFill>
                <a:latin typeface="Georgia"/>
                <a:cs typeface="Georgia"/>
              </a:defRPr>
            </a:lvl4pPr>
            <a:lvl5pPr>
              <a:defRPr sz="2133">
                <a:solidFill>
                  <a:srgbClr val="000000"/>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4856509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90ABFB5-42E4-A008-A366-A5D2BA9EC7CC}"/>
              </a:ext>
            </a:extLst>
          </p:cNvPr>
          <p:cNvSpPr/>
          <p:nvPr/>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a:p>
        </p:txBody>
      </p:sp>
      <p:sp>
        <p:nvSpPr>
          <p:cNvPr id="5" name="Rectangle 4">
            <a:extLst>
              <a:ext uri="{FF2B5EF4-FFF2-40B4-BE49-F238E27FC236}">
                <a16:creationId xmlns:a16="http://schemas.microsoft.com/office/drawing/2014/main" id="{DBDA1949-184E-121C-60EB-7E770BCC131E}"/>
              </a:ext>
            </a:extLst>
          </p:cNvPr>
          <p:cNvSpPr>
            <a:spLocks noChangeArrowheads="1"/>
          </p:cNvSpPr>
          <p:nvPr/>
        </p:nvSpPr>
        <p:spPr bwMode="auto">
          <a:xfrm>
            <a:off x="-101600" y="457200"/>
            <a:ext cx="12395200" cy="533400"/>
          </a:xfrm>
          <a:prstGeom prst="rect">
            <a:avLst/>
          </a:prstGeom>
          <a:solidFill>
            <a:srgbClr val="009999"/>
          </a:solidFill>
          <a:ln>
            <a:noFill/>
          </a:ln>
          <a:effectLst>
            <a:outerShdw blurRad="88900" dist="61087" dir="5400000" rotWithShape="0">
              <a:srgbClr val="808080">
                <a:alpha val="25000"/>
              </a:srgbClr>
            </a:outerShdw>
          </a:effectLst>
        </p:spPr>
        <p:txBody>
          <a:bodyPr anchor="ctr"/>
          <a:lstStyle/>
          <a:p>
            <a:pPr algn="ctr">
              <a:defRPr/>
            </a:pPr>
            <a:endParaRPr lang="en-US" sz="2400">
              <a:solidFill>
                <a:schemeClr val="lt1"/>
              </a:solidFill>
              <a:latin typeface="+mn-lt"/>
              <a:ea typeface="+mn-ea"/>
            </a:endParaRPr>
          </a:p>
        </p:txBody>
      </p:sp>
      <p:sp>
        <p:nvSpPr>
          <p:cNvPr id="2" name="Title 1"/>
          <p:cNvSpPr>
            <a:spLocks noGrp="1"/>
          </p:cNvSpPr>
          <p:nvPr>
            <p:ph type="title"/>
          </p:nvPr>
        </p:nvSpPr>
        <p:spPr>
          <a:xfrm>
            <a:off x="508000" y="457200"/>
            <a:ext cx="11684000" cy="533400"/>
          </a:xfrm>
          <a:prstGeom prst="rect">
            <a:avLst/>
          </a:prstGeom>
        </p:spPr>
        <p:txBody>
          <a:bodyPr lIns="0" tIns="0" rIns="0" bIns="0" anchor="ctr" anchorCtr="0"/>
          <a:lstStyle>
            <a:lvl1pPr algn="l">
              <a:defRPr sz="4267">
                <a:solidFill>
                  <a:schemeClr val="bg1"/>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609600" y="1219201"/>
            <a:ext cx="10972800" cy="4525963"/>
          </a:xfrm>
          <a:prstGeom prst="rect">
            <a:avLst/>
          </a:prstGeom>
        </p:spPr>
        <p:txBody>
          <a:bodyPr/>
          <a:lstStyle>
            <a:lvl1pPr>
              <a:defRPr sz="4000">
                <a:solidFill>
                  <a:srgbClr val="000000"/>
                </a:solidFill>
                <a:latin typeface="Georgia"/>
                <a:cs typeface="Georgia"/>
              </a:defRPr>
            </a:lvl1pPr>
            <a:lvl2pPr>
              <a:defRPr sz="3467">
                <a:solidFill>
                  <a:srgbClr val="000000"/>
                </a:solidFill>
                <a:latin typeface="Georgia"/>
                <a:cs typeface="Georgia"/>
              </a:defRPr>
            </a:lvl2pPr>
            <a:lvl3pPr>
              <a:defRPr sz="2933">
                <a:solidFill>
                  <a:srgbClr val="000000"/>
                </a:solidFill>
                <a:latin typeface="Georgia"/>
                <a:cs typeface="Georgia"/>
              </a:defRPr>
            </a:lvl3pPr>
            <a:lvl4pPr>
              <a:defRPr sz="2400">
                <a:solidFill>
                  <a:srgbClr val="000000"/>
                </a:solidFill>
                <a:latin typeface="Georgia"/>
                <a:cs typeface="Georgia"/>
              </a:defRPr>
            </a:lvl4pPr>
            <a:lvl5pPr>
              <a:defRPr sz="2133">
                <a:solidFill>
                  <a:srgbClr val="000000"/>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3293282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CD4BC19-FF23-3AFB-6D8B-2ED938D01ABC}"/>
              </a:ext>
            </a:extLst>
          </p:cNvPr>
          <p:cNvSpPr/>
          <p:nvPr/>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a:p>
        </p:txBody>
      </p:sp>
      <p:sp>
        <p:nvSpPr>
          <p:cNvPr id="5" name="Rectangle 4">
            <a:extLst>
              <a:ext uri="{FF2B5EF4-FFF2-40B4-BE49-F238E27FC236}">
                <a16:creationId xmlns:a16="http://schemas.microsoft.com/office/drawing/2014/main" id="{9A159B16-5437-E410-8F0C-CB6C300C37C7}"/>
              </a:ext>
            </a:extLst>
          </p:cNvPr>
          <p:cNvSpPr>
            <a:spLocks noChangeArrowheads="1"/>
          </p:cNvSpPr>
          <p:nvPr/>
        </p:nvSpPr>
        <p:spPr bwMode="auto">
          <a:xfrm>
            <a:off x="-101600" y="457200"/>
            <a:ext cx="12395200" cy="533400"/>
          </a:xfrm>
          <a:prstGeom prst="rect">
            <a:avLst/>
          </a:prstGeom>
          <a:solidFill>
            <a:srgbClr val="FF7600"/>
          </a:solidFill>
          <a:ln>
            <a:noFill/>
          </a:ln>
          <a:effectLst>
            <a:outerShdw blurRad="88900" dist="61087" dir="5400000" rotWithShape="0">
              <a:srgbClr val="808080">
                <a:alpha val="25000"/>
              </a:srgbClr>
            </a:outerShdw>
          </a:effectLst>
        </p:spPr>
        <p:txBody>
          <a:bodyPr anchor="ctr"/>
          <a:lstStyle/>
          <a:p>
            <a:pPr algn="ctr">
              <a:defRPr/>
            </a:pPr>
            <a:endParaRPr lang="en-US" sz="2400">
              <a:solidFill>
                <a:schemeClr val="lt1"/>
              </a:solidFill>
              <a:latin typeface="+mn-lt"/>
              <a:ea typeface="+mn-ea"/>
            </a:endParaRPr>
          </a:p>
        </p:txBody>
      </p:sp>
      <p:sp>
        <p:nvSpPr>
          <p:cNvPr id="2" name="Title 1"/>
          <p:cNvSpPr>
            <a:spLocks noGrp="1"/>
          </p:cNvSpPr>
          <p:nvPr>
            <p:ph type="title"/>
          </p:nvPr>
        </p:nvSpPr>
        <p:spPr>
          <a:xfrm>
            <a:off x="508000" y="457200"/>
            <a:ext cx="11684000" cy="533400"/>
          </a:xfrm>
          <a:prstGeom prst="rect">
            <a:avLst/>
          </a:prstGeom>
        </p:spPr>
        <p:txBody>
          <a:bodyPr lIns="0" tIns="0" rIns="0" bIns="0" anchor="ctr" anchorCtr="0"/>
          <a:lstStyle>
            <a:lvl1pPr algn="l">
              <a:defRPr sz="4267">
                <a:solidFill>
                  <a:schemeClr val="bg1"/>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609600" y="1219201"/>
            <a:ext cx="10972800" cy="4525963"/>
          </a:xfrm>
          <a:prstGeom prst="rect">
            <a:avLst/>
          </a:prstGeom>
        </p:spPr>
        <p:txBody>
          <a:bodyPr/>
          <a:lstStyle>
            <a:lvl1pPr>
              <a:defRPr sz="4000">
                <a:solidFill>
                  <a:srgbClr val="000000"/>
                </a:solidFill>
                <a:latin typeface="Georgia"/>
                <a:cs typeface="Georgia"/>
              </a:defRPr>
            </a:lvl1pPr>
            <a:lvl2pPr>
              <a:defRPr sz="3467">
                <a:solidFill>
                  <a:srgbClr val="000000"/>
                </a:solidFill>
                <a:latin typeface="Georgia"/>
                <a:cs typeface="Georgia"/>
              </a:defRPr>
            </a:lvl2pPr>
            <a:lvl3pPr>
              <a:defRPr sz="2933">
                <a:solidFill>
                  <a:srgbClr val="000000"/>
                </a:solidFill>
                <a:latin typeface="Georgia"/>
                <a:cs typeface="Georgia"/>
              </a:defRPr>
            </a:lvl3pPr>
            <a:lvl4pPr>
              <a:defRPr sz="2400">
                <a:solidFill>
                  <a:srgbClr val="000000"/>
                </a:solidFill>
                <a:latin typeface="Georgia"/>
                <a:cs typeface="Georgia"/>
              </a:defRPr>
            </a:lvl4pPr>
            <a:lvl5pPr>
              <a:defRPr sz="2133">
                <a:solidFill>
                  <a:srgbClr val="000000"/>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11795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B5555C6-768D-4D30-811A-F66CBE74CEF0}"/>
              </a:ext>
            </a:extLst>
          </p:cNvPr>
          <p:cNvSpPr>
            <a:spLocks noGrp="1"/>
          </p:cNvSpPr>
          <p:nvPr>
            <p:ph type="pic" sz="quarter" idx="13"/>
          </p:nvPr>
        </p:nvSpPr>
        <p:spPr>
          <a:xfrm>
            <a:off x="0" y="0"/>
            <a:ext cx="12192000" cy="5043713"/>
          </a:xfrm>
          <a:prstGeom prst="rect">
            <a:avLst/>
          </a:prstGeom>
        </p:spPr>
        <p:txBody>
          <a:bodyPr wrap="square">
            <a:noAutofit/>
          </a:bodyPr>
          <a:lstStyle/>
          <a:p>
            <a:endParaRPr lang="en-US" dirty="0"/>
          </a:p>
        </p:txBody>
      </p:sp>
      <p:sp>
        <p:nvSpPr>
          <p:cNvPr id="24" name="Rectangle 23">
            <a:extLst>
              <a:ext uri="{FF2B5EF4-FFF2-40B4-BE49-F238E27FC236}">
                <a16:creationId xmlns:a16="http://schemas.microsoft.com/office/drawing/2014/main" id="{109702C4-ABB0-4FA9-AC7F-FD0C1056D0BB}"/>
              </a:ext>
            </a:extLst>
          </p:cNvPr>
          <p:cNvSpPr/>
          <p:nvPr userDrawn="1"/>
        </p:nvSpPr>
        <p:spPr>
          <a:xfrm>
            <a:off x="0" y="0"/>
            <a:ext cx="12192000" cy="504371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b"/>
          <a:lstStyle/>
          <a:p>
            <a:pPr algn="l"/>
            <a:r>
              <a:rPr lang="en-US" dirty="0">
                <a:solidFill>
                  <a:schemeClr val="lt1">
                    <a:alpha val="0"/>
                  </a:schemeClr>
                </a:solidFill>
              </a:rPr>
              <a:t>z</a:t>
            </a:r>
          </a:p>
        </p:txBody>
      </p:sp>
      <p:sp>
        <p:nvSpPr>
          <p:cNvPr id="27" name="Rectangle 26">
            <a:extLst>
              <a:ext uri="{FF2B5EF4-FFF2-40B4-BE49-F238E27FC236}">
                <a16:creationId xmlns:a16="http://schemas.microsoft.com/office/drawing/2014/main" id="{6D468973-885C-4EB1-BD5B-E7545B32CF5C}"/>
              </a:ext>
            </a:extLst>
          </p:cNvPr>
          <p:cNvSpPr/>
          <p:nvPr userDrawn="1"/>
        </p:nvSpPr>
        <p:spPr>
          <a:xfrm>
            <a:off x="0" y="5043714"/>
            <a:ext cx="12192000" cy="1814286"/>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297713"/>
            <a:ext cx="9733038" cy="635000"/>
          </a:xfrm>
        </p:spPr>
        <p:txBody>
          <a:bodyPr>
            <a:normAutofit/>
          </a:bodyPr>
          <a:lstStyle>
            <a:lvl1pPr marL="0" indent="0" algn="l">
              <a:buNone/>
              <a:defRPr sz="44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 OF PRESENTATION</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hasCustomPrompt="1"/>
          </p:nvPr>
        </p:nvSpPr>
        <p:spPr>
          <a:xfrm>
            <a:off x="296333" y="6042779"/>
            <a:ext cx="9733038" cy="465667"/>
          </a:xfrm>
        </p:spPr>
        <p:txBody>
          <a:bodyPr>
            <a:noAutofit/>
          </a:bodyPr>
          <a:lstStyle>
            <a:lvl1pPr marL="0" indent="0" algn="l">
              <a:buNone/>
              <a:defRPr sz="2800" b="1">
                <a:solidFill>
                  <a:srgbClr val="33333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Type your Rotary club name here</a:t>
            </a:r>
          </a:p>
        </p:txBody>
      </p:sp>
      <p:sp>
        <p:nvSpPr>
          <p:cNvPr id="8" name="TextBox 7" hidden="1">
            <a:extLst>
              <a:ext uri="{FF2B5EF4-FFF2-40B4-BE49-F238E27FC236}">
                <a16:creationId xmlns:a16="http://schemas.microsoft.com/office/drawing/2014/main" id="{84DDCCAD-79C7-47DD-ADFA-662E6C9F15A6}"/>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1">
                    <a:lumMod val="50000"/>
                  </a:schemeClr>
                </a:solidFill>
              </a:rPr>
              <a:t>© 2019 Rotary International. Internal Use Only. Not For Distribution. Private and Confidential.</a:t>
            </a:r>
          </a:p>
        </p:txBody>
      </p:sp>
      <p:sp>
        <p:nvSpPr>
          <p:cNvPr id="11" name="Slide Number Placeholder 5">
            <a:extLst>
              <a:ext uri="{FF2B5EF4-FFF2-40B4-BE49-F238E27FC236}">
                <a16:creationId xmlns:a16="http://schemas.microsoft.com/office/drawing/2014/main" id="{B404E3BF-B02B-48D6-9216-A767209304BA}"/>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pic>
        <p:nvPicPr>
          <p:cNvPr id="14" name="Picture 13">
            <a:extLst>
              <a:ext uri="{FF2B5EF4-FFF2-40B4-BE49-F238E27FC236}">
                <a16:creationId xmlns:a16="http://schemas.microsoft.com/office/drawing/2014/main" id="{C9E95793-1AA7-8D4B-B83A-CE84DD100E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60999" y="5878557"/>
            <a:ext cx="1872085" cy="703131"/>
          </a:xfrm>
          <a:prstGeom prst="rect">
            <a:avLst/>
          </a:prstGeom>
        </p:spPr>
      </p:pic>
    </p:spTree>
    <p:extLst>
      <p:ext uri="{BB962C8B-B14F-4D97-AF65-F5344CB8AC3E}">
        <p14:creationId xmlns:p14="http://schemas.microsoft.com/office/powerpoint/2010/main" val="307768202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a:spLocks noGrp="1"/>
          </p:cNvSpPr>
          <p:nvPr>
            <p:ph type="title"/>
          </p:nvPr>
        </p:nvSpPr>
        <p:spPr>
          <a:xfrm>
            <a:off x="508000" y="228600"/>
            <a:ext cx="11684000" cy="533400"/>
          </a:xfrm>
          <a:prstGeom prst="rect">
            <a:avLst/>
          </a:prstGeom>
        </p:spPr>
        <p:txBody>
          <a:bodyPr lIns="0" tIns="0" rIns="0" bIns="0" anchor="ctr" anchorCtr="0"/>
          <a:lstStyle>
            <a:lvl1pPr algn="l">
              <a:defRPr sz="4267">
                <a:solidFill>
                  <a:schemeClr val="bg1">
                    <a:lumMod val="85000"/>
                  </a:schemeClr>
                </a:solidFill>
                <a:latin typeface="Arial Narrow"/>
                <a:cs typeface="Arial Narrow"/>
              </a:defRPr>
            </a:lvl1pPr>
          </a:lstStyle>
          <a:p>
            <a:r>
              <a:rPr lang="en-US" dirty="0"/>
              <a:t>Click to edit Master title style</a:t>
            </a:r>
          </a:p>
        </p:txBody>
      </p:sp>
    </p:spTree>
    <p:extLst>
      <p:ext uri="{BB962C8B-B14F-4D97-AF65-F5344CB8AC3E}">
        <p14:creationId xmlns:p14="http://schemas.microsoft.com/office/powerpoint/2010/main" val="104647676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5333" b="0" i="0" cap="all">
                <a:solidFill>
                  <a:srgbClr val="000000"/>
                </a:solidFill>
                <a:latin typeface="Arial Narrow"/>
                <a:cs typeface="Arial Narrow"/>
              </a:defRPr>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667">
                <a:solidFill>
                  <a:srgbClr val="000000"/>
                </a:solidFill>
                <a:latin typeface="Georgia"/>
                <a:cs typeface="Georgia"/>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52122338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lstStyle>
            <a:lvl1pPr algn="l">
              <a:defRPr sz="4800">
                <a:solidFill>
                  <a:srgbClr val="000000"/>
                </a:solidFill>
                <a:latin typeface="Arial Narrow"/>
                <a:cs typeface="Arial Narrow"/>
              </a:defRPr>
            </a:lvl1pPr>
          </a:lstStyle>
          <a:p>
            <a:r>
              <a:rPr lang="en-US" dirty="0"/>
              <a:t>Click to edit Master title style</a:t>
            </a:r>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3733">
                <a:solidFill>
                  <a:srgbClr val="000000"/>
                </a:solidFill>
                <a:latin typeface="Georgia"/>
                <a:cs typeface="Georgia"/>
              </a:defRPr>
            </a:lvl1pPr>
            <a:lvl2pPr>
              <a:defRPr sz="3200">
                <a:solidFill>
                  <a:srgbClr val="000000"/>
                </a:solidFill>
                <a:latin typeface="Georgia"/>
                <a:cs typeface="Georgia"/>
              </a:defRPr>
            </a:lvl2pPr>
            <a:lvl3pPr>
              <a:defRPr sz="2667">
                <a:solidFill>
                  <a:srgbClr val="000000"/>
                </a:solidFill>
                <a:latin typeface="Georgia"/>
                <a:cs typeface="Georgia"/>
              </a:defRPr>
            </a:lvl3pPr>
            <a:lvl4pPr>
              <a:defRPr sz="2400">
                <a:solidFill>
                  <a:srgbClr val="000000"/>
                </a:solidFill>
                <a:latin typeface="Georgia"/>
                <a:cs typeface="Georgia"/>
              </a:defRPr>
            </a:lvl4pPr>
            <a:lvl5pPr>
              <a:defRPr sz="2400">
                <a:solidFill>
                  <a:srgbClr val="000000"/>
                </a:solidFill>
                <a:latin typeface="Georgia"/>
                <a:cs typeface="Georgia"/>
              </a:defRPr>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3733">
                <a:solidFill>
                  <a:srgbClr val="000000"/>
                </a:solidFill>
                <a:latin typeface="Georgia"/>
                <a:cs typeface="Georgia"/>
              </a:defRPr>
            </a:lvl1pPr>
            <a:lvl2pPr>
              <a:defRPr sz="3200">
                <a:solidFill>
                  <a:srgbClr val="000000"/>
                </a:solidFill>
                <a:latin typeface="Georgia"/>
                <a:cs typeface="Georgia"/>
              </a:defRPr>
            </a:lvl2pPr>
            <a:lvl3pPr>
              <a:defRPr sz="2667">
                <a:solidFill>
                  <a:srgbClr val="000000"/>
                </a:solidFill>
                <a:latin typeface="Georgia"/>
                <a:cs typeface="Georgia"/>
              </a:defRPr>
            </a:lvl3pPr>
            <a:lvl4pPr>
              <a:defRPr sz="2400">
                <a:solidFill>
                  <a:srgbClr val="000000"/>
                </a:solidFill>
                <a:latin typeface="Georgia"/>
                <a:cs typeface="Georgia"/>
              </a:defRPr>
            </a:lvl4pPr>
            <a:lvl5pPr>
              <a:defRPr sz="2400">
                <a:solidFill>
                  <a:srgbClr val="000000"/>
                </a:solidFill>
                <a:latin typeface="Georgia"/>
                <a:cs typeface="Georgia"/>
              </a:defRPr>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4569429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lstStyle>
            <a:lvl1pPr algn="l">
              <a:defRPr sz="4800">
                <a:solidFill>
                  <a:srgbClr val="000000"/>
                </a:solidFill>
                <a:latin typeface="Arial Narrow"/>
                <a:cs typeface="Arial Narrow"/>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3"/>
          </a:xfrm>
          <a:prstGeom prst="rect">
            <a:avLst/>
          </a:prstGeom>
        </p:spPr>
        <p:txBody>
          <a:bodyPr anchor="b"/>
          <a:lstStyle>
            <a:lvl1pPr marL="0" indent="0">
              <a:buNone/>
              <a:defRPr sz="3200" b="1">
                <a:solidFill>
                  <a:srgbClr val="000000"/>
                </a:solidFill>
                <a:latin typeface="Arial Narrow"/>
                <a:cs typeface="Arial Narrow"/>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3200">
                <a:solidFill>
                  <a:srgbClr val="000000"/>
                </a:solidFill>
                <a:latin typeface="Georgia"/>
                <a:cs typeface="Georgia"/>
              </a:defRPr>
            </a:lvl1pPr>
            <a:lvl2pPr>
              <a:defRPr sz="2667">
                <a:solidFill>
                  <a:srgbClr val="000000"/>
                </a:solidFill>
                <a:latin typeface="Georgia"/>
                <a:cs typeface="Georgia"/>
              </a:defRPr>
            </a:lvl2pPr>
            <a:lvl3pPr>
              <a:defRPr sz="2400">
                <a:solidFill>
                  <a:srgbClr val="000000"/>
                </a:solidFill>
                <a:latin typeface="Georgia"/>
                <a:cs typeface="Georgia"/>
              </a:defRPr>
            </a:lvl3pPr>
            <a:lvl4pPr>
              <a:defRPr sz="2133">
                <a:solidFill>
                  <a:srgbClr val="000000"/>
                </a:solidFill>
                <a:latin typeface="Georgia"/>
                <a:cs typeface="Georgia"/>
              </a:defRPr>
            </a:lvl4pPr>
            <a:lvl5pPr>
              <a:defRPr sz="2133">
                <a:solidFill>
                  <a:srgbClr val="000000"/>
                </a:solidFill>
                <a:latin typeface="Georgia"/>
                <a:cs typeface="Georgia"/>
              </a:defRPr>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72" y="1535113"/>
            <a:ext cx="5389033" cy="639763"/>
          </a:xfrm>
          <a:prstGeom prst="rect">
            <a:avLst/>
          </a:prstGeom>
        </p:spPr>
        <p:txBody>
          <a:bodyPr anchor="b"/>
          <a:lstStyle>
            <a:lvl1pPr marL="0" indent="0">
              <a:buNone/>
              <a:defRPr sz="3200" b="1">
                <a:solidFill>
                  <a:srgbClr val="000000"/>
                </a:solidFill>
                <a:latin typeface="Arial Narrow"/>
                <a:cs typeface="Arial Narrow"/>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6" name="Content Placeholder 5"/>
          <p:cNvSpPr>
            <a:spLocks noGrp="1"/>
          </p:cNvSpPr>
          <p:nvPr>
            <p:ph sz="quarter" idx="4"/>
          </p:nvPr>
        </p:nvSpPr>
        <p:spPr>
          <a:xfrm>
            <a:off x="6193372" y="2174875"/>
            <a:ext cx="5389033" cy="3951288"/>
          </a:xfrm>
          <a:prstGeom prst="rect">
            <a:avLst/>
          </a:prstGeom>
        </p:spPr>
        <p:txBody>
          <a:bodyPr/>
          <a:lstStyle>
            <a:lvl1pPr>
              <a:defRPr sz="3200">
                <a:solidFill>
                  <a:srgbClr val="000000"/>
                </a:solidFill>
                <a:latin typeface="Georgia"/>
                <a:cs typeface="Georgia"/>
              </a:defRPr>
            </a:lvl1pPr>
            <a:lvl2pPr>
              <a:defRPr sz="2667">
                <a:solidFill>
                  <a:srgbClr val="000000"/>
                </a:solidFill>
                <a:latin typeface="Georgia"/>
                <a:cs typeface="Georgia"/>
              </a:defRPr>
            </a:lvl2pPr>
            <a:lvl3pPr>
              <a:defRPr sz="2400">
                <a:solidFill>
                  <a:srgbClr val="000000"/>
                </a:solidFill>
                <a:latin typeface="Georgia"/>
                <a:cs typeface="Georgia"/>
              </a:defRPr>
            </a:lvl3pPr>
            <a:lvl4pPr>
              <a:defRPr sz="2133">
                <a:solidFill>
                  <a:srgbClr val="000000"/>
                </a:solidFill>
                <a:latin typeface="Georgia"/>
                <a:cs typeface="Georgia"/>
              </a:defRPr>
            </a:lvl4pPr>
            <a:lvl5pPr>
              <a:defRPr sz="2133">
                <a:solidFill>
                  <a:srgbClr val="000000"/>
                </a:solidFill>
                <a:latin typeface="Georgia"/>
                <a:cs typeface="Georgia"/>
              </a:defRPr>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3997298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lstStyle>
            <a:lvl1pPr>
              <a:defRPr sz="4800">
                <a:solidFill>
                  <a:srgbClr val="000000"/>
                </a:solidFill>
                <a:latin typeface="Arial Narrow"/>
                <a:cs typeface="Arial Narrow"/>
              </a:defRPr>
            </a:lvl1pPr>
          </a:lstStyle>
          <a:p>
            <a:r>
              <a:rPr lang="en-US" dirty="0"/>
              <a:t>Click to edit Master title style</a:t>
            </a:r>
          </a:p>
        </p:txBody>
      </p:sp>
    </p:spTree>
    <p:extLst>
      <p:ext uri="{BB962C8B-B14F-4D97-AF65-F5344CB8AC3E}">
        <p14:creationId xmlns:p14="http://schemas.microsoft.com/office/powerpoint/2010/main" val="184213366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90287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5" y="273049"/>
            <a:ext cx="4011084" cy="1162051"/>
          </a:xfrm>
          <a:prstGeom prst="rect">
            <a:avLst/>
          </a:prstGeom>
        </p:spPr>
        <p:txBody>
          <a:bodyPr anchor="b"/>
          <a:lstStyle>
            <a:lvl1pPr algn="l">
              <a:defRPr sz="2667" b="1">
                <a:solidFill>
                  <a:srgbClr val="000000"/>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4766733" y="273053"/>
            <a:ext cx="6815667" cy="5853113"/>
          </a:xfrm>
          <a:prstGeom prst="rect">
            <a:avLst/>
          </a:prstGeom>
        </p:spPr>
        <p:txBody>
          <a:bodyPr/>
          <a:lstStyle>
            <a:lvl1pPr>
              <a:defRPr sz="4267">
                <a:solidFill>
                  <a:srgbClr val="000000"/>
                </a:solidFill>
                <a:latin typeface="Georgia"/>
                <a:cs typeface="Georgia"/>
              </a:defRPr>
            </a:lvl1pPr>
            <a:lvl2pPr>
              <a:defRPr sz="3733">
                <a:solidFill>
                  <a:srgbClr val="000000"/>
                </a:solidFill>
                <a:latin typeface="Georgia"/>
                <a:cs typeface="Georgia"/>
              </a:defRPr>
            </a:lvl2pPr>
            <a:lvl3pPr>
              <a:defRPr sz="3200">
                <a:solidFill>
                  <a:srgbClr val="000000"/>
                </a:solidFill>
                <a:latin typeface="Georgia"/>
                <a:cs typeface="Georgia"/>
              </a:defRPr>
            </a:lvl3pPr>
            <a:lvl4pPr>
              <a:defRPr sz="2667">
                <a:solidFill>
                  <a:srgbClr val="000000"/>
                </a:solidFill>
                <a:latin typeface="Georgia"/>
                <a:cs typeface="Georgia"/>
              </a:defRPr>
            </a:lvl4pPr>
            <a:lvl5pPr>
              <a:defRPr sz="2667">
                <a:solidFill>
                  <a:srgbClr val="000000"/>
                </a:solidFill>
                <a:latin typeface="Georgia"/>
                <a:cs typeface="Georgia"/>
              </a:defRPr>
            </a:lvl5pPr>
            <a:lvl6pPr>
              <a:defRPr sz="2667"/>
            </a:lvl6pPr>
            <a:lvl7pPr>
              <a:defRPr sz="2667"/>
            </a:lvl7pPr>
            <a:lvl8pPr>
              <a:defRPr sz="2667"/>
            </a:lvl8pPr>
            <a:lvl9pPr>
              <a:defRPr sz="2667"/>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5" y="1435103"/>
            <a:ext cx="4011084" cy="4691063"/>
          </a:xfrm>
          <a:prstGeom prst="rect">
            <a:avLst/>
          </a:prstGeom>
        </p:spPr>
        <p:txBody>
          <a:bodyPr/>
          <a:lstStyle>
            <a:lvl1pPr marL="0" indent="0">
              <a:buNone/>
              <a:defRPr sz="1867">
                <a:solidFill>
                  <a:srgbClr val="000000"/>
                </a:solidFill>
                <a:latin typeface="Georgia"/>
                <a:cs typeface="Georgia"/>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Click to edit Master text styles</a:t>
            </a:r>
          </a:p>
        </p:txBody>
      </p:sp>
    </p:spTree>
    <p:extLst>
      <p:ext uri="{BB962C8B-B14F-4D97-AF65-F5344CB8AC3E}">
        <p14:creationId xmlns:p14="http://schemas.microsoft.com/office/powerpoint/2010/main" val="208702512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a:prstGeom prst="rect">
            <a:avLst/>
          </a:prstGeom>
        </p:spPr>
        <p:txBody>
          <a:bodyPr anchor="b"/>
          <a:lstStyle>
            <a:lvl1pPr algn="l">
              <a:defRPr sz="2667" b="1">
                <a:solidFill>
                  <a:srgbClr val="000000"/>
                </a:solidFill>
                <a:latin typeface="Arial Narrow"/>
                <a:cs typeface="Arial Narrow"/>
              </a:defRPr>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endParaRPr lang="en-US" noProof="0" dirty="0"/>
          </a:p>
        </p:txBody>
      </p:sp>
      <p:sp>
        <p:nvSpPr>
          <p:cNvPr id="4" name="Text Placeholder 3"/>
          <p:cNvSpPr>
            <a:spLocks noGrp="1"/>
          </p:cNvSpPr>
          <p:nvPr>
            <p:ph type="body" sz="half" idx="2"/>
          </p:nvPr>
        </p:nvSpPr>
        <p:spPr>
          <a:xfrm>
            <a:off x="2389717" y="5367339"/>
            <a:ext cx="7315200" cy="804863"/>
          </a:xfrm>
          <a:prstGeom prst="rect">
            <a:avLst/>
          </a:prstGeom>
        </p:spPr>
        <p:txBody>
          <a:bodyPr/>
          <a:lstStyle>
            <a:lvl1pPr marL="0" indent="0">
              <a:buNone/>
              <a:defRPr sz="1867">
                <a:solidFill>
                  <a:srgbClr val="000000"/>
                </a:solidFill>
                <a:latin typeface="Georgia"/>
                <a:cs typeface="Georgia"/>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Click to edit Master text styles</a:t>
            </a:r>
          </a:p>
        </p:txBody>
      </p:sp>
    </p:spTree>
    <p:extLst>
      <p:ext uri="{BB962C8B-B14F-4D97-AF65-F5344CB8AC3E}">
        <p14:creationId xmlns:p14="http://schemas.microsoft.com/office/powerpoint/2010/main" val="87207875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022364"/>
      </p:ext>
    </p:extLst>
  </p:cSld>
  <p:clrMapOvr>
    <a:masterClrMapping/>
  </p:clrMapOvr>
  <p:transition spd="slow"/>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5178080"/>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E6EAAB-7FEE-4F68-883D-EBA6B0F104AC}"/>
              </a:ext>
            </a:extLst>
          </p:cNvPr>
          <p:cNvSpPr/>
          <p:nvPr userDrawn="1"/>
        </p:nvSpPr>
        <p:spPr>
          <a:xfrm>
            <a:off x="0" y="0"/>
            <a:ext cx="12192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hidden="1">
            <a:extLst>
              <a:ext uri="{FF2B5EF4-FFF2-40B4-BE49-F238E27FC236}">
                <a16:creationId xmlns:a16="http://schemas.microsoft.com/office/drawing/2014/main" id="{690739EB-94C1-4415-B19F-879B952D09F0}"/>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50000"/>
                  </a:schemeClr>
                </a:solidFill>
              </a:rPr>
              <a:t>© 2019 Rotary International. Internal Use Only. Not For Distribution. Private and Confidential.</a:t>
            </a:r>
          </a:p>
        </p:txBody>
      </p:sp>
      <p:sp>
        <p:nvSpPr>
          <p:cNvPr id="5" name="Slide Number Placeholder 5">
            <a:extLst>
              <a:ext uri="{FF2B5EF4-FFF2-40B4-BE49-F238E27FC236}">
                <a16:creationId xmlns:a16="http://schemas.microsoft.com/office/drawing/2014/main" id="{498B72DB-9B3F-4174-946B-11B970D5D543}"/>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25063884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213942E-07A7-B381-FD27-E7D87DCB48FC}"/>
              </a:ext>
            </a:extLst>
          </p:cNvPr>
          <p:cNvSpPr/>
          <p:nvPr userDrawn="1"/>
        </p:nvSpPr>
        <p:spPr>
          <a:xfrm>
            <a:off x="0" y="0"/>
            <a:ext cx="12192000" cy="1540933"/>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3" name="TextBox 2" hidden="1">
            <a:extLst>
              <a:ext uri="{FF2B5EF4-FFF2-40B4-BE49-F238E27FC236}">
                <a16:creationId xmlns:a16="http://schemas.microsoft.com/office/drawing/2014/main" id="{D8A2B096-AEA0-FAB1-4CC8-6F992FC396C2}"/>
              </a:ext>
            </a:extLst>
          </p:cNvPr>
          <p:cNvSpPr txBox="1"/>
          <p:nvPr userDrawn="1"/>
        </p:nvSpPr>
        <p:spPr>
          <a:xfrm>
            <a:off x="0" y="6673851"/>
            <a:ext cx="9144000" cy="184666"/>
          </a:xfrm>
          <a:prstGeom prst="rect">
            <a:avLst/>
          </a:prstGeom>
          <a:noFill/>
        </p:spPr>
        <p:txBody>
          <a:bodyPr>
            <a:spAutoFit/>
          </a:bodyPr>
          <a:lstStyle/>
          <a:p>
            <a:pPr marL="0" marR="0" lvl="0" indent="0" algn="l" defTabSz="1219170" rtl="0" eaLnBrk="0" fontAlgn="base" latinLnBrk="0" hangingPunct="0">
              <a:lnSpc>
                <a:spcPct val="100000"/>
              </a:lnSpc>
              <a:spcBef>
                <a:spcPct val="0"/>
              </a:spcBef>
              <a:spcAft>
                <a:spcPct val="0"/>
              </a:spcAft>
              <a:buClrTx/>
              <a:buSzTx/>
              <a:buFontTx/>
              <a:buNone/>
              <a:tabLst/>
              <a:defRPr/>
            </a:pPr>
            <a:r>
              <a:rPr kumimoji="0" lang="en-US" sz="600" b="0" i="0" u="none" strike="noStrike" kern="1200" cap="none" spc="0" normalizeH="0" baseline="0" noProof="0" dirty="0">
                <a:ln>
                  <a:noFill/>
                </a:ln>
                <a:solidFill>
                  <a:srgbClr val="E6E5D8">
                    <a:lumMod val="75000"/>
                  </a:srgbClr>
                </a:solidFill>
                <a:effectLst/>
                <a:uLnTx/>
                <a:uFillTx/>
                <a:latin typeface="Arial" panose="020B0604020202020204" pitchFamily="34" charset="0"/>
                <a:ea typeface="MS PGothic" panose="020B0600070205080204" pitchFamily="34" charset="-128"/>
                <a:cs typeface="+mn-cs"/>
              </a:rPr>
              <a:t>© 2019 Rotary International. Internal Use Only. Not For Distribution. Private and Confidential.</a:t>
            </a:r>
          </a:p>
        </p:txBody>
      </p:sp>
      <p:sp>
        <p:nvSpPr>
          <p:cNvPr id="5" name="Title 1"/>
          <p:cNvSpPr>
            <a:spLocks noGrp="1"/>
          </p:cNvSpPr>
          <p:nvPr>
            <p:ph type="title"/>
          </p:nvPr>
        </p:nvSpPr>
        <p:spPr>
          <a:xfrm>
            <a:off x="381000" y="1"/>
            <a:ext cx="11506200" cy="1540043"/>
          </a:xfrm>
        </p:spPr>
        <p:txBody>
          <a:bodyPr tIns="0" bIns="91440" anchor="b"/>
          <a:lstStyle>
            <a:lvl1pPr>
              <a:defRPr cap="all" baseline="0">
                <a:solidFill>
                  <a:schemeClr val="bg1"/>
                </a:solidFill>
              </a:defRPr>
            </a:lvl1pPr>
          </a:lstStyle>
          <a:p>
            <a:r>
              <a:rPr lang="en-US" dirty="0"/>
              <a:t>Click to edit Master title style</a:t>
            </a:r>
          </a:p>
        </p:txBody>
      </p:sp>
      <p:sp>
        <p:nvSpPr>
          <p:cNvPr id="4" name="Slide Number Placeholder 5">
            <a:extLst>
              <a:ext uri="{FF2B5EF4-FFF2-40B4-BE49-F238E27FC236}">
                <a16:creationId xmlns:a16="http://schemas.microsoft.com/office/drawing/2014/main" id="{9A1C725D-DB0A-C311-91F7-8BB3DD8373C1}"/>
              </a:ext>
            </a:extLst>
          </p:cNvPr>
          <p:cNvSpPr>
            <a:spLocks noGrp="1"/>
          </p:cNvSpPr>
          <p:nvPr>
            <p:ph type="sldNum" sz="quarter" idx="10"/>
          </p:nvPr>
        </p:nvSpPr>
        <p:spPr>
          <a:xfrm>
            <a:off x="11650134" y="116417"/>
            <a:ext cx="423333" cy="364067"/>
          </a:xfrm>
        </p:spPr>
        <p:txBody>
          <a:bodyPr vert="horz" lIns="91440" tIns="45720" rIns="91440" bIns="45720" rtlCol="0" anchor="ctr"/>
          <a:lstStyle>
            <a:lvl1pPr>
              <a:defRPr lang="en-US">
                <a:solidFill>
                  <a:schemeClr val="tx1"/>
                </a:solidFill>
              </a:defRPr>
            </a:lvl1pPr>
          </a:lstStyle>
          <a:p>
            <a:pPr defTabSz="1219170" eaLnBrk="0" fontAlgn="base" hangingPunct="0">
              <a:spcBef>
                <a:spcPct val="0"/>
              </a:spcBef>
              <a:spcAft>
                <a:spcPct val="0"/>
              </a:spcAft>
              <a:defRPr/>
            </a:pPr>
            <a:fld id="{18565037-B52C-4B39-B03E-0D02DA5C3006}" type="slidenum">
              <a:rPr lang="en-US" sz="3200" smtClean="0">
                <a:solidFill>
                  <a:srgbClr val="958D85"/>
                </a:solidFill>
                <a:latin typeface="Arial" panose="020B0604020202020204" pitchFamily="34" charset="0"/>
                <a:ea typeface="MS PGothic" panose="020B0600070205080204" pitchFamily="34" charset="-128"/>
              </a:rPr>
              <a:pPr defTabSz="1219170" eaLnBrk="0" fontAlgn="base" hangingPunct="0">
                <a:spcBef>
                  <a:spcPct val="0"/>
                </a:spcBef>
                <a:spcAft>
                  <a:spcPct val="0"/>
                </a:spcAft>
                <a:defRPr/>
              </a:pPr>
              <a:t>‹#›</a:t>
            </a:fld>
            <a:endParaRPr lang="en-US" sz="3200" dirty="0">
              <a:solidFill>
                <a:srgbClr val="958D85"/>
              </a:solidFill>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14315840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1D93BBE-E28C-0AA2-BD58-9008DEDD650B}"/>
              </a:ext>
            </a:extLst>
          </p:cNvPr>
          <p:cNvSpPr/>
          <p:nvPr userDrawn="1"/>
        </p:nvSpPr>
        <p:spPr>
          <a:xfrm>
            <a:off x="0" y="0"/>
            <a:ext cx="6096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3" name="TextBox 2" hidden="1">
            <a:extLst>
              <a:ext uri="{FF2B5EF4-FFF2-40B4-BE49-F238E27FC236}">
                <a16:creationId xmlns:a16="http://schemas.microsoft.com/office/drawing/2014/main" id="{935B9456-0DE1-3A67-B05A-24434F37A2D2}"/>
              </a:ext>
            </a:extLst>
          </p:cNvPr>
          <p:cNvSpPr txBox="1"/>
          <p:nvPr userDrawn="1"/>
        </p:nvSpPr>
        <p:spPr>
          <a:xfrm>
            <a:off x="0" y="6673851"/>
            <a:ext cx="9144000" cy="184666"/>
          </a:xfrm>
          <a:prstGeom prst="rect">
            <a:avLst/>
          </a:prstGeom>
          <a:noFill/>
        </p:spPr>
        <p:txBody>
          <a:bodyPr>
            <a:spAutoFit/>
          </a:bodyPr>
          <a:lstStyle/>
          <a:p>
            <a:pPr marL="0" marR="0" lvl="0" indent="0" algn="l" defTabSz="1219170" rtl="0" eaLnBrk="0" fontAlgn="base" latinLnBrk="0" hangingPunct="0">
              <a:lnSpc>
                <a:spcPct val="100000"/>
              </a:lnSpc>
              <a:spcBef>
                <a:spcPct val="0"/>
              </a:spcBef>
              <a:spcAft>
                <a:spcPct val="0"/>
              </a:spcAft>
              <a:buClrTx/>
              <a:buSzTx/>
              <a:buFontTx/>
              <a:buNone/>
              <a:tabLst/>
              <a:defRPr/>
            </a:pPr>
            <a:r>
              <a:rPr kumimoji="0" lang="en-US" sz="600" b="0" i="0" u="none" strike="noStrike" kern="1200" cap="none" spc="0" normalizeH="0" baseline="0" noProof="0" dirty="0">
                <a:ln>
                  <a:noFill/>
                </a:ln>
                <a:solidFill>
                  <a:srgbClr val="E6E5D8">
                    <a:lumMod val="50000"/>
                  </a:srgbClr>
                </a:solidFill>
                <a:effectLst/>
                <a:uLnTx/>
                <a:uFillTx/>
                <a:latin typeface="Arial" panose="020B0604020202020204" pitchFamily="34" charset="0"/>
                <a:ea typeface="MS PGothic" panose="020B0600070205080204" pitchFamily="34" charset="-128"/>
                <a:cs typeface="+mn-cs"/>
              </a:rPr>
              <a:t>© 2019 Rotary International. Internal Use Only. Not For Distribution. Private and Confidential.</a:t>
            </a:r>
          </a:p>
        </p:txBody>
      </p:sp>
      <p:sp>
        <p:nvSpPr>
          <p:cNvPr id="12" name="Text Placeholder 11"/>
          <p:cNvSpPr>
            <a:spLocks noGrp="1"/>
          </p:cNvSpPr>
          <p:nvPr>
            <p:ph type="body" sz="quarter" idx="12"/>
          </p:nvPr>
        </p:nvSpPr>
        <p:spPr>
          <a:xfrm>
            <a:off x="6350000" y="2141538"/>
            <a:ext cx="5537200" cy="3141663"/>
          </a:xfrm>
        </p:spPr>
        <p:txBody>
          <a:bodyPr>
            <a:normAutofit/>
          </a:bodyPr>
          <a:lstStyle>
            <a:lvl1pPr marL="0" indent="0">
              <a:buNone/>
              <a:defRPr sz="2200"/>
            </a:lvl1pPr>
            <a:lvl2pPr marL="228594" indent="-169858">
              <a:lnSpc>
                <a:spcPct val="100000"/>
              </a:lnSpc>
              <a:spcBef>
                <a:spcPts val="1200"/>
              </a:spcBef>
              <a:spcAft>
                <a:spcPts val="1200"/>
              </a:spcAft>
              <a:defRPr sz="1800"/>
            </a:lvl2pPr>
            <a:lvl3pPr>
              <a:defRPr sz="1800"/>
            </a:lvl3pPr>
            <a:lvl4pPr>
              <a:defRPr sz="1600"/>
            </a:lvl4pPr>
            <a:lvl5pPr>
              <a:defRPr sz="1600"/>
            </a:lvl5pPr>
          </a:lstStyle>
          <a:p>
            <a:pPr lvl="0"/>
            <a:r>
              <a:rPr lang="en-US" dirty="0"/>
              <a:t>Click to edit Master text styles</a:t>
            </a:r>
          </a:p>
          <a:p>
            <a:pPr lvl="1"/>
            <a:r>
              <a:rPr lang="en-US" dirty="0"/>
              <a:t>Second level</a:t>
            </a:r>
          </a:p>
        </p:txBody>
      </p:sp>
      <p:sp>
        <p:nvSpPr>
          <p:cNvPr id="21" name="Text Placeholder 11"/>
          <p:cNvSpPr>
            <a:spLocks noGrp="1"/>
          </p:cNvSpPr>
          <p:nvPr>
            <p:ph type="body" sz="quarter" idx="14"/>
          </p:nvPr>
        </p:nvSpPr>
        <p:spPr>
          <a:xfrm>
            <a:off x="558800" y="2141538"/>
            <a:ext cx="4978400" cy="1135063"/>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a:t>Click to edit Master text styles</a:t>
            </a:r>
          </a:p>
        </p:txBody>
      </p:sp>
      <p:sp>
        <p:nvSpPr>
          <p:cNvPr id="22" name="Subtitle 2"/>
          <p:cNvSpPr>
            <a:spLocks noGrp="1"/>
          </p:cNvSpPr>
          <p:nvPr>
            <p:ph type="subTitle" idx="1"/>
          </p:nvPr>
        </p:nvSpPr>
        <p:spPr>
          <a:xfrm>
            <a:off x="554568" y="3383633"/>
            <a:ext cx="4986867" cy="1975764"/>
          </a:xfrm>
        </p:spPr>
        <p:txBody>
          <a:bodyPr>
            <a:normAutofit/>
          </a:bodyPr>
          <a:lstStyle>
            <a:lvl1pPr marL="0" indent="0" algn="l">
              <a:buNone/>
              <a:defRPr sz="2200">
                <a:solidFill>
                  <a:schemeClr val="bg1"/>
                </a:solidFill>
                <a:latin typeface="+mj-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
        <p:nvSpPr>
          <p:cNvPr id="4" name="Slide Number Placeholder 5">
            <a:extLst>
              <a:ext uri="{FF2B5EF4-FFF2-40B4-BE49-F238E27FC236}">
                <a16:creationId xmlns:a16="http://schemas.microsoft.com/office/drawing/2014/main" id="{070F0C0D-0C61-52A4-5277-D41DEFCE5BDE}"/>
              </a:ext>
            </a:extLst>
          </p:cNvPr>
          <p:cNvSpPr>
            <a:spLocks noGrp="1"/>
          </p:cNvSpPr>
          <p:nvPr>
            <p:ph type="sldNum" sz="quarter" idx="15"/>
          </p:nvPr>
        </p:nvSpPr>
        <p:spPr>
          <a:xfrm>
            <a:off x="11650134" y="116417"/>
            <a:ext cx="423333" cy="364067"/>
          </a:xfrm>
        </p:spPr>
        <p:txBody>
          <a:bodyPr vert="horz" lIns="91440" tIns="45720" rIns="91440" bIns="45720" rtlCol="0" anchor="ctr"/>
          <a:lstStyle>
            <a:lvl1pPr>
              <a:defRPr lang="en-US">
                <a:solidFill>
                  <a:schemeClr val="tx1"/>
                </a:solidFill>
              </a:defRPr>
            </a:lvl1pPr>
          </a:lstStyle>
          <a:p>
            <a:pPr defTabSz="1219170" eaLnBrk="0" fontAlgn="base" hangingPunct="0">
              <a:spcBef>
                <a:spcPct val="0"/>
              </a:spcBef>
              <a:spcAft>
                <a:spcPct val="0"/>
              </a:spcAft>
              <a:defRPr/>
            </a:pPr>
            <a:fld id="{A8FBE5E1-6DB5-4C19-9206-E93380BC5AC7}" type="slidenum">
              <a:rPr lang="en-US" sz="3200" smtClean="0">
                <a:solidFill>
                  <a:srgbClr val="958D85"/>
                </a:solidFill>
                <a:latin typeface="Arial" panose="020B0604020202020204" pitchFamily="34" charset="0"/>
                <a:ea typeface="MS PGothic" panose="020B0600070205080204" pitchFamily="34" charset="-128"/>
              </a:rPr>
              <a:pPr defTabSz="1219170" eaLnBrk="0" fontAlgn="base" hangingPunct="0">
                <a:spcBef>
                  <a:spcPct val="0"/>
                </a:spcBef>
                <a:spcAft>
                  <a:spcPct val="0"/>
                </a:spcAft>
                <a:defRPr/>
              </a:pPr>
              <a:t>‹#›</a:t>
            </a:fld>
            <a:endParaRPr lang="en-US" sz="3200" dirty="0">
              <a:solidFill>
                <a:srgbClr val="958D85"/>
              </a:solidFill>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12616637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4AB9660-06D7-4EC1-B41A-0141039CF0E9}"/>
              </a:ext>
            </a:extLst>
          </p:cNvPr>
          <p:cNvSpPr/>
          <p:nvPr userDrawn="1"/>
        </p:nvSpPr>
        <p:spPr>
          <a:xfrm>
            <a:off x="0" y="0"/>
            <a:ext cx="12192000" cy="6857999"/>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 name="TextBox 5" hidden="1">
            <a:extLst>
              <a:ext uri="{FF2B5EF4-FFF2-40B4-BE49-F238E27FC236}">
                <a16:creationId xmlns:a16="http://schemas.microsoft.com/office/drawing/2014/main" id="{440A6B87-0865-4F2E-BFC1-2085F3020671}"/>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5" name="Slide Number Placeholder 5">
            <a:extLst>
              <a:ext uri="{FF2B5EF4-FFF2-40B4-BE49-F238E27FC236}">
                <a16:creationId xmlns:a16="http://schemas.microsoft.com/office/drawing/2014/main" id="{5A7B473F-4FCB-4E80-AEDD-AFF0A582E31D}"/>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40876601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B15CEA-7F4D-4111-91E1-C24BB8942014}"/>
              </a:ext>
            </a:extLst>
          </p:cNvPr>
          <p:cNvSpPr/>
          <p:nvPr userDrawn="1"/>
        </p:nvSpPr>
        <p:spPr>
          <a:xfrm flipV="1">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B110B65-104E-48DA-9FDA-01FF9A48E841}"/>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dirty="0"/>
              <a:t>Click to edit Master title style</a:t>
            </a:r>
          </a:p>
        </p:txBody>
      </p:sp>
      <p:sp>
        <p:nvSpPr>
          <p:cNvPr id="10" name="Content Placeholder 2">
            <a:extLst>
              <a:ext uri="{FF2B5EF4-FFF2-40B4-BE49-F238E27FC236}">
                <a16:creationId xmlns:a16="http://schemas.microsoft.com/office/drawing/2014/main" id="{9A633E9E-2A95-4274-8C9E-B12F3C8F05DB}"/>
              </a:ext>
            </a:extLst>
          </p:cNvPr>
          <p:cNvSpPr>
            <a:spLocks noGrp="1"/>
          </p:cNvSpPr>
          <p:nvPr>
            <p:ph idx="1"/>
          </p:nvPr>
        </p:nvSpPr>
        <p:spPr>
          <a:xfrm>
            <a:off x="380999" y="2142067"/>
            <a:ext cx="11506199" cy="4034896"/>
          </a:xfrm>
        </p:spPr>
        <p:txBody>
          <a:bodyPr>
            <a:normAutofit/>
          </a:bodyPr>
          <a:lstStyle>
            <a:lvl1pPr>
              <a:defRPr sz="2400">
                <a:solidFill>
                  <a:srgbClr val="333333"/>
                </a:solidFill>
              </a:defRPr>
            </a:lvl1pPr>
            <a:lvl2pPr marL="457200" indent="-228600">
              <a:defRPr sz="2000">
                <a:solidFill>
                  <a:srgbClr val="333333"/>
                </a:solidFill>
              </a:defRPr>
            </a:lvl2pPr>
            <a:lvl3pPr marL="685800" indent="-228600">
              <a:defRPr sz="1800">
                <a:solidFill>
                  <a:srgbClr val="333333"/>
                </a:solidFill>
              </a:defRPr>
            </a:lvl3pPr>
            <a:lvl4pPr marL="914400" indent="-228600">
              <a:defRPr sz="1600">
                <a:solidFill>
                  <a:srgbClr val="333333"/>
                </a:solidFill>
              </a:defRPr>
            </a:lvl4pPr>
            <a:lvl5pPr marL="1143000" indent="-228600">
              <a:defRPr sz="1600">
                <a:solidFill>
                  <a:srgbClr val="33333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5" hidden="1">
            <a:extLst>
              <a:ext uri="{FF2B5EF4-FFF2-40B4-BE49-F238E27FC236}">
                <a16:creationId xmlns:a16="http://schemas.microsoft.com/office/drawing/2014/main" id="{134820A4-D5DF-4EEE-9F8B-8C9C8D423F7B}"/>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CE2B2F9D-68E3-43FB-86DA-500515AC8355}"/>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943708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2.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10" Type="http://schemas.openxmlformats.org/officeDocument/2006/relationships/image" Target="../media/image4.png"/><Relationship Id="rId4" Type="http://schemas.openxmlformats.org/officeDocument/2006/relationships/slideLayout" Target="../slideLayouts/slideLayout25.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slideLayout" Target="../slideLayouts/slideLayout47.xml"/><Relationship Id="rId26" Type="http://schemas.openxmlformats.org/officeDocument/2006/relationships/theme" Target="../theme/theme3.xml"/><Relationship Id="rId3" Type="http://schemas.openxmlformats.org/officeDocument/2006/relationships/slideLayout" Target="../slideLayouts/slideLayout32.xml"/><Relationship Id="rId21" Type="http://schemas.openxmlformats.org/officeDocument/2006/relationships/slideLayout" Target="../slideLayouts/slideLayout50.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5" Type="http://schemas.openxmlformats.org/officeDocument/2006/relationships/slideLayout" Target="../slideLayouts/slideLayout54.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slideLayout" Target="../slideLayouts/slideLayout49.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24" Type="http://schemas.openxmlformats.org/officeDocument/2006/relationships/slideLayout" Target="../slideLayouts/slideLayout53.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23" Type="http://schemas.openxmlformats.org/officeDocument/2006/relationships/slideLayout" Target="../slideLayouts/slideLayout52.xml"/><Relationship Id="rId10" Type="http://schemas.openxmlformats.org/officeDocument/2006/relationships/slideLayout" Target="../slideLayouts/slideLayout39.xml"/><Relationship Id="rId19" Type="http://schemas.openxmlformats.org/officeDocument/2006/relationships/slideLayout" Target="../slideLayouts/slideLayout48.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 Id="rId22" Type="http://schemas.openxmlformats.org/officeDocument/2006/relationships/slideLayout" Target="../slideLayouts/slideLayout5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18" Type="http://schemas.openxmlformats.org/officeDocument/2006/relationships/theme" Target="../theme/theme4.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17" Type="http://schemas.openxmlformats.org/officeDocument/2006/relationships/slideLayout" Target="../slideLayouts/slideLayout71.xml"/><Relationship Id="rId2" Type="http://schemas.openxmlformats.org/officeDocument/2006/relationships/slideLayout" Target="../slideLayouts/slideLayout56.xml"/><Relationship Id="rId16" Type="http://schemas.openxmlformats.org/officeDocument/2006/relationships/slideLayout" Target="../slideLayouts/slideLayout70.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5" Type="http://schemas.openxmlformats.org/officeDocument/2006/relationships/slideLayout" Target="../slideLayouts/slideLayout69.xml"/><Relationship Id="rId10" Type="http://schemas.openxmlformats.org/officeDocument/2006/relationships/slideLayout" Target="../slideLayouts/slideLayout64.xml"/><Relationship Id="rId19" Type="http://schemas.openxmlformats.org/officeDocument/2006/relationships/image" Target="../media/image4.png"/><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slideLayout" Target="../slideLayouts/slideLayout6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3A30972-1C67-4E6A-8DF8-FA31811F32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a:extLst>
              <a:ext uri="{FF2B5EF4-FFF2-40B4-BE49-F238E27FC236}">
                <a16:creationId xmlns:a16="http://schemas.microsoft.com/office/drawing/2014/main" id="{94A7C4A0-AF15-4181-A8AA-DD88418E93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4" name="Date Placeholder 3">
            <a:extLst>
              <a:ext uri="{FF2B5EF4-FFF2-40B4-BE49-F238E27FC236}">
                <a16:creationId xmlns:a16="http://schemas.microsoft.com/office/drawing/2014/main" id="{81EBF25C-41FB-46AD-9289-6BF20A26C5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403BEF16-CB3B-49A0-80E5-C0FA697B6E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04CA0E4A-24D2-4B23-B7EF-DD664DC1CD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A94E25-127B-4C48-AF96-44BA7B823777}" type="slidenum">
              <a:rPr lang="en-US" smtClean="0"/>
              <a:t>‹#›</a:t>
            </a:fld>
            <a:endParaRPr lang="en-US" dirty="0"/>
          </a:p>
        </p:txBody>
      </p:sp>
      <p:sp>
        <p:nvSpPr>
          <p:cNvPr id="7" name="Rectangle 6" hidden="1">
            <a:extLst>
              <a:ext uri="{FF2B5EF4-FFF2-40B4-BE49-F238E27FC236}">
                <a16:creationId xmlns:a16="http://schemas.microsoft.com/office/drawing/2014/main" id="{3AC13BC4-26FC-48BA-BD55-B5F6F84290EA}"/>
              </a:ext>
            </a:extLst>
          </p:cNvPr>
          <p:cNvSpPr/>
          <p:nvPr userDrawn="1"/>
        </p:nvSpPr>
        <p:spPr>
          <a:xfrm>
            <a:off x="12192000" y="0"/>
            <a:ext cx="5613400" cy="6586418"/>
          </a:xfrm>
          <a:prstGeom prst="rect">
            <a:avLst/>
          </a:prstGeom>
        </p:spPr>
        <p:txBody>
          <a:bodyPr wrap="square">
            <a:spAutoFit/>
          </a:bodyPr>
          <a:lstStyle/>
          <a:p>
            <a:pPr algn="l">
              <a:spcBef>
                <a:spcPts val="600"/>
              </a:spcBef>
              <a:spcAft>
                <a:spcPts val="600"/>
              </a:spcAft>
            </a:pPr>
            <a:r>
              <a:rPr lang="en-US" b="0" i="0" dirty="0">
                <a:solidFill>
                  <a:srgbClr val="222222"/>
                </a:solidFill>
                <a:effectLst/>
                <a:latin typeface="Arial" panose="020B0604020202020204" pitchFamily="34" charset="0"/>
              </a:rPr>
              <a:t>As we discussed, I’m hoping to get this buttoned up as quickly as possible. What are you thinking for turn-around?</a:t>
            </a:r>
          </a:p>
          <a:p>
            <a:pPr algn="l">
              <a:spcBef>
                <a:spcPts val="600"/>
              </a:spcBef>
              <a:spcAft>
                <a:spcPts val="600"/>
              </a:spcAft>
            </a:pPr>
            <a:r>
              <a:rPr lang="en-US" b="0" i="0" dirty="0">
                <a:solidFill>
                  <a:srgbClr val="222222"/>
                </a:solidFill>
                <a:effectLst/>
                <a:latin typeface="Arial" panose="020B0604020202020204" pitchFamily="34" charset="0"/>
              </a:rPr>
              <a:t> </a:t>
            </a:r>
          </a:p>
          <a:p>
            <a:pPr algn="l">
              <a:spcBef>
                <a:spcPts val="600"/>
              </a:spcBef>
              <a:spcAft>
                <a:spcPts val="600"/>
              </a:spcAft>
            </a:pPr>
            <a:r>
              <a:rPr lang="en-US" b="0" i="0" dirty="0">
                <a:solidFill>
                  <a:srgbClr val="000000"/>
                </a:solidFill>
                <a:effectLst/>
                <a:latin typeface="Arial" panose="020B0604020202020204" pitchFamily="34" charset="0"/>
              </a:rPr>
              <a:t>• revise any of the “how-to” text on the first pages</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make sure the template is properly set up for both Macs and PCs – Should there be 2 versions of the PPT, one for Mac, one for PC?</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create text placeholders within each slide</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how to create certain visual effects such as the transparent photo overlays (the process is different from Mac to PC)</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creating new generic infographics (such as bar charts and tables) so that we make it easy for users to create their own in a proper style</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need your advice on fonts – I’m thinking we should only use the “free option” fonts? (see attached)</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222222"/>
                </a:solidFill>
                <a:effectLst/>
                <a:latin typeface="Arial" panose="020B0604020202020204" pitchFamily="34" charset="0"/>
              </a:rPr>
              <a:t>• make sure all colors are the proper CMYK breakdown colors for Rotary (on the way)</a:t>
            </a:r>
          </a:p>
        </p:txBody>
      </p:sp>
      <p:grpSp>
        <p:nvGrpSpPr>
          <p:cNvPr id="8" name="Group 7" hidden="1">
            <a:extLst>
              <a:ext uri="{FF2B5EF4-FFF2-40B4-BE49-F238E27FC236}">
                <a16:creationId xmlns:a16="http://schemas.microsoft.com/office/drawing/2014/main" id="{804F3FBD-3E3A-4798-A75B-C9FEFA1BF809}"/>
              </a:ext>
            </a:extLst>
          </p:cNvPr>
          <p:cNvGrpSpPr/>
          <p:nvPr userDrawn="1"/>
        </p:nvGrpSpPr>
        <p:grpSpPr>
          <a:xfrm>
            <a:off x="0" y="6984999"/>
            <a:ext cx="10083800" cy="304209"/>
            <a:chOff x="0" y="-1013285"/>
            <a:chExt cx="12192000" cy="885694"/>
          </a:xfrm>
        </p:grpSpPr>
        <p:sp>
          <p:nvSpPr>
            <p:cNvPr id="9" name="Rectangle 8">
              <a:extLst>
                <a:ext uri="{FF2B5EF4-FFF2-40B4-BE49-F238E27FC236}">
                  <a16:creationId xmlns:a16="http://schemas.microsoft.com/office/drawing/2014/main" id="{F2F52BFC-C5AE-430C-A1DE-3AA417850141}"/>
                </a:ext>
              </a:extLst>
            </p:cNvPr>
            <p:cNvSpPr/>
            <p:nvPr userDrawn="1"/>
          </p:nvSpPr>
          <p:spPr>
            <a:xfrm>
              <a:off x="0" y="-1013285"/>
              <a:ext cx="1724431" cy="885694"/>
            </a:xfrm>
            <a:prstGeom prst="rect">
              <a:avLst/>
            </a:prstGeom>
            <a:solidFill>
              <a:srgbClr val="4859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72,89,93</a:t>
              </a:r>
            </a:p>
          </p:txBody>
        </p:sp>
        <p:sp>
          <p:nvSpPr>
            <p:cNvPr id="10" name="Rectangle 9">
              <a:extLst>
                <a:ext uri="{FF2B5EF4-FFF2-40B4-BE49-F238E27FC236}">
                  <a16:creationId xmlns:a16="http://schemas.microsoft.com/office/drawing/2014/main" id="{E172C24F-CD6F-466D-9F22-DEAB6D3D48CA}"/>
                </a:ext>
              </a:extLst>
            </p:cNvPr>
            <p:cNvSpPr/>
            <p:nvPr userDrawn="1"/>
          </p:nvSpPr>
          <p:spPr>
            <a:xfrm>
              <a:off x="2093514" y="-1013285"/>
              <a:ext cx="1724431" cy="885694"/>
            </a:xfrm>
            <a:prstGeom prst="rect">
              <a:avLst/>
            </a:prstGeom>
            <a:solidFill>
              <a:srgbClr val="00B2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0,178,177</a:t>
              </a:r>
            </a:p>
          </p:txBody>
        </p:sp>
        <p:sp>
          <p:nvSpPr>
            <p:cNvPr id="11" name="Rectangle 10">
              <a:extLst>
                <a:ext uri="{FF2B5EF4-FFF2-40B4-BE49-F238E27FC236}">
                  <a16:creationId xmlns:a16="http://schemas.microsoft.com/office/drawing/2014/main" id="{769599F9-3B73-4368-98A9-9DF824ECE483}"/>
                </a:ext>
              </a:extLst>
            </p:cNvPr>
            <p:cNvSpPr/>
            <p:nvPr userDrawn="1"/>
          </p:nvSpPr>
          <p:spPr>
            <a:xfrm>
              <a:off x="4187028" y="-1013285"/>
              <a:ext cx="1724431" cy="885694"/>
            </a:xfrm>
            <a:prstGeom prst="rect">
              <a:avLst/>
            </a:prstGeom>
            <a:solidFill>
              <a:srgbClr val="01B0E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1,176,227</a:t>
              </a:r>
            </a:p>
          </p:txBody>
        </p:sp>
        <p:sp>
          <p:nvSpPr>
            <p:cNvPr id="12" name="Rectangle 11">
              <a:extLst>
                <a:ext uri="{FF2B5EF4-FFF2-40B4-BE49-F238E27FC236}">
                  <a16:creationId xmlns:a16="http://schemas.microsoft.com/office/drawing/2014/main" id="{A64D2A59-F06E-4454-835D-B1B119399FF0}"/>
                </a:ext>
              </a:extLst>
            </p:cNvPr>
            <p:cNvSpPr/>
            <p:nvPr userDrawn="1"/>
          </p:nvSpPr>
          <p:spPr>
            <a:xfrm>
              <a:off x="6280542" y="-1013285"/>
              <a:ext cx="1724431" cy="885694"/>
            </a:xfrm>
            <a:prstGeom prst="rect">
              <a:avLst/>
            </a:prstGeom>
            <a:solidFill>
              <a:srgbClr val="006FD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0,111,211</a:t>
              </a:r>
            </a:p>
          </p:txBody>
        </p:sp>
        <p:sp>
          <p:nvSpPr>
            <p:cNvPr id="13" name="Rectangle 12">
              <a:extLst>
                <a:ext uri="{FF2B5EF4-FFF2-40B4-BE49-F238E27FC236}">
                  <a16:creationId xmlns:a16="http://schemas.microsoft.com/office/drawing/2014/main" id="{C1B62E1E-3C53-4822-A67E-EEBA9A88892C}"/>
                </a:ext>
              </a:extLst>
            </p:cNvPr>
            <p:cNvSpPr/>
            <p:nvPr userDrawn="1"/>
          </p:nvSpPr>
          <p:spPr>
            <a:xfrm>
              <a:off x="8374056" y="-1013285"/>
              <a:ext cx="1724431" cy="885694"/>
            </a:xfrm>
            <a:prstGeom prst="rect">
              <a:avLst/>
            </a:prstGeom>
            <a:solidFill>
              <a:srgbClr val="7D17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125,23,158</a:t>
              </a:r>
            </a:p>
          </p:txBody>
        </p:sp>
        <p:sp>
          <p:nvSpPr>
            <p:cNvPr id="14" name="Rectangle 13">
              <a:extLst>
                <a:ext uri="{FF2B5EF4-FFF2-40B4-BE49-F238E27FC236}">
                  <a16:creationId xmlns:a16="http://schemas.microsoft.com/office/drawing/2014/main" id="{DD450576-31D2-4B6E-8BCF-0CBCAD997009}"/>
                </a:ext>
              </a:extLst>
            </p:cNvPr>
            <p:cNvSpPr/>
            <p:nvPr userDrawn="1"/>
          </p:nvSpPr>
          <p:spPr>
            <a:xfrm>
              <a:off x="10467569" y="-1013285"/>
              <a:ext cx="1724431" cy="885694"/>
            </a:xfrm>
            <a:prstGeom prst="rect">
              <a:avLst/>
            </a:prstGeom>
            <a:solidFill>
              <a:srgbClr val="EB06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235,6,117</a:t>
              </a:r>
            </a:p>
          </p:txBody>
        </p:sp>
      </p:grpSp>
      <p:sp>
        <p:nvSpPr>
          <p:cNvPr id="15" name="Rotary Logo simple" hidden="1">
            <a:extLst>
              <a:ext uri="{FF2B5EF4-FFF2-40B4-BE49-F238E27FC236}">
                <a16:creationId xmlns:a16="http://schemas.microsoft.com/office/drawing/2014/main" id="{CBE37952-D34A-45B0-8DCF-EBD057553886}"/>
              </a:ext>
            </a:extLst>
          </p:cNvPr>
          <p:cNvSpPr>
            <a:spLocks/>
          </p:cNvSpPr>
          <p:nvPr userDrawn="1"/>
        </p:nvSpPr>
        <p:spPr bwMode="auto">
          <a:xfrm>
            <a:off x="12939394" y="6041015"/>
            <a:ext cx="1751014" cy="664585"/>
          </a:xfrm>
          <a:custGeom>
            <a:avLst/>
            <a:gdLst>
              <a:gd name="connsiteX0" fmla="*/ 1869753 w 2378076"/>
              <a:gd name="connsiteY0" fmla="*/ 541874 h 902582"/>
              <a:gd name="connsiteX1" fmla="*/ 1745039 w 2378076"/>
              <a:gd name="connsiteY1" fmla="*/ 604157 h 902582"/>
              <a:gd name="connsiteX2" fmla="*/ 1736725 w 2378076"/>
              <a:gd name="connsiteY2" fmla="*/ 609819 h 902582"/>
              <a:gd name="connsiteX3" fmla="*/ 1736725 w 2378076"/>
              <a:gd name="connsiteY3" fmla="*/ 612651 h 902582"/>
              <a:gd name="connsiteX4" fmla="*/ 1742268 w 2378076"/>
              <a:gd name="connsiteY4" fmla="*/ 621144 h 902582"/>
              <a:gd name="connsiteX5" fmla="*/ 1886381 w 2378076"/>
              <a:gd name="connsiteY5" fmla="*/ 706075 h 902582"/>
              <a:gd name="connsiteX6" fmla="*/ 1894695 w 2378076"/>
              <a:gd name="connsiteY6" fmla="*/ 706075 h 902582"/>
              <a:gd name="connsiteX7" fmla="*/ 1897467 w 2378076"/>
              <a:gd name="connsiteY7" fmla="*/ 691920 h 902582"/>
              <a:gd name="connsiteX8" fmla="*/ 1889152 w 2378076"/>
              <a:gd name="connsiteY8" fmla="*/ 553198 h 902582"/>
              <a:gd name="connsiteX9" fmla="*/ 1883610 w 2378076"/>
              <a:gd name="connsiteY9" fmla="*/ 541874 h 902582"/>
              <a:gd name="connsiteX10" fmla="*/ 1869753 w 2378076"/>
              <a:gd name="connsiteY10" fmla="*/ 541874 h 902582"/>
              <a:gd name="connsiteX11" fmla="*/ 1982115 w 2378076"/>
              <a:gd name="connsiteY11" fmla="*/ 539043 h 902582"/>
              <a:gd name="connsiteX12" fmla="*/ 1976518 w 2378076"/>
              <a:gd name="connsiteY12" fmla="*/ 550344 h 902582"/>
              <a:gd name="connsiteX13" fmla="*/ 1965325 w 2378076"/>
              <a:gd name="connsiteY13" fmla="*/ 691605 h 902582"/>
              <a:gd name="connsiteX14" fmla="*/ 1968123 w 2378076"/>
              <a:gd name="connsiteY14" fmla="*/ 702906 h 902582"/>
              <a:gd name="connsiteX15" fmla="*/ 1979317 w 2378076"/>
              <a:gd name="connsiteY15" fmla="*/ 702906 h 902582"/>
              <a:gd name="connsiteX16" fmla="*/ 2124828 w 2378076"/>
              <a:gd name="connsiteY16" fmla="*/ 618149 h 902582"/>
              <a:gd name="connsiteX17" fmla="*/ 2130425 w 2378076"/>
              <a:gd name="connsiteY17" fmla="*/ 609674 h 902582"/>
              <a:gd name="connsiteX18" fmla="*/ 2119232 w 2378076"/>
              <a:gd name="connsiteY18" fmla="*/ 601198 h 902582"/>
              <a:gd name="connsiteX19" fmla="*/ 1996106 w 2378076"/>
              <a:gd name="connsiteY19" fmla="*/ 539043 h 902582"/>
              <a:gd name="connsiteX20" fmla="*/ 1982115 w 2378076"/>
              <a:gd name="connsiteY20" fmla="*/ 539043 h 902582"/>
              <a:gd name="connsiteX21" fmla="*/ 871538 w 2378076"/>
              <a:gd name="connsiteY21" fmla="*/ 485068 h 902582"/>
              <a:gd name="connsiteX22" fmla="*/ 814983 w 2378076"/>
              <a:gd name="connsiteY22" fmla="*/ 487862 h 902582"/>
              <a:gd name="connsiteX23" fmla="*/ 781050 w 2378076"/>
              <a:gd name="connsiteY23" fmla="*/ 521390 h 902582"/>
              <a:gd name="connsiteX24" fmla="*/ 806500 w 2378076"/>
              <a:gd name="connsiteY24" fmla="*/ 554918 h 902582"/>
              <a:gd name="connsiteX25" fmla="*/ 871538 w 2378076"/>
              <a:gd name="connsiteY25" fmla="*/ 543742 h 902582"/>
              <a:gd name="connsiteX26" fmla="*/ 871538 w 2378076"/>
              <a:gd name="connsiteY26" fmla="*/ 485068 h 902582"/>
              <a:gd name="connsiteX27" fmla="*/ 396876 w 2378076"/>
              <a:gd name="connsiteY27" fmla="*/ 389818 h 902582"/>
              <a:gd name="connsiteX28" fmla="*/ 341313 w 2378076"/>
              <a:gd name="connsiteY28" fmla="*/ 471575 h 902582"/>
              <a:gd name="connsiteX29" fmla="*/ 396876 w 2378076"/>
              <a:gd name="connsiteY29" fmla="*/ 553331 h 902582"/>
              <a:gd name="connsiteX30" fmla="*/ 452438 w 2378076"/>
              <a:gd name="connsiteY30" fmla="*/ 471575 h 902582"/>
              <a:gd name="connsiteX31" fmla="*/ 396876 w 2378076"/>
              <a:gd name="connsiteY31" fmla="*/ 389818 h 902582"/>
              <a:gd name="connsiteX32" fmla="*/ 1964442 w 2378076"/>
              <a:gd name="connsiteY32" fmla="*/ 378529 h 902582"/>
              <a:gd name="connsiteX33" fmla="*/ 1954322 w 2378076"/>
              <a:gd name="connsiteY33" fmla="*/ 385585 h 902582"/>
              <a:gd name="connsiteX34" fmla="*/ 1957114 w 2378076"/>
              <a:gd name="connsiteY34" fmla="*/ 408163 h 902582"/>
              <a:gd name="connsiteX35" fmla="*/ 1979448 w 2378076"/>
              <a:gd name="connsiteY35" fmla="*/ 450496 h 902582"/>
              <a:gd name="connsiteX36" fmla="*/ 1931987 w 2378076"/>
              <a:gd name="connsiteY36" fmla="*/ 498474 h 902582"/>
              <a:gd name="connsiteX37" fmla="*/ 1884527 w 2378076"/>
              <a:gd name="connsiteY37" fmla="*/ 450496 h 902582"/>
              <a:gd name="connsiteX38" fmla="*/ 1906861 w 2378076"/>
              <a:gd name="connsiteY38" fmla="*/ 408163 h 902582"/>
              <a:gd name="connsiteX39" fmla="*/ 1909653 w 2378076"/>
              <a:gd name="connsiteY39" fmla="*/ 385585 h 902582"/>
              <a:gd name="connsiteX40" fmla="*/ 1887319 w 2378076"/>
              <a:gd name="connsiteY40" fmla="*/ 382763 h 902582"/>
              <a:gd name="connsiteX41" fmla="*/ 1851025 w 2378076"/>
              <a:gd name="connsiteY41" fmla="*/ 450496 h 902582"/>
              <a:gd name="connsiteX42" fmla="*/ 1931987 w 2378076"/>
              <a:gd name="connsiteY42" fmla="*/ 529518 h 902582"/>
              <a:gd name="connsiteX43" fmla="*/ 2012950 w 2378076"/>
              <a:gd name="connsiteY43" fmla="*/ 450496 h 902582"/>
              <a:gd name="connsiteX44" fmla="*/ 1976656 w 2378076"/>
              <a:gd name="connsiteY44" fmla="*/ 379940 h 902582"/>
              <a:gd name="connsiteX45" fmla="*/ 1964442 w 2378076"/>
              <a:gd name="connsiteY45" fmla="*/ 378529 h 902582"/>
              <a:gd name="connsiteX46" fmla="*/ 2166711 w 2378076"/>
              <a:gd name="connsiteY46" fmla="*/ 358068 h 902582"/>
              <a:gd name="connsiteX47" fmla="*/ 2155485 w 2378076"/>
              <a:gd name="connsiteY47" fmla="*/ 360888 h 902582"/>
              <a:gd name="connsiteX48" fmla="*/ 2040419 w 2378076"/>
              <a:gd name="connsiteY48" fmla="*/ 439837 h 902582"/>
              <a:gd name="connsiteX49" fmla="*/ 2032000 w 2378076"/>
              <a:gd name="connsiteY49" fmla="*/ 451115 h 902582"/>
              <a:gd name="connsiteX50" fmla="*/ 2040419 w 2378076"/>
              <a:gd name="connsiteY50" fmla="*/ 462393 h 902582"/>
              <a:gd name="connsiteX51" fmla="*/ 2155485 w 2378076"/>
              <a:gd name="connsiteY51" fmla="*/ 541342 h 902582"/>
              <a:gd name="connsiteX52" fmla="*/ 2166711 w 2378076"/>
              <a:gd name="connsiteY52" fmla="*/ 544162 h 902582"/>
              <a:gd name="connsiteX53" fmla="*/ 2172324 w 2378076"/>
              <a:gd name="connsiteY53" fmla="*/ 535703 h 902582"/>
              <a:gd name="connsiteX54" fmla="*/ 2172324 w 2378076"/>
              <a:gd name="connsiteY54" fmla="*/ 366527 h 902582"/>
              <a:gd name="connsiteX55" fmla="*/ 2166711 w 2378076"/>
              <a:gd name="connsiteY55" fmla="*/ 358068 h 902582"/>
              <a:gd name="connsiteX56" fmla="*/ 1697038 w 2378076"/>
              <a:gd name="connsiteY56" fmla="*/ 358068 h 902582"/>
              <a:gd name="connsiteX57" fmla="*/ 1691482 w 2378076"/>
              <a:gd name="connsiteY57" fmla="*/ 366527 h 902582"/>
              <a:gd name="connsiteX58" fmla="*/ 1691482 w 2378076"/>
              <a:gd name="connsiteY58" fmla="*/ 535703 h 902582"/>
              <a:gd name="connsiteX59" fmla="*/ 1697038 w 2378076"/>
              <a:gd name="connsiteY59" fmla="*/ 544162 h 902582"/>
              <a:gd name="connsiteX60" fmla="*/ 1708151 w 2378076"/>
              <a:gd name="connsiteY60" fmla="*/ 541342 h 902582"/>
              <a:gd name="connsiteX61" fmla="*/ 1822054 w 2378076"/>
              <a:gd name="connsiteY61" fmla="*/ 462393 h 902582"/>
              <a:gd name="connsiteX62" fmla="*/ 1830388 w 2378076"/>
              <a:gd name="connsiteY62" fmla="*/ 451115 h 902582"/>
              <a:gd name="connsiteX63" fmla="*/ 1822054 w 2378076"/>
              <a:gd name="connsiteY63" fmla="*/ 439837 h 902582"/>
              <a:gd name="connsiteX64" fmla="*/ 1708151 w 2378076"/>
              <a:gd name="connsiteY64" fmla="*/ 363707 h 902582"/>
              <a:gd name="connsiteX65" fmla="*/ 1697038 w 2378076"/>
              <a:gd name="connsiteY65" fmla="*/ 358068 h 902582"/>
              <a:gd name="connsiteX66" fmla="*/ 1170028 w 2378076"/>
              <a:gd name="connsiteY66" fmla="*/ 343781 h 902582"/>
              <a:gd name="connsiteX67" fmla="*/ 1206276 w 2378076"/>
              <a:gd name="connsiteY67" fmla="*/ 343781 h 902582"/>
              <a:gd name="connsiteX68" fmla="*/ 1214641 w 2378076"/>
              <a:gd name="connsiteY68" fmla="*/ 349423 h 902582"/>
              <a:gd name="connsiteX69" fmla="*/ 1267619 w 2378076"/>
              <a:gd name="connsiteY69" fmla="*/ 541235 h 902582"/>
              <a:gd name="connsiteX70" fmla="*/ 1270407 w 2378076"/>
              <a:gd name="connsiteY70" fmla="*/ 541235 h 902582"/>
              <a:gd name="connsiteX71" fmla="*/ 1320597 w 2378076"/>
              <a:gd name="connsiteY71" fmla="*/ 349423 h 902582"/>
              <a:gd name="connsiteX72" fmla="*/ 1328962 w 2378076"/>
              <a:gd name="connsiteY72" fmla="*/ 343781 h 902582"/>
              <a:gd name="connsiteX73" fmla="*/ 1367998 w 2378076"/>
              <a:gd name="connsiteY73" fmla="*/ 343781 h 902582"/>
              <a:gd name="connsiteX74" fmla="*/ 1373575 w 2378076"/>
              <a:gd name="connsiteY74" fmla="*/ 346602 h 902582"/>
              <a:gd name="connsiteX75" fmla="*/ 1376363 w 2378076"/>
              <a:gd name="connsiteY75" fmla="*/ 355064 h 902582"/>
              <a:gd name="connsiteX76" fmla="*/ 1370786 w 2378076"/>
              <a:gd name="connsiteY76" fmla="*/ 383272 h 902582"/>
              <a:gd name="connsiteX77" fmla="*/ 1354057 w 2378076"/>
              <a:gd name="connsiteY77" fmla="*/ 439687 h 902582"/>
              <a:gd name="connsiteX78" fmla="*/ 1309444 w 2378076"/>
              <a:gd name="connsiteY78" fmla="*/ 614575 h 902582"/>
              <a:gd name="connsiteX79" fmla="*/ 1236948 w 2378076"/>
              <a:gd name="connsiteY79" fmla="*/ 685094 h 902582"/>
              <a:gd name="connsiteX80" fmla="*/ 1234159 w 2378076"/>
              <a:gd name="connsiteY80" fmla="*/ 685094 h 902582"/>
              <a:gd name="connsiteX81" fmla="*/ 1170028 w 2378076"/>
              <a:gd name="connsiteY81" fmla="*/ 676632 h 902582"/>
              <a:gd name="connsiteX82" fmla="*/ 1161663 w 2378076"/>
              <a:gd name="connsiteY82" fmla="*/ 668170 h 902582"/>
              <a:gd name="connsiteX83" fmla="*/ 1161663 w 2378076"/>
              <a:gd name="connsiteY83" fmla="*/ 642783 h 902582"/>
              <a:gd name="connsiteX84" fmla="*/ 1164452 w 2378076"/>
              <a:gd name="connsiteY84" fmla="*/ 637141 h 902582"/>
              <a:gd name="connsiteX85" fmla="*/ 1172817 w 2378076"/>
              <a:gd name="connsiteY85" fmla="*/ 634320 h 902582"/>
              <a:gd name="connsiteX86" fmla="*/ 1220218 w 2378076"/>
              <a:gd name="connsiteY86" fmla="*/ 637141 h 902582"/>
              <a:gd name="connsiteX87" fmla="*/ 1253677 w 2378076"/>
              <a:gd name="connsiteY87" fmla="*/ 611754 h 902582"/>
              <a:gd name="connsiteX88" fmla="*/ 1253677 w 2378076"/>
              <a:gd name="connsiteY88" fmla="*/ 608933 h 902582"/>
              <a:gd name="connsiteX89" fmla="*/ 1259254 w 2378076"/>
              <a:gd name="connsiteY89" fmla="*/ 597650 h 902582"/>
              <a:gd name="connsiteX90" fmla="*/ 1248101 w 2378076"/>
              <a:gd name="connsiteY90" fmla="*/ 597650 h 902582"/>
              <a:gd name="connsiteX91" fmla="*/ 1214641 w 2378076"/>
              <a:gd name="connsiteY91" fmla="*/ 569443 h 902582"/>
              <a:gd name="connsiteX92" fmla="*/ 1158875 w 2378076"/>
              <a:gd name="connsiteY92" fmla="*/ 355064 h 902582"/>
              <a:gd name="connsiteX93" fmla="*/ 1161663 w 2378076"/>
              <a:gd name="connsiteY93" fmla="*/ 346602 h 902582"/>
              <a:gd name="connsiteX94" fmla="*/ 1170028 w 2378076"/>
              <a:gd name="connsiteY94" fmla="*/ 343781 h 902582"/>
              <a:gd name="connsiteX95" fmla="*/ 1116013 w 2378076"/>
              <a:gd name="connsiteY95" fmla="*/ 340606 h 902582"/>
              <a:gd name="connsiteX96" fmla="*/ 1124347 w 2378076"/>
              <a:gd name="connsiteY96" fmla="*/ 343432 h 902582"/>
              <a:gd name="connsiteX97" fmla="*/ 1127125 w 2378076"/>
              <a:gd name="connsiteY97" fmla="*/ 349085 h 902582"/>
              <a:gd name="connsiteX98" fmla="*/ 1127125 w 2378076"/>
              <a:gd name="connsiteY98" fmla="*/ 385824 h 902582"/>
              <a:gd name="connsiteX99" fmla="*/ 1118791 w 2378076"/>
              <a:gd name="connsiteY99" fmla="*/ 394302 h 902582"/>
              <a:gd name="connsiteX100" fmla="*/ 1049337 w 2378076"/>
              <a:gd name="connsiteY100" fmla="*/ 425389 h 902582"/>
              <a:gd name="connsiteX101" fmla="*/ 1049337 w 2378076"/>
              <a:gd name="connsiteY101" fmla="*/ 589303 h 902582"/>
              <a:gd name="connsiteX102" fmla="*/ 1041003 w 2378076"/>
              <a:gd name="connsiteY102" fmla="*/ 597781 h 902582"/>
              <a:gd name="connsiteX103" fmla="*/ 1002109 w 2378076"/>
              <a:gd name="connsiteY103" fmla="*/ 597781 h 902582"/>
              <a:gd name="connsiteX104" fmla="*/ 993775 w 2378076"/>
              <a:gd name="connsiteY104" fmla="*/ 589303 h 902582"/>
              <a:gd name="connsiteX105" fmla="*/ 993775 w 2378076"/>
              <a:gd name="connsiteY105" fmla="*/ 351911 h 902582"/>
              <a:gd name="connsiteX106" fmla="*/ 1002109 w 2378076"/>
              <a:gd name="connsiteY106" fmla="*/ 343432 h 902582"/>
              <a:gd name="connsiteX107" fmla="*/ 1041003 w 2378076"/>
              <a:gd name="connsiteY107" fmla="*/ 343432 h 902582"/>
              <a:gd name="connsiteX108" fmla="*/ 1049337 w 2378076"/>
              <a:gd name="connsiteY108" fmla="*/ 351911 h 902582"/>
              <a:gd name="connsiteX109" fmla="*/ 1049337 w 2378076"/>
              <a:gd name="connsiteY109" fmla="*/ 368867 h 902582"/>
              <a:gd name="connsiteX110" fmla="*/ 1116013 w 2378076"/>
              <a:gd name="connsiteY110" fmla="*/ 340606 h 902582"/>
              <a:gd name="connsiteX111" fmla="*/ 843157 w 2378076"/>
              <a:gd name="connsiteY111" fmla="*/ 335843 h 902582"/>
              <a:gd name="connsiteX112" fmla="*/ 930276 w 2378076"/>
              <a:gd name="connsiteY112" fmla="*/ 423390 h 902582"/>
              <a:gd name="connsiteX113" fmla="*/ 930276 w 2378076"/>
              <a:gd name="connsiteY113" fmla="*/ 592835 h 902582"/>
              <a:gd name="connsiteX114" fmla="*/ 927466 w 2378076"/>
              <a:gd name="connsiteY114" fmla="*/ 601307 h 902582"/>
              <a:gd name="connsiteX115" fmla="*/ 919035 w 2378076"/>
              <a:gd name="connsiteY115" fmla="*/ 604131 h 902582"/>
              <a:gd name="connsiteX116" fmla="*/ 879691 w 2378076"/>
              <a:gd name="connsiteY116" fmla="*/ 587187 h 902582"/>
              <a:gd name="connsiteX117" fmla="*/ 798192 w 2378076"/>
              <a:gd name="connsiteY117" fmla="*/ 604131 h 902582"/>
              <a:gd name="connsiteX118" fmla="*/ 722313 w 2378076"/>
              <a:gd name="connsiteY118" fmla="*/ 522233 h 902582"/>
              <a:gd name="connsiteX119" fmla="*/ 809433 w 2378076"/>
              <a:gd name="connsiteY119" fmla="*/ 445983 h 902582"/>
              <a:gd name="connsiteX120" fmla="*/ 871260 w 2378076"/>
              <a:gd name="connsiteY120" fmla="*/ 440334 h 902582"/>
              <a:gd name="connsiteX121" fmla="*/ 871260 w 2378076"/>
              <a:gd name="connsiteY121" fmla="*/ 423390 h 902582"/>
              <a:gd name="connsiteX122" fmla="*/ 840346 w 2378076"/>
              <a:gd name="connsiteY122" fmla="*/ 392325 h 902582"/>
              <a:gd name="connsiteX123" fmla="*/ 750416 w 2378076"/>
              <a:gd name="connsiteY123" fmla="*/ 397973 h 902582"/>
              <a:gd name="connsiteX124" fmla="*/ 744796 w 2378076"/>
              <a:gd name="connsiteY124" fmla="*/ 395149 h 902582"/>
              <a:gd name="connsiteX125" fmla="*/ 741985 w 2378076"/>
              <a:gd name="connsiteY125" fmla="*/ 389501 h 902582"/>
              <a:gd name="connsiteX126" fmla="*/ 739175 w 2378076"/>
              <a:gd name="connsiteY126" fmla="*/ 355612 h 902582"/>
              <a:gd name="connsiteX127" fmla="*/ 747606 w 2378076"/>
              <a:gd name="connsiteY127" fmla="*/ 347140 h 902582"/>
              <a:gd name="connsiteX128" fmla="*/ 843157 w 2378076"/>
              <a:gd name="connsiteY128" fmla="*/ 335843 h 902582"/>
              <a:gd name="connsiteX129" fmla="*/ 396875 w 2378076"/>
              <a:gd name="connsiteY129" fmla="*/ 335843 h 902582"/>
              <a:gd name="connsiteX130" fmla="*/ 511175 w 2378076"/>
              <a:gd name="connsiteY130" fmla="*/ 469987 h 902582"/>
              <a:gd name="connsiteX131" fmla="*/ 396875 w 2378076"/>
              <a:gd name="connsiteY131" fmla="*/ 604131 h 902582"/>
              <a:gd name="connsiteX132" fmla="*/ 282575 w 2378076"/>
              <a:gd name="connsiteY132" fmla="*/ 469987 h 902582"/>
              <a:gd name="connsiteX133" fmla="*/ 396875 w 2378076"/>
              <a:gd name="connsiteY133" fmla="*/ 335843 h 902582"/>
              <a:gd name="connsiteX134" fmla="*/ 103585 w 2378076"/>
              <a:gd name="connsiteY134" fmla="*/ 300918 h 902582"/>
              <a:gd name="connsiteX135" fmla="*/ 61913 w 2378076"/>
              <a:gd name="connsiteY135" fmla="*/ 303759 h 902582"/>
              <a:gd name="connsiteX136" fmla="*/ 61913 w 2378076"/>
              <a:gd name="connsiteY136" fmla="*/ 406027 h 902582"/>
              <a:gd name="connsiteX137" fmla="*/ 123032 w 2378076"/>
              <a:gd name="connsiteY137" fmla="*/ 406027 h 902582"/>
              <a:gd name="connsiteX138" fmla="*/ 184151 w 2378076"/>
              <a:gd name="connsiteY138" fmla="*/ 354893 h 902582"/>
              <a:gd name="connsiteX139" fmla="*/ 125810 w 2378076"/>
              <a:gd name="connsiteY139" fmla="*/ 300918 h 902582"/>
              <a:gd name="connsiteX140" fmla="*/ 103585 w 2378076"/>
              <a:gd name="connsiteY140" fmla="*/ 300918 h 902582"/>
              <a:gd name="connsiteX141" fmla="*/ 614557 w 2378076"/>
              <a:gd name="connsiteY141" fmla="*/ 285043 h 902582"/>
              <a:gd name="connsiteX142" fmla="*/ 622912 w 2378076"/>
              <a:gd name="connsiteY142" fmla="*/ 285043 h 902582"/>
              <a:gd name="connsiteX143" fmla="*/ 625698 w 2378076"/>
              <a:gd name="connsiteY143" fmla="*/ 293524 h 902582"/>
              <a:gd name="connsiteX144" fmla="*/ 625698 w 2378076"/>
              <a:gd name="connsiteY144" fmla="*/ 344407 h 902582"/>
              <a:gd name="connsiteX145" fmla="*/ 684184 w 2378076"/>
              <a:gd name="connsiteY145" fmla="*/ 344407 h 902582"/>
              <a:gd name="connsiteX146" fmla="*/ 692540 w 2378076"/>
              <a:gd name="connsiteY146" fmla="*/ 352888 h 902582"/>
              <a:gd name="connsiteX147" fmla="*/ 692540 w 2378076"/>
              <a:gd name="connsiteY147" fmla="*/ 386811 h 902582"/>
              <a:gd name="connsiteX148" fmla="*/ 684184 w 2378076"/>
              <a:gd name="connsiteY148" fmla="*/ 395291 h 902582"/>
              <a:gd name="connsiteX149" fmla="*/ 625698 w 2378076"/>
              <a:gd name="connsiteY149" fmla="*/ 395291 h 902582"/>
              <a:gd name="connsiteX150" fmla="*/ 625698 w 2378076"/>
              <a:gd name="connsiteY150" fmla="*/ 499885 h 902582"/>
              <a:gd name="connsiteX151" fmla="*/ 650763 w 2378076"/>
              <a:gd name="connsiteY151" fmla="*/ 550769 h 902582"/>
              <a:gd name="connsiteX152" fmla="*/ 684184 w 2378076"/>
              <a:gd name="connsiteY152" fmla="*/ 547942 h 902582"/>
              <a:gd name="connsiteX153" fmla="*/ 692540 w 2378076"/>
              <a:gd name="connsiteY153" fmla="*/ 559249 h 902582"/>
              <a:gd name="connsiteX154" fmla="*/ 695325 w 2378076"/>
              <a:gd name="connsiteY154" fmla="*/ 590345 h 902582"/>
              <a:gd name="connsiteX155" fmla="*/ 686969 w 2378076"/>
              <a:gd name="connsiteY155" fmla="*/ 601652 h 902582"/>
              <a:gd name="connsiteX156" fmla="*/ 642408 w 2378076"/>
              <a:gd name="connsiteY156" fmla="*/ 607306 h 902582"/>
              <a:gd name="connsiteX157" fmla="*/ 567211 w 2378076"/>
              <a:gd name="connsiteY157" fmla="*/ 508366 h 902582"/>
              <a:gd name="connsiteX158" fmla="*/ 567211 w 2378076"/>
              <a:gd name="connsiteY158" fmla="*/ 395291 h 902582"/>
              <a:gd name="connsiteX159" fmla="*/ 544930 w 2378076"/>
              <a:gd name="connsiteY159" fmla="*/ 395291 h 902582"/>
              <a:gd name="connsiteX160" fmla="*/ 536575 w 2378076"/>
              <a:gd name="connsiteY160" fmla="*/ 386811 h 902582"/>
              <a:gd name="connsiteX161" fmla="*/ 536575 w 2378076"/>
              <a:gd name="connsiteY161" fmla="*/ 352888 h 902582"/>
              <a:gd name="connsiteX162" fmla="*/ 544930 w 2378076"/>
              <a:gd name="connsiteY162" fmla="*/ 344407 h 902582"/>
              <a:gd name="connsiteX163" fmla="*/ 567211 w 2378076"/>
              <a:gd name="connsiteY163" fmla="*/ 344407 h 902582"/>
              <a:gd name="connsiteX164" fmla="*/ 567211 w 2378076"/>
              <a:gd name="connsiteY164" fmla="*/ 302004 h 902582"/>
              <a:gd name="connsiteX165" fmla="*/ 575566 w 2378076"/>
              <a:gd name="connsiteY165" fmla="*/ 293524 h 902582"/>
              <a:gd name="connsiteX166" fmla="*/ 614557 w 2378076"/>
              <a:gd name="connsiteY166" fmla="*/ 285043 h 902582"/>
              <a:gd name="connsiteX167" fmla="*/ 117618 w 2378076"/>
              <a:gd name="connsiteY167" fmla="*/ 245356 h 902582"/>
              <a:gd name="connsiteX168" fmla="*/ 126019 w 2378076"/>
              <a:gd name="connsiteY168" fmla="*/ 245356 h 902582"/>
              <a:gd name="connsiteX169" fmla="*/ 246438 w 2378076"/>
              <a:gd name="connsiteY169" fmla="*/ 352493 h 902582"/>
              <a:gd name="connsiteX170" fmla="*/ 184828 w 2378076"/>
              <a:gd name="connsiteY170" fmla="*/ 445534 h 902582"/>
              <a:gd name="connsiteX171" fmla="*/ 249238 w 2378076"/>
              <a:gd name="connsiteY171" fmla="*/ 586504 h 902582"/>
              <a:gd name="connsiteX172" fmla="*/ 246438 w 2378076"/>
              <a:gd name="connsiteY172" fmla="*/ 594962 h 902582"/>
              <a:gd name="connsiteX173" fmla="*/ 238037 w 2378076"/>
              <a:gd name="connsiteY173" fmla="*/ 597781 h 902582"/>
              <a:gd name="connsiteX174" fmla="*/ 193230 w 2378076"/>
              <a:gd name="connsiteY174" fmla="*/ 597781 h 902582"/>
              <a:gd name="connsiteX175" fmla="*/ 184828 w 2378076"/>
              <a:gd name="connsiteY175" fmla="*/ 592142 h 902582"/>
              <a:gd name="connsiteX176" fmla="*/ 128820 w 2378076"/>
              <a:gd name="connsiteY176" fmla="*/ 462450 h 902582"/>
              <a:gd name="connsiteX177" fmla="*/ 61610 w 2378076"/>
              <a:gd name="connsiteY177" fmla="*/ 459631 h 902582"/>
              <a:gd name="connsiteX178" fmla="*/ 61610 w 2378076"/>
              <a:gd name="connsiteY178" fmla="*/ 589323 h 902582"/>
              <a:gd name="connsiteX179" fmla="*/ 50408 w 2378076"/>
              <a:gd name="connsiteY179" fmla="*/ 597781 h 902582"/>
              <a:gd name="connsiteX180" fmla="*/ 11202 w 2378076"/>
              <a:gd name="connsiteY180" fmla="*/ 597781 h 902582"/>
              <a:gd name="connsiteX181" fmla="*/ 0 w 2378076"/>
              <a:gd name="connsiteY181" fmla="*/ 589323 h 902582"/>
              <a:gd name="connsiteX182" fmla="*/ 0 w 2378076"/>
              <a:gd name="connsiteY182" fmla="*/ 262273 h 902582"/>
              <a:gd name="connsiteX183" fmla="*/ 8402 w 2378076"/>
              <a:gd name="connsiteY183" fmla="*/ 250995 h 902582"/>
              <a:gd name="connsiteX184" fmla="*/ 117618 w 2378076"/>
              <a:gd name="connsiteY184" fmla="*/ 245356 h 902582"/>
              <a:gd name="connsiteX185" fmla="*/ 1968123 w 2378076"/>
              <a:gd name="connsiteY185" fmla="*/ 200530 h 902582"/>
              <a:gd name="connsiteX186" fmla="*/ 1965325 w 2378076"/>
              <a:gd name="connsiteY186" fmla="*/ 211723 h 902582"/>
              <a:gd name="connsiteX187" fmla="*/ 1976518 w 2378076"/>
              <a:gd name="connsiteY187" fmla="*/ 348840 h 902582"/>
              <a:gd name="connsiteX188" fmla="*/ 1982115 w 2378076"/>
              <a:gd name="connsiteY188" fmla="*/ 362831 h 902582"/>
              <a:gd name="connsiteX189" fmla="*/ 1996106 w 2378076"/>
              <a:gd name="connsiteY189" fmla="*/ 360033 h 902582"/>
              <a:gd name="connsiteX190" fmla="*/ 2119232 w 2378076"/>
              <a:gd name="connsiteY190" fmla="*/ 301269 h 902582"/>
              <a:gd name="connsiteX191" fmla="*/ 2130425 w 2378076"/>
              <a:gd name="connsiteY191" fmla="*/ 292874 h 902582"/>
              <a:gd name="connsiteX192" fmla="*/ 2124828 w 2378076"/>
              <a:gd name="connsiteY192" fmla="*/ 284479 h 902582"/>
              <a:gd name="connsiteX193" fmla="*/ 1979317 w 2378076"/>
              <a:gd name="connsiteY193" fmla="*/ 200530 h 902582"/>
              <a:gd name="connsiteX194" fmla="*/ 1968123 w 2378076"/>
              <a:gd name="connsiteY194" fmla="*/ 200530 h 902582"/>
              <a:gd name="connsiteX195" fmla="*/ 1890255 w 2378076"/>
              <a:gd name="connsiteY195" fmla="*/ 199484 h 902582"/>
              <a:gd name="connsiteX196" fmla="*/ 1884658 w 2378076"/>
              <a:gd name="connsiteY196" fmla="*/ 200536 h 902582"/>
              <a:gd name="connsiteX197" fmla="*/ 1739147 w 2378076"/>
              <a:gd name="connsiteY197" fmla="*/ 284673 h 902582"/>
              <a:gd name="connsiteX198" fmla="*/ 1733550 w 2378076"/>
              <a:gd name="connsiteY198" fmla="*/ 293087 h 902582"/>
              <a:gd name="connsiteX199" fmla="*/ 1744743 w 2378076"/>
              <a:gd name="connsiteY199" fmla="*/ 301501 h 902582"/>
              <a:gd name="connsiteX200" fmla="*/ 1867869 w 2378076"/>
              <a:gd name="connsiteY200" fmla="*/ 363202 h 902582"/>
              <a:gd name="connsiteX201" fmla="*/ 1881860 w 2378076"/>
              <a:gd name="connsiteY201" fmla="*/ 363202 h 902582"/>
              <a:gd name="connsiteX202" fmla="*/ 1887457 w 2378076"/>
              <a:gd name="connsiteY202" fmla="*/ 351983 h 902582"/>
              <a:gd name="connsiteX203" fmla="*/ 1898650 w 2378076"/>
              <a:gd name="connsiteY203" fmla="*/ 214559 h 902582"/>
              <a:gd name="connsiteX204" fmla="*/ 1895852 w 2378076"/>
              <a:gd name="connsiteY204" fmla="*/ 200536 h 902582"/>
              <a:gd name="connsiteX205" fmla="*/ 1890255 w 2378076"/>
              <a:gd name="connsiteY205" fmla="*/ 199484 h 902582"/>
              <a:gd name="connsiteX206" fmla="*/ 1932782 w 2378076"/>
              <a:gd name="connsiteY206" fmla="*/ 151693 h 902582"/>
              <a:gd name="connsiteX207" fmla="*/ 2227264 w 2378076"/>
              <a:gd name="connsiteY207" fmla="*/ 449350 h 902582"/>
              <a:gd name="connsiteX208" fmla="*/ 1932782 w 2378076"/>
              <a:gd name="connsiteY208" fmla="*/ 747007 h 902582"/>
              <a:gd name="connsiteX209" fmla="*/ 1638300 w 2378076"/>
              <a:gd name="connsiteY209" fmla="*/ 449350 h 902582"/>
              <a:gd name="connsiteX210" fmla="*/ 1932782 w 2378076"/>
              <a:gd name="connsiteY210" fmla="*/ 151693 h 902582"/>
              <a:gd name="connsiteX211" fmla="*/ 1931988 w 2378076"/>
              <a:gd name="connsiteY211" fmla="*/ 108832 h 902582"/>
              <a:gd name="connsiteX212" fmla="*/ 1597025 w 2378076"/>
              <a:gd name="connsiteY212" fmla="*/ 447764 h 902582"/>
              <a:gd name="connsiteX213" fmla="*/ 1931988 w 2378076"/>
              <a:gd name="connsiteY213" fmla="*/ 786696 h 902582"/>
              <a:gd name="connsiteX214" fmla="*/ 2266951 w 2378076"/>
              <a:gd name="connsiteY214" fmla="*/ 447764 h 902582"/>
              <a:gd name="connsiteX215" fmla="*/ 1931988 w 2378076"/>
              <a:gd name="connsiteY215" fmla="*/ 108832 h 902582"/>
              <a:gd name="connsiteX216" fmla="*/ 1914436 w 2378076"/>
              <a:gd name="connsiteY216" fmla="*/ 2117 h 902582"/>
              <a:gd name="connsiteX217" fmla="*/ 1917229 w 2378076"/>
              <a:gd name="connsiteY217" fmla="*/ 2117 h 902582"/>
              <a:gd name="connsiteX218" fmla="*/ 1945160 w 2378076"/>
              <a:gd name="connsiteY218" fmla="*/ 2117 h 902582"/>
              <a:gd name="connsiteX219" fmla="*/ 1947953 w 2378076"/>
              <a:gd name="connsiteY219" fmla="*/ 2117 h 902582"/>
              <a:gd name="connsiteX220" fmla="*/ 1964711 w 2378076"/>
              <a:gd name="connsiteY220" fmla="*/ 69864 h 902582"/>
              <a:gd name="connsiteX221" fmla="*/ 1995434 w 2378076"/>
              <a:gd name="connsiteY221" fmla="*/ 75509 h 902582"/>
              <a:gd name="connsiteX222" fmla="*/ 2031743 w 2378076"/>
              <a:gd name="connsiteY222" fmla="*/ 13408 h 902582"/>
              <a:gd name="connsiteX223" fmla="*/ 2059673 w 2378076"/>
              <a:gd name="connsiteY223" fmla="*/ 19054 h 902582"/>
              <a:gd name="connsiteX224" fmla="*/ 2062466 w 2378076"/>
              <a:gd name="connsiteY224" fmla="*/ 19054 h 902582"/>
              <a:gd name="connsiteX225" fmla="*/ 2062466 w 2378076"/>
              <a:gd name="connsiteY225" fmla="*/ 21876 h 902582"/>
              <a:gd name="connsiteX226" fmla="*/ 2068052 w 2378076"/>
              <a:gd name="connsiteY226" fmla="*/ 55750 h 902582"/>
              <a:gd name="connsiteX227" fmla="*/ 2062466 w 2378076"/>
              <a:gd name="connsiteY227" fmla="*/ 92446 h 902582"/>
              <a:gd name="connsiteX228" fmla="*/ 2090396 w 2378076"/>
              <a:gd name="connsiteY228" fmla="*/ 103737 h 902582"/>
              <a:gd name="connsiteX229" fmla="*/ 2140670 w 2378076"/>
              <a:gd name="connsiteY229" fmla="*/ 55750 h 902582"/>
              <a:gd name="connsiteX230" fmla="*/ 2140670 w 2378076"/>
              <a:gd name="connsiteY230" fmla="*/ 52927 h 902582"/>
              <a:gd name="connsiteX231" fmla="*/ 2143463 w 2378076"/>
              <a:gd name="connsiteY231" fmla="*/ 55750 h 902582"/>
              <a:gd name="connsiteX232" fmla="*/ 2168600 w 2378076"/>
              <a:gd name="connsiteY232" fmla="*/ 69864 h 902582"/>
              <a:gd name="connsiteX233" fmla="*/ 2168600 w 2378076"/>
              <a:gd name="connsiteY233" fmla="*/ 72686 h 902582"/>
              <a:gd name="connsiteX234" fmla="*/ 2149049 w 2378076"/>
              <a:gd name="connsiteY234" fmla="*/ 140433 h 902582"/>
              <a:gd name="connsiteX235" fmla="*/ 2174186 w 2378076"/>
              <a:gd name="connsiteY235" fmla="*/ 157370 h 902582"/>
              <a:gd name="connsiteX236" fmla="*/ 2235633 w 2378076"/>
              <a:gd name="connsiteY236" fmla="*/ 123496 h 902582"/>
              <a:gd name="connsiteX237" fmla="*/ 2257977 w 2378076"/>
              <a:gd name="connsiteY237" fmla="*/ 143256 h 902582"/>
              <a:gd name="connsiteX238" fmla="*/ 2257977 w 2378076"/>
              <a:gd name="connsiteY238" fmla="*/ 146079 h 902582"/>
              <a:gd name="connsiteX239" fmla="*/ 2221667 w 2378076"/>
              <a:gd name="connsiteY239" fmla="*/ 208180 h 902582"/>
              <a:gd name="connsiteX240" fmla="*/ 2241219 w 2378076"/>
              <a:gd name="connsiteY240" fmla="*/ 230762 h 902582"/>
              <a:gd name="connsiteX241" fmla="*/ 2308251 w 2378076"/>
              <a:gd name="connsiteY241" fmla="*/ 213825 h 902582"/>
              <a:gd name="connsiteX242" fmla="*/ 2311044 w 2378076"/>
              <a:gd name="connsiteY242" fmla="*/ 213825 h 902582"/>
              <a:gd name="connsiteX243" fmla="*/ 2325009 w 2378076"/>
              <a:gd name="connsiteY243" fmla="*/ 239230 h 902582"/>
              <a:gd name="connsiteX244" fmla="*/ 2325009 w 2378076"/>
              <a:gd name="connsiteY244" fmla="*/ 242053 h 902582"/>
              <a:gd name="connsiteX245" fmla="*/ 2274735 w 2378076"/>
              <a:gd name="connsiteY245" fmla="*/ 292863 h 902582"/>
              <a:gd name="connsiteX246" fmla="*/ 2285907 w 2378076"/>
              <a:gd name="connsiteY246" fmla="*/ 321091 h 902582"/>
              <a:gd name="connsiteX247" fmla="*/ 2355732 w 2378076"/>
              <a:gd name="connsiteY247" fmla="*/ 321091 h 902582"/>
              <a:gd name="connsiteX248" fmla="*/ 2358525 w 2378076"/>
              <a:gd name="connsiteY248" fmla="*/ 321091 h 902582"/>
              <a:gd name="connsiteX249" fmla="*/ 2366904 w 2378076"/>
              <a:gd name="connsiteY249" fmla="*/ 349318 h 902582"/>
              <a:gd name="connsiteX250" fmla="*/ 2366904 w 2378076"/>
              <a:gd name="connsiteY250" fmla="*/ 352141 h 902582"/>
              <a:gd name="connsiteX251" fmla="*/ 2364111 w 2378076"/>
              <a:gd name="connsiteY251" fmla="*/ 352141 h 902582"/>
              <a:gd name="connsiteX252" fmla="*/ 2305458 w 2378076"/>
              <a:gd name="connsiteY252" fmla="*/ 388837 h 902582"/>
              <a:gd name="connsiteX253" fmla="*/ 2308251 w 2378076"/>
              <a:gd name="connsiteY253" fmla="*/ 417065 h 902582"/>
              <a:gd name="connsiteX254" fmla="*/ 2375283 w 2378076"/>
              <a:gd name="connsiteY254" fmla="*/ 436824 h 902582"/>
              <a:gd name="connsiteX255" fmla="*/ 2378076 w 2378076"/>
              <a:gd name="connsiteY255" fmla="*/ 436824 h 902582"/>
              <a:gd name="connsiteX256" fmla="*/ 2378076 w 2378076"/>
              <a:gd name="connsiteY256" fmla="*/ 450938 h 902582"/>
              <a:gd name="connsiteX257" fmla="*/ 2378076 w 2378076"/>
              <a:gd name="connsiteY257" fmla="*/ 467875 h 902582"/>
              <a:gd name="connsiteX258" fmla="*/ 2375283 w 2378076"/>
              <a:gd name="connsiteY258" fmla="*/ 467875 h 902582"/>
              <a:gd name="connsiteX259" fmla="*/ 2308251 w 2378076"/>
              <a:gd name="connsiteY259" fmla="*/ 487634 h 902582"/>
              <a:gd name="connsiteX260" fmla="*/ 2302665 w 2378076"/>
              <a:gd name="connsiteY260" fmla="*/ 515862 h 902582"/>
              <a:gd name="connsiteX261" fmla="*/ 2364111 w 2378076"/>
              <a:gd name="connsiteY261" fmla="*/ 552558 h 902582"/>
              <a:gd name="connsiteX262" fmla="*/ 2364111 w 2378076"/>
              <a:gd name="connsiteY262" fmla="*/ 555381 h 902582"/>
              <a:gd name="connsiteX263" fmla="*/ 2358525 w 2378076"/>
              <a:gd name="connsiteY263" fmla="*/ 583609 h 902582"/>
              <a:gd name="connsiteX264" fmla="*/ 2355732 w 2378076"/>
              <a:gd name="connsiteY264" fmla="*/ 583609 h 902582"/>
              <a:gd name="connsiteX265" fmla="*/ 2285907 w 2378076"/>
              <a:gd name="connsiteY265" fmla="*/ 583609 h 902582"/>
              <a:gd name="connsiteX266" fmla="*/ 2274735 w 2378076"/>
              <a:gd name="connsiteY266" fmla="*/ 611836 h 902582"/>
              <a:gd name="connsiteX267" fmla="*/ 2325009 w 2378076"/>
              <a:gd name="connsiteY267" fmla="*/ 659824 h 902582"/>
              <a:gd name="connsiteX268" fmla="*/ 2325009 w 2378076"/>
              <a:gd name="connsiteY268" fmla="*/ 662646 h 902582"/>
              <a:gd name="connsiteX269" fmla="*/ 2311044 w 2378076"/>
              <a:gd name="connsiteY269" fmla="*/ 688051 h 902582"/>
              <a:gd name="connsiteX270" fmla="*/ 2308251 w 2378076"/>
              <a:gd name="connsiteY270" fmla="*/ 690874 h 902582"/>
              <a:gd name="connsiteX271" fmla="*/ 2238425 w 2378076"/>
              <a:gd name="connsiteY271" fmla="*/ 671115 h 902582"/>
              <a:gd name="connsiteX272" fmla="*/ 2221667 w 2378076"/>
              <a:gd name="connsiteY272" fmla="*/ 696520 h 902582"/>
              <a:gd name="connsiteX273" fmla="*/ 2257977 w 2378076"/>
              <a:gd name="connsiteY273" fmla="*/ 758621 h 902582"/>
              <a:gd name="connsiteX274" fmla="*/ 2255184 w 2378076"/>
              <a:gd name="connsiteY274" fmla="*/ 758621 h 902582"/>
              <a:gd name="connsiteX275" fmla="*/ 2235633 w 2378076"/>
              <a:gd name="connsiteY275" fmla="*/ 781203 h 902582"/>
              <a:gd name="connsiteX276" fmla="*/ 2232839 w 2378076"/>
              <a:gd name="connsiteY276" fmla="*/ 781203 h 902582"/>
              <a:gd name="connsiteX277" fmla="*/ 2171393 w 2378076"/>
              <a:gd name="connsiteY277" fmla="*/ 744507 h 902582"/>
              <a:gd name="connsiteX278" fmla="*/ 2149049 w 2378076"/>
              <a:gd name="connsiteY278" fmla="*/ 764266 h 902582"/>
              <a:gd name="connsiteX279" fmla="*/ 2168600 w 2378076"/>
              <a:gd name="connsiteY279" fmla="*/ 829190 h 902582"/>
              <a:gd name="connsiteX280" fmla="*/ 2168600 w 2378076"/>
              <a:gd name="connsiteY280" fmla="*/ 832013 h 902582"/>
              <a:gd name="connsiteX281" fmla="*/ 2165807 w 2378076"/>
              <a:gd name="connsiteY281" fmla="*/ 834836 h 902582"/>
              <a:gd name="connsiteX282" fmla="*/ 2140670 w 2378076"/>
              <a:gd name="connsiteY282" fmla="*/ 848949 h 902582"/>
              <a:gd name="connsiteX283" fmla="*/ 2090396 w 2378076"/>
              <a:gd name="connsiteY283" fmla="*/ 798140 h 902582"/>
              <a:gd name="connsiteX284" fmla="*/ 2062466 w 2378076"/>
              <a:gd name="connsiteY284" fmla="*/ 809431 h 902582"/>
              <a:gd name="connsiteX285" fmla="*/ 2065259 w 2378076"/>
              <a:gd name="connsiteY285" fmla="*/ 846127 h 902582"/>
              <a:gd name="connsiteX286" fmla="*/ 2062466 w 2378076"/>
              <a:gd name="connsiteY286" fmla="*/ 882823 h 902582"/>
              <a:gd name="connsiteX287" fmla="*/ 2059673 w 2378076"/>
              <a:gd name="connsiteY287" fmla="*/ 882823 h 902582"/>
              <a:gd name="connsiteX288" fmla="*/ 2031743 w 2378076"/>
              <a:gd name="connsiteY288" fmla="*/ 891291 h 902582"/>
              <a:gd name="connsiteX289" fmla="*/ 1995434 w 2378076"/>
              <a:gd name="connsiteY289" fmla="*/ 829190 h 902582"/>
              <a:gd name="connsiteX290" fmla="*/ 1967504 w 2378076"/>
              <a:gd name="connsiteY290" fmla="*/ 832013 h 902582"/>
              <a:gd name="connsiteX291" fmla="*/ 1947953 w 2378076"/>
              <a:gd name="connsiteY291" fmla="*/ 902582 h 902582"/>
              <a:gd name="connsiteX292" fmla="*/ 1945160 w 2378076"/>
              <a:gd name="connsiteY292" fmla="*/ 902582 h 902582"/>
              <a:gd name="connsiteX293" fmla="*/ 1917229 w 2378076"/>
              <a:gd name="connsiteY293" fmla="*/ 902582 h 902582"/>
              <a:gd name="connsiteX294" fmla="*/ 1914436 w 2378076"/>
              <a:gd name="connsiteY294" fmla="*/ 902582 h 902582"/>
              <a:gd name="connsiteX295" fmla="*/ 1897678 w 2378076"/>
              <a:gd name="connsiteY295" fmla="*/ 832013 h 902582"/>
              <a:gd name="connsiteX296" fmla="*/ 1866955 w 2378076"/>
              <a:gd name="connsiteY296" fmla="*/ 829190 h 902582"/>
              <a:gd name="connsiteX297" fmla="*/ 1833439 w 2378076"/>
              <a:gd name="connsiteY297" fmla="*/ 891291 h 902582"/>
              <a:gd name="connsiteX298" fmla="*/ 1830646 w 2378076"/>
              <a:gd name="connsiteY298" fmla="*/ 891291 h 902582"/>
              <a:gd name="connsiteX299" fmla="*/ 1802716 w 2378076"/>
              <a:gd name="connsiteY299" fmla="*/ 882823 h 902582"/>
              <a:gd name="connsiteX300" fmla="*/ 1799923 w 2378076"/>
              <a:gd name="connsiteY300" fmla="*/ 882823 h 902582"/>
              <a:gd name="connsiteX301" fmla="*/ 1799923 w 2378076"/>
              <a:gd name="connsiteY301" fmla="*/ 880000 h 902582"/>
              <a:gd name="connsiteX302" fmla="*/ 1797130 w 2378076"/>
              <a:gd name="connsiteY302" fmla="*/ 846127 h 902582"/>
              <a:gd name="connsiteX303" fmla="*/ 1799923 w 2378076"/>
              <a:gd name="connsiteY303" fmla="*/ 809431 h 902582"/>
              <a:gd name="connsiteX304" fmla="*/ 1774786 w 2378076"/>
              <a:gd name="connsiteY304" fmla="*/ 798140 h 902582"/>
              <a:gd name="connsiteX305" fmla="*/ 1724512 w 2378076"/>
              <a:gd name="connsiteY305" fmla="*/ 848949 h 902582"/>
              <a:gd name="connsiteX306" fmla="*/ 1721719 w 2378076"/>
              <a:gd name="connsiteY306" fmla="*/ 851772 h 902582"/>
              <a:gd name="connsiteX307" fmla="*/ 1721719 w 2378076"/>
              <a:gd name="connsiteY307" fmla="*/ 848949 h 902582"/>
              <a:gd name="connsiteX308" fmla="*/ 1696582 w 2378076"/>
              <a:gd name="connsiteY308" fmla="*/ 834836 h 902582"/>
              <a:gd name="connsiteX309" fmla="*/ 1696582 w 2378076"/>
              <a:gd name="connsiteY309" fmla="*/ 832013 h 902582"/>
              <a:gd name="connsiteX310" fmla="*/ 1713340 w 2378076"/>
              <a:gd name="connsiteY310" fmla="*/ 764266 h 902582"/>
              <a:gd name="connsiteX311" fmla="*/ 1690996 w 2378076"/>
              <a:gd name="connsiteY311" fmla="*/ 744507 h 902582"/>
              <a:gd name="connsiteX312" fmla="*/ 1629549 w 2378076"/>
              <a:gd name="connsiteY312" fmla="*/ 781203 h 902582"/>
              <a:gd name="connsiteX313" fmla="*/ 1626756 w 2378076"/>
              <a:gd name="connsiteY313" fmla="*/ 781203 h 902582"/>
              <a:gd name="connsiteX314" fmla="*/ 1607205 w 2378076"/>
              <a:gd name="connsiteY314" fmla="*/ 761443 h 902582"/>
              <a:gd name="connsiteX315" fmla="*/ 1604412 w 2378076"/>
              <a:gd name="connsiteY315" fmla="*/ 758621 h 902582"/>
              <a:gd name="connsiteX316" fmla="*/ 1640722 w 2378076"/>
              <a:gd name="connsiteY316" fmla="*/ 696520 h 902582"/>
              <a:gd name="connsiteX317" fmla="*/ 1623963 w 2378076"/>
              <a:gd name="connsiteY317" fmla="*/ 671115 h 902582"/>
              <a:gd name="connsiteX318" fmla="*/ 1554138 w 2378076"/>
              <a:gd name="connsiteY318" fmla="*/ 690874 h 902582"/>
              <a:gd name="connsiteX319" fmla="*/ 1537380 w 2378076"/>
              <a:gd name="connsiteY319" fmla="*/ 665469 h 902582"/>
              <a:gd name="connsiteX320" fmla="*/ 1537380 w 2378076"/>
              <a:gd name="connsiteY320" fmla="*/ 662646 h 902582"/>
              <a:gd name="connsiteX321" fmla="*/ 1587654 w 2378076"/>
              <a:gd name="connsiteY321" fmla="*/ 611836 h 902582"/>
              <a:gd name="connsiteX322" fmla="*/ 1576482 w 2378076"/>
              <a:gd name="connsiteY322" fmla="*/ 583609 h 902582"/>
              <a:gd name="connsiteX323" fmla="*/ 1506657 w 2378076"/>
              <a:gd name="connsiteY323" fmla="*/ 583609 h 902582"/>
              <a:gd name="connsiteX324" fmla="*/ 1503864 w 2378076"/>
              <a:gd name="connsiteY324" fmla="*/ 583609 h 902582"/>
              <a:gd name="connsiteX325" fmla="*/ 1495485 w 2378076"/>
              <a:gd name="connsiteY325" fmla="*/ 555381 h 902582"/>
              <a:gd name="connsiteX326" fmla="*/ 1495485 w 2378076"/>
              <a:gd name="connsiteY326" fmla="*/ 552558 h 902582"/>
              <a:gd name="connsiteX327" fmla="*/ 1498278 w 2378076"/>
              <a:gd name="connsiteY327" fmla="*/ 552558 h 902582"/>
              <a:gd name="connsiteX328" fmla="*/ 1559724 w 2378076"/>
              <a:gd name="connsiteY328" fmla="*/ 515862 h 902582"/>
              <a:gd name="connsiteX329" fmla="*/ 1554138 w 2378076"/>
              <a:gd name="connsiteY329" fmla="*/ 484812 h 902582"/>
              <a:gd name="connsiteX330" fmla="*/ 1487106 w 2378076"/>
              <a:gd name="connsiteY330" fmla="*/ 467875 h 902582"/>
              <a:gd name="connsiteX331" fmla="*/ 1484313 w 2378076"/>
              <a:gd name="connsiteY331" fmla="*/ 467875 h 902582"/>
              <a:gd name="connsiteX332" fmla="*/ 1484313 w 2378076"/>
              <a:gd name="connsiteY332" fmla="*/ 465052 h 902582"/>
              <a:gd name="connsiteX333" fmla="*/ 1484313 w 2378076"/>
              <a:gd name="connsiteY333" fmla="*/ 450938 h 902582"/>
              <a:gd name="connsiteX334" fmla="*/ 1484313 w 2378076"/>
              <a:gd name="connsiteY334" fmla="*/ 436824 h 902582"/>
              <a:gd name="connsiteX335" fmla="*/ 1484313 w 2378076"/>
              <a:gd name="connsiteY335" fmla="*/ 434002 h 902582"/>
              <a:gd name="connsiteX336" fmla="*/ 1487106 w 2378076"/>
              <a:gd name="connsiteY336" fmla="*/ 434002 h 902582"/>
              <a:gd name="connsiteX337" fmla="*/ 1554138 w 2378076"/>
              <a:gd name="connsiteY337" fmla="*/ 417065 h 902582"/>
              <a:gd name="connsiteX338" fmla="*/ 1556931 w 2378076"/>
              <a:gd name="connsiteY338" fmla="*/ 386014 h 902582"/>
              <a:gd name="connsiteX339" fmla="*/ 1498278 w 2378076"/>
              <a:gd name="connsiteY339" fmla="*/ 352141 h 902582"/>
              <a:gd name="connsiteX340" fmla="*/ 1495485 w 2378076"/>
              <a:gd name="connsiteY340" fmla="*/ 349318 h 902582"/>
              <a:gd name="connsiteX341" fmla="*/ 1503864 w 2378076"/>
              <a:gd name="connsiteY341" fmla="*/ 321091 h 902582"/>
              <a:gd name="connsiteX342" fmla="*/ 1503864 w 2378076"/>
              <a:gd name="connsiteY342" fmla="*/ 318268 h 902582"/>
              <a:gd name="connsiteX343" fmla="*/ 1506657 w 2378076"/>
              <a:gd name="connsiteY343" fmla="*/ 318268 h 902582"/>
              <a:gd name="connsiteX344" fmla="*/ 1576482 w 2378076"/>
              <a:gd name="connsiteY344" fmla="*/ 318268 h 902582"/>
              <a:gd name="connsiteX345" fmla="*/ 1587654 w 2378076"/>
              <a:gd name="connsiteY345" fmla="*/ 292863 h 902582"/>
              <a:gd name="connsiteX346" fmla="*/ 1537380 w 2378076"/>
              <a:gd name="connsiteY346" fmla="*/ 242053 h 902582"/>
              <a:gd name="connsiteX347" fmla="*/ 1537380 w 2378076"/>
              <a:gd name="connsiteY347" fmla="*/ 239230 h 902582"/>
              <a:gd name="connsiteX348" fmla="*/ 1551345 w 2378076"/>
              <a:gd name="connsiteY348" fmla="*/ 213825 h 902582"/>
              <a:gd name="connsiteX349" fmla="*/ 1554138 w 2378076"/>
              <a:gd name="connsiteY349" fmla="*/ 213825 h 902582"/>
              <a:gd name="connsiteX350" fmla="*/ 1621170 w 2378076"/>
              <a:gd name="connsiteY350" fmla="*/ 230762 h 902582"/>
              <a:gd name="connsiteX351" fmla="*/ 1640722 w 2378076"/>
              <a:gd name="connsiteY351" fmla="*/ 208180 h 902582"/>
              <a:gd name="connsiteX352" fmla="*/ 1604412 w 2378076"/>
              <a:gd name="connsiteY352" fmla="*/ 146079 h 902582"/>
              <a:gd name="connsiteX353" fmla="*/ 1604412 w 2378076"/>
              <a:gd name="connsiteY353" fmla="*/ 143256 h 902582"/>
              <a:gd name="connsiteX354" fmla="*/ 1626756 w 2378076"/>
              <a:gd name="connsiteY354" fmla="*/ 123496 h 902582"/>
              <a:gd name="connsiteX355" fmla="*/ 1626756 w 2378076"/>
              <a:gd name="connsiteY355" fmla="*/ 120674 h 902582"/>
              <a:gd name="connsiteX356" fmla="*/ 1629549 w 2378076"/>
              <a:gd name="connsiteY356" fmla="*/ 120674 h 902582"/>
              <a:gd name="connsiteX357" fmla="*/ 1688203 w 2378076"/>
              <a:gd name="connsiteY357" fmla="*/ 157370 h 902582"/>
              <a:gd name="connsiteX358" fmla="*/ 1710547 w 2378076"/>
              <a:gd name="connsiteY358" fmla="*/ 140433 h 902582"/>
              <a:gd name="connsiteX359" fmla="*/ 1693789 w 2378076"/>
              <a:gd name="connsiteY359" fmla="*/ 72686 h 902582"/>
              <a:gd name="connsiteX360" fmla="*/ 1693789 w 2378076"/>
              <a:gd name="connsiteY360" fmla="*/ 69864 h 902582"/>
              <a:gd name="connsiteX361" fmla="*/ 1718926 w 2378076"/>
              <a:gd name="connsiteY361" fmla="*/ 52927 h 902582"/>
              <a:gd name="connsiteX362" fmla="*/ 1721719 w 2378076"/>
              <a:gd name="connsiteY362" fmla="*/ 52927 h 902582"/>
              <a:gd name="connsiteX363" fmla="*/ 1721719 w 2378076"/>
              <a:gd name="connsiteY363" fmla="*/ 55750 h 902582"/>
              <a:gd name="connsiteX364" fmla="*/ 1771993 w 2378076"/>
              <a:gd name="connsiteY364" fmla="*/ 103737 h 902582"/>
              <a:gd name="connsiteX365" fmla="*/ 1799923 w 2378076"/>
              <a:gd name="connsiteY365" fmla="*/ 92446 h 902582"/>
              <a:gd name="connsiteX366" fmla="*/ 1794337 w 2378076"/>
              <a:gd name="connsiteY366" fmla="*/ 55750 h 902582"/>
              <a:gd name="connsiteX367" fmla="*/ 1799923 w 2378076"/>
              <a:gd name="connsiteY367" fmla="*/ 21876 h 902582"/>
              <a:gd name="connsiteX368" fmla="*/ 1799923 w 2378076"/>
              <a:gd name="connsiteY368" fmla="*/ 19054 h 902582"/>
              <a:gd name="connsiteX369" fmla="*/ 1827853 w 2378076"/>
              <a:gd name="connsiteY369" fmla="*/ 13408 h 902582"/>
              <a:gd name="connsiteX370" fmla="*/ 1830646 w 2378076"/>
              <a:gd name="connsiteY370" fmla="*/ 10585 h 902582"/>
              <a:gd name="connsiteX371" fmla="*/ 1830646 w 2378076"/>
              <a:gd name="connsiteY371" fmla="*/ 13408 h 902582"/>
              <a:gd name="connsiteX372" fmla="*/ 1866955 w 2378076"/>
              <a:gd name="connsiteY372" fmla="*/ 75509 h 902582"/>
              <a:gd name="connsiteX373" fmla="*/ 1897678 w 2378076"/>
              <a:gd name="connsiteY373" fmla="*/ 69864 h 902582"/>
              <a:gd name="connsiteX374" fmla="*/ 1914436 w 2378076"/>
              <a:gd name="connsiteY374" fmla="*/ 2117 h 90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Lst>
            <a:rect l="l" t="t" r="r" b="b"/>
            <a:pathLst>
              <a:path w="2378076" h="902582">
                <a:moveTo>
                  <a:pt x="1869753" y="541874"/>
                </a:moveTo>
                <a:cubicBezTo>
                  <a:pt x="1869753" y="541874"/>
                  <a:pt x="1869753" y="541874"/>
                  <a:pt x="1745039" y="604157"/>
                </a:cubicBezTo>
                <a:cubicBezTo>
                  <a:pt x="1742268" y="604157"/>
                  <a:pt x="1736725" y="606988"/>
                  <a:pt x="1736725" y="609819"/>
                </a:cubicBezTo>
                <a:cubicBezTo>
                  <a:pt x="1736725" y="612651"/>
                  <a:pt x="1736725" y="612651"/>
                  <a:pt x="1736725" y="612651"/>
                </a:cubicBezTo>
                <a:cubicBezTo>
                  <a:pt x="1736725" y="615482"/>
                  <a:pt x="1739496" y="618313"/>
                  <a:pt x="1742268" y="621144"/>
                </a:cubicBezTo>
                <a:cubicBezTo>
                  <a:pt x="1783839" y="666440"/>
                  <a:pt x="1825410" y="691920"/>
                  <a:pt x="1886381" y="706075"/>
                </a:cubicBezTo>
                <a:cubicBezTo>
                  <a:pt x="1889152" y="706075"/>
                  <a:pt x="1891924" y="708906"/>
                  <a:pt x="1894695" y="706075"/>
                </a:cubicBezTo>
                <a:cubicBezTo>
                  <a:pt x="1897467" y="703244"/>
                  <a:pt x="1900238" y="700413"/>
                  <a:pt x="1897467" y="691920"/>
                </a:cubicBezTo>
                <a:cubicBezTo>
                  <a:pt x="1897467" y="691920"/>
                  <a:pt x="1897467" y="691920"/>
                  <a:pt x="1889152" y="553198"/>
                </a:cubicBezTo>
                <a:cubicBezTo>
                  <a:pt x="1889152" y="547536"/>
                  <a:pt x="1886381" y="544705"/>
                  <a:pt x="1883610" y="541874"/>
                </a:cubicBezTo>
                <a:cubicBezTo>
                  <a:pt x="1878067" y="539043"/>
                  <a:pt x="1875295" y="539043"/>
                  <a:pt x="1869753" y="541874"/>
                </a:cubicBezTo>
                <a:close/>
                <a:moveTo>
                  <a:pt x="1982115" y="539043"/>
                </a:moveTo>
                <a:cubicBezTo>
                  <a:pt x="1979317" y="541868"/>
                  <a:pt x="1976518" y="547519"/>
                  <a:pt x="1976518" y="550344"/>
                </a:cubicBezTo>
                <a:cubicBezTo>
                  <a:pt x="1976518" y="550344"/>
                  <a:pt x="1976518" y="550344"/>
                  <a:pt x="1965325" y="691605"/>
                </a:cubicBezTo>
                <a:cubicBezTo>
                  <a:pt x="1965325" y="694430"/>
                  <a:pt x="1965325" y="700081"/>
                  <a:pt x="1968123" y="702906"/>
                </a:cubicBezTo>
                <a:cubicBezTo>
                  <a:pt x="1970922" y="705731"/>
                  <a:pt x="1973720" y="705731"/>
                  <a:pt x="1979317" y="702906"/>
                </a:cubicBezTo>
                <a:cubicBezTo>
                  <a:pt x="2038081" y="688780"/>
                  <a:pt x="2082854" y="663353"/>
                  <a:pt x="2124828" y="618149"/>
                </a:cubicBezTo>
                <a:cubicBezTo>
                  <a:pt x="2127627" y="615324"/>
                  <a:pt x="2130425" y="612499"/>
                  <a:pt x="2130425" y="609674"/>
                </a:cubicBezTo>
                <a:cubicBezTo>
                  <a:pt x="2127627" y="606849"/>
                  <a:pt x="2124828" y="604023"/>
                  <a:pt x="2119232" y="601198"/>
                </a:cubicBezTo>
                <a:cubicBezTo>
                  <a:pt x="2119232" y="601198"/>
                  <a:pt x="2119232" y="601198"/>
                  <a:pt x="1996106" y="539043"/>
                </a:cubicBezTo>
                <a:cubicBezTo>
                  <a:pt x="1990510" y="539043"/>
                  <a:pt x="1987711" y="539043"/>
                  <a:pt x="1982115" y="539043"/>
                </a:cubicBezTo>
                <a:close/>
                <a:moveTo>
                  <a:pt x="871538" y="485068"/>
                </a:moveTo>
                <a:lnTo>
                  <a:pt x="814983" y="487862"/>
                </a:lnTo>
                <a:cubicBezTo>
                  <a:pt x="792361" y="490656"/>
                  <a:pt x="781050" y="501832"/>
                  <a:pt x="781050" y="521390"/>
                </a:cubicBezTo>
                <a:cubicBezTo>
                  <a:pt x="781050" y="532566"/>
                  <a:pt x="783878" y="554918"/>
                  <a:pt x="806500" y="554918"/>
                </a:cubicBezTo>
                <a:cubicBezTo>
                  <a:pt x="834777" y="554918"/>
                  <a:pt x="871538" y="543742"/>
                  <a:pt x="871538" y="543742"/>
                </a:cubicBezTo>
                <a:cubicBezTo>
                  <a:pt x="871538" y="485068"/>
                  <a:pt x="871538" y="485068"/>
                  <a:pt x="871538" y="485068"/>
                </a:cubicBezTo>
                <a:close/>
                <a:moveTo>
                  <a:pt x="396876" y="389818"/>
                </a:moveTo>
                <a:cubicBezTo>
                  <a:pt x="355204" y="389818"/>
                  <a:pt x="341313" y="412372"/>
                  <a:pt x="341313" y="471575"/>
                </a:cubicBezTo>
                <a:cubicBezTo>
                  <a:pt x="341313" y="522320"/>
                  <a:pt x="349648" y="553331"/>
                  <a:pt x="396876" y="553331"/>
                </a:cubicBezTo>
                <a:cubicBezTo>
                  <a:pt x="444104" y="553331"/>
                  <a:pt x="452438" y="522320"/>
                  <a:pt x="452438" y="471575"/>
                </a:cubicBezTo>
                <a:cubicBezTo>
                  <a:pt x="452438" y="412372"/>
                  <a:pt x="435769" y="389818"/>
                  <a:pt x="396876" y="389818"/>
                </a:cubicBezTo>
                <a:close/>
                <a:moveTo>
                  <a:pt x="1964442" y="378529"/>
                </a:moveTo>
                <a:cubicBezTo>
                  <a:pt x="1960604" y="379235"/>
                  <a:pt x="1957114" y="381352"/>
                  <a:pt x="1954322" y="385585"/>
                </a:cubicBezTo>
                <a:cubicBezTo>
                  <a:pt x="1948738" y="394052"/>
                  <a:pt x="1951530" y="402518"/>
                  <a:pt x="1957114" y="408163"/>
                </a:cubicBezTo>
                <a:cubicBezTo>
                  <a:pt x="1971073" y="416629"/>
                  <a:pt x="1979448" y="433563"/>
                  <a:pt x="1979448" y="450496"/>
                </a:cubicBezTo>
                <a:cubicBezTo>
                  <a:pt x="1979448" y="475896"/>
                  <a:pt x="1957114" y="498474"/>
                  <a:pt x="1931987" y="498474"/>
                </a:cubicBezTo>
                <a:cubicBezTo>
                  <a:pt x="1906861" y="498474"/>
                  <a:pt x="1884527" y="475896"/>
                  <a:pt x="1884527" y="450496"/>
                </a:cubicBezTo>
                <a:cubicBezTo>
                  <a:pt x="1884527" y="433563"/>
                  <a:pt x="1892902" y="416629"/>
                  <a:pt x="1906861" y="408163"/>
                </a:cubicBezTo>
                <a:cubicBezTo>
                  <a:pt x="1912445" y="402518"/>
                  <a:pt x="1915237" y="394052"/>
                  <a:pt x="1909653" y="385585"/>
                </a:cubicBezTo>
                <a:cubicBezTo>
                  <a:pt x="1904069" y="377118"/>
                  <a:pt x="1895694" y="377118"/>
                  <a:pt x="1887319" y="382763"/>
                </a:cubicBezTo>
                <a:cubicBezTo>
                  <a:pt x="1864984" y="396874"/>
                  <a:pt x="1851025" y="422274"/>
                  <a:pt x="1851025" y="450496"/>
                </a:cubicBezTo>
                <a:cubicBezTo>
                  <a:pt x="1851025" y="492829"/>
                  <a:pt x="1887319" y="529518"/>
                  <a:pt x="1931987" y="529518"/>
                </a:cubicBezTo>
                <a:cubicBezTo>
                  <a:pt x="1976656" y="529518"/>
                  <a:pt x="2012950" y="492829"/>
                  <a:pt x="2012950" y="450496"/>
                </a:cubicBezTo>
                <a:cubicBezTo>
                  <a:pt x="2012950" y="422274"/>
                  <a:pt x="1998991" y="396874"/>
                  <a:pt x="1976656" y="379940"/>
                </a:cubicBezTo>
                <a:cubicBezTo>
                  <a:pt x="1972469" y="378529"/>
                  <a:pt x="1968281" y="377824"/>
                  <a:pt x="1964442" y="378529"/>
                </a:cubicBezTo>
                <a:close/>
                <a:moveTo>
                  <a:pt x="2166711" y="358068"/>
                </a:moveTo>
                <a:cubicBezTo>
                  <a:pt x="2163905" y="358068"/>
                  <a:pt x="2158292" y="358068"/>
                  <a:pt x="2155485" y="360888"/>
                </a:cubicBezTo>
                <a:cubicBezTo>
                  <a:pt x="2155485" y="360888"/>
                  <a:pt x="2155485" y="360888"/>
                  <a:pt x="2040419" y="439837"/>
                </a:cubicBezTo>
                <a:cubicBezTo>
                  <a:pt x="2034806" y="442656"/>
                  <a:pt x="2032000" y="448295"/>
                  <a:pt x="2032000" y="451115"/>
                </a:cubicBezTo>
                <a:cubicBezTo>
                  <a:pt x="2032000" y="456754"/>
                  <a:pt x="2034806" y="459574"/>
                  <a:pt x="2040419" y="462393"/>
                </a:cubicBezTo>
                <a:cubicBezTo>
                  <a:pt x="2040419" y="462393"/>
                  <a:pt x="2040419" y="462393"/>
                  <a:pt x="2155485" y="541342"/>
                </a:cubicBezTo>
                <a:cubicBezTo>
                  <a:pt x="2158292" y="544162"/>
                  <a:pt x="2161098" y="546981"/>
                  <a:pt x="2166711" y="544162"/>
                </a:cubicBezTo>
                <a:cubicBezTo>
                  <a:pt x="2169518" y="544162"/>
                  <a:pt x="2169518" y="541342"/>
                  <a:pt x="2172324" y="535703"/>
                </a:cubicBezTo>
                <a:cubicBezTo>
                  <a:pt x="2189163" y="476491"/>
                  <a:pt x="2189163" y="425739"/>
                  <a:pt x="2172324" y="366527"/>
                </a:cubicBezTo>
                <a:cubicBezTo>
                  <a:pt x="2172324" y="363707"/>
                  <a:pt x="2169518" y="358068"/>
                  <a:pt x="2166711" y="358068"/>
                </a:cubicBezTo>
                <a:close/>
                <a:moveTo>
                  <a:pt x="1697038" y="358068"/>
                </a:moveTo>
                <a:cubicBezTo>
                  <a:pt x="1694260" y="360888"/>
                  <a:pt x="1691482" y="363707"/>
                  <a:pt x="1691482" y="366527"/>
                </a:cubicBezTo>
                <a:cubicBezTo>
                  <a:pt x="1674813" y="428558"/>
                  <a:pt x="1674813" y="476491"/>
                  <a:pt x="1691482" y="535703"/>
                </a:cubicBezTo>
                <a:cubicBezTo>
                  <a:pt x="1691482" y="541342"/>
                  <a:pt x="1694260" y="544162"/>
                  <a:pt x="1697038" y="544162"/>
                </a:cubicBezTo>
                <a:cubicBezTo>
                  <a:pt x="1699816" y="546981"/>
                  <a:pt x="1702594" y="544162"/>
                  <a:pt x="1708151" y="541342"/>
                </a:cubicBezTo>
                <a:lnTo>
                  <a:pt x="1822054" y="462393"/>
                </a:lnTo>
                <a:cubicBezTo>
                  <a:pt x="1827610" y="459574"/>
                  <a:pt x="1830388" y="456754"/>
                  <a:pt x="1830388" y="451115"/>
                </a:cubicBezTo>
                <a:cubicBezTo>
                  <a:pt x="1830388" y="448295"/>
                  <a:pt x="1827610" y="442656"/>
                  <a:pt x="1822054" y="439837"/>
                </a:cubicBezTo>
                <a:cubicBezTo>
                  <a:pt x="1822054" y="439837"/>
                  <a:pt x="1822054" y="439837"/>
                  <a:pt x="1708151" y="363707"/>
                </a:cubicBezTo>
                <a:cubicBezTo>
                  <a:pt x="1705372" y="360888"/>
                  <a:pt x="1702594" y="358068"/>
                  <a:pt x="1697038" y="358068"/>
                </a:cubicBezTo>
                <a:close/>
                <a:moveTo>
                  <a:pt x="1170028" y="343781"/>
                </a:moveTo>
                <a:cubicBezTo>
                  <a:pt x="1170028" y="343781"/>
                  <a:pt x="1170028" y="343781"/>
                  <a:pt x="1206276" y="343781"/>
                </a:cubicBezTo>
                <a:cubicBezTo>
                  <a:pt x="1211853" y="343781"/>
                  <a:pt x="1214641" y="346602"/>
                  <a:pt x="1214641" y="349423"/>
                </a:cubicBezTo>
                <a:cubicBezTo>
                  <a:pt x="1214641" y="349423"/>
                  <a:pt x="1214641" y="349423"/>
                  <a:pt x="1267619" y="541235"/>
                </a:cubicBezTo>
                <a:cubicBezTo>
                  <a:pt x="1267619" y="541235"/>
                  <a:pt x="1267619" y="541235"/>
                  <a:pt x="1270407" y="541235"/>
                </a:cubicBezTo>
                <a:cubicBezTo>
                  <a:pt x="1270407" y="541235"/>
                  <a:pt x="1270407" y="541235"/>
                  <a:pt x="1320597" y="349423"/>
                </a:cubicBezTo>
                <a:cubicBezTo>
                  <a:pt x="1320597" y="346602"/>
                  <a:pt x="1326173" y="343781"/>
                  <a:pt x="1328962" y="343781"/>
                </a:cubicBezTo>
                <a:cubicBezTo>
                  <a:pt x="1328962" y="343781"/>
                  <a:pt x="1328962" y="343781"/>
                  <a:pt x="1367998" y="343781"/>
                </a:cubicBezTo>
                <a:cubicBezTo>
                  <a:pt x="1370786" y="343781"/>
                  <a:pt x="1373575" y="343781"/>
                  <a:pt x="1373575" y="346602"/>
                </a:cubicBezTo>
                <a:cubicBezTo>
                  <a:pt x="1376363" y="349423"/>
                  <a:pt x="1376363" y="352244"/>
                  <a:pt x="1376363" y="355064"/>
                </a:cubicBezTo>
                <a:cubicBezTo>
                  <a:pt x="1376363" y="355064"/>
                  <a:pt x="1376363" y="355064"/>
                  <a:pt x="1370786" y="383272"/>
                </a:cubicBezTo>
                <a:cubicBezTo>
                  <a:pt x="1365210" y="397376"/>
                  <a:pt x="1359633" y="417121"/>
                  <a:pt x="1354057" y="439687"/>
                </a:cubicBezTo>
                <a:cubicBezTo>
                  <a:pt x="1342903" y="490461"/>
                  <a:pt x="1323385" y="560980"/>
                  <a:pt x="1309444" y="614575"/>
                </a:cubicBezTo>
                <a:cubicBezTo>
                  <a:pt x="1298290" y="662528"/>
                  <a:pt x="1273196" y="685094"/>
                  <a:pt x="1236948" y="685094"/>
                </a:cubicBezTo>
                <a:cubicBezTo>
                  <a:pt x="1234159" y="685094"/>
                  <a:pt x="1234159" y="685094"/>
                  <a:pt x="1234159" y="685094"/>
                </a:cubicBezTo>
                <a:cubicBezTo>
                  <a:pt x="1211853" y="685094"/>
                  <a:pt x="1183970" y="682273"/>
                  <a:pt x="1170028" y="676632"/>
                </a:cubicBezTo>
                <a:cubicBezTo>
                  <a:pt x="1164452" y="676632"/>
                  <a:pt x="1161663" y="673811"/>
                  <a:pt x="1161663" y="668170"/>
                </a:cubicBezTo>
                <a:cubicBezTo>
                  <a:pt x="1161663" y="668170"/>
                  <a:pt x="1161663" y="668170"/>
                  <a:pt x="1161663" y="642783"/>
                </a:cubicBezTo>
                <a:cubicBezTo>
                  <a:pt x="1161663" y="639962"/>
                  <a:pt x="1161663" y="637141"/>
                  <a:pt x="1164452" y="637141"/>
                </a:cubicBezTo>
                <a:cubicBezTo>
                  <a:pt x="1167240" y="634320"/>
                  <a:pt x="1170028" y="631500"/>
                  <a:pt x="1172817" y="634320"/>
                </a:cubicBezTo>
                <a:cubicBezTo>
                  <a:pt x="1172817" y="634320"/>
                  <a:pt x="1172817" y="634320"/>
                  <a:pt x="1220218" y="637141"/>
                </a:cubicBezTo>
                <a:cubicBezTo>
                  <a:pt x="1248101" y="637141"/>
                  <a:pt x="1250889" y="620217"/>
                  <a:pt x="1253677" y="611754"/>
                </a:cubicBezTo>
                <a:cubicBezTo>
                  <a:pt x="1253677" y="611754"/>
                  <a:pt x="1253677" y="611754"/>
                  <a:pt x="1253677" y="608933"/>
                </a:cubicBezTo>
                <a:cubicBezTo>
                  <a:pt x="1256466" y="606113"/>
                  <a:pt x="1256466" y="603292"/>
                  <a:pt x="1259254" y="597650"/>
                </a:cubicBezTo>
                <a:cubicBezTo>
                  <a:pt x="1259254" y="597650"/>
                  <a:pt x="1259254" y="597650"/>
                  <a:pt x="1248101" y="597650"/>
                </a:cubicBezTo>
                <a:cubicBezTo>
                  <a:pt x="1228583" y="597650"/>
                  <a:pt x="1217429" y="580726"/>
                  <a:pt x="1214641" y="569443"/>
                </a:cubicBezTo>
                <a:cubicBezTo>
                  <a:pt x="1214641" y="569443"/>
                  <a:pt x="1214641" y="569443"/>
                  <a:pt x="1158875" y="355064"/>
                </a:cubicBezTo>
                <a:cubicBezTo>
                  <a:pt x="1158875" y="352244"/>
                  <a:pt x="1158875" y="349423"/>
                  <a:pt x="1161663" y="346602"/>
                </a:cubicBezTo>
                <a:cubicBezTo>
                  <a:pt x="1164452" y="343781"/>
                  <a:pt x="1167240" y="343781"/>
                  <a:pt x="1170028" y="343781"/>
                </a:cubicBezTo>
                <a:close/>
                <a:moveTo>
                  <a:pt x="1116013" y="340606"/>
                </a:moveTo>
                <a:cubicBezTo>
                  <a:pt x="1118791" y="340606"/>
                  <a:pt x="1121569" y="340606"/>
                  <a:pt x="1124347" y="343432"/>
                </a:cubicBezTo>
                <a:cubicBezTo>
                  <a:pt x="1127125" y="343432"/>
                  <a:pt x="1127125" y="346258"/>
                  <a:pt x="1127125" y="349085"/>
                </a:cubicBezTo>
                <a:cubicBezTo>
                  <a:pt x="1127125" y="349085"/>
                  <a:pt x="1127125" y="349085"/>
                  <a:pt x="1127125" y="385824"/>
                </a:cubicBezTo>
                <a:cubicBezTo>
                  <a:pt x="1127125" y="388650"/>
                  <a:pt x="1124347" y="394302"/>
                  <a:pt x="1118791" y="394302"/>
                </a:cubicBezTo>
                <a:cubicBezTo>
                  <a:pt x="1085453" y="397128"/>
                  <a:pt x="1060450" y="416911"/>
                  <a:pt x="1049337" y="425389"/>
                </a:cubicBezTo>
                <a:cubicBezTo>
                  <a:pt x="1049337" y="425389"/>
                  <a:pt x="1049337" y="425389"/>
                  <a:pt x="1049337" y="589303"/>
                </a:cubicBezTo>
                <a:cubicBezTo>
                  <a:pt x="1049337" y="594955"/>
                  <a:pt x="1046559" y="597781"/>
                  <a:pt x="1041003" y="597781"/>
                </a:cubicBezTo>
                <a:cubicBezTo>
                  <a:pt x="1041003" y="597781"/>
                  <a:pt x="1041003" y="597781"/>
                  <a:pt x="1002109" y="597781"/>
                </a:cubicBezTo>
                <a:cubicBezTo>
                  <a:pt x="996553" y="597781"/>
                  <a:pt x="993775" y="594955"/>
                  <a:pt x="993775" y="589303"/>
                </a:cubicBezTo>
                <a:cubicBezTo>
                  <a:pt x="993775" y="589303"/>
                  <a:pt x="993775" y="589303"/>
                  <a:pt x="993775" y="351911"/>
                </a:cubicBezTo>
                <a:cubicBezTo>
                  <a:pt x="993775" y="346258"/>
                  <a:pt x="996553" y="343432"/>
                  <a:pt x="1002109" y="343432"/>
                </a:cubicBezTo>
                <a:cubicBezTo>
                  <a:pt x="1002109" y="343432"/>
                  <a:pt x="1002109" y="343432"/>
                  <a:pt x="1041003" y="343432"/>
                </a:cubicBezTo>
                <a:cubicBezTo>
                  <a:pt x="1046559" y="343432"/>
                  <a:pt x="1049337" y="346258"/>
                  <a:pt x="1049337" y="351911"/>
                </a:cubicBezTo>
                <a:cubicBezTo>
                  <a:pt x="1049337" y="351911"/>
                  <a:pt x="1049337" y="351911"/>
                  <a:pt x="1049337" y="368867"/>
                </a:cubicBezTo>
                <a:cubicBezTo>
                  <a:pt x="1066006" y="357563"/>
                  <a:pt x="1091009" y="340606"/>
                  <a:pt x="1116013" y="340606"/>
                </a:cubicBezTo>
                <a:close/>
                <a:moveTo>
                  <a:pt x="843157" y="335843"/>
                </a:moveTo>
                <a:cubicBezTo>
                  <a:pt x="902173" y="335843"/>
                  <a:pt x="930276" y="364084"/>
                  <a:pt x="930276" y="423390"/>
                </a:cubicBezTo>
                <a:cubicBezTo>
                  <a:pt x="930276" y="592835"/>
                  <a:pt x="930276" y="592835"/>
                  <a:pt x="930276" y="592835"/>
                </a:cubicBezTo>
                <a:cubicBezTo>
                  <a:pt x="930276" y="595659"/>
                  <a:pt x="927466" y="598483"/>
                  <a:pt x="927466" y="601307"/>
                </a:cubicBezTo>
                <a:cubicBezTo>
                  <a:pt x="924656" y="604131"/>
                  <a:pt x="921845" y="604131"/>
                  <a:pt x="919035" y="604131"/>
                </a:cubicBezTo>
                <a:cubicBezTo>
                  <a:pt x="899363" y="601307"/>
                  <a:pt x="890932" y="595659"/>
                  <a:pt x="879691" y="587187"/>
                </a:cubicBezTo>
                <a:cubicBezTo>
                  <a:pt x="879691" y="587187"/>
                  <a:pt x="837536" y="604131"/>
                  <a:pt x="798192" y="604131"/>
                </a:cubicBezTo>
                <a:cubicBezTo>
                  <a:pt x="750416" y="604131"/>
                  <a:pt x="722313" y="575890"/>
                  <a:pt x="722313" y="522233"/>
                </a:cubicBezTo>
                <a:cubicBezTo>
                  <a:pt x="722313" y="471399"/>
                  <a:pt x="747606" y="448807"/>
                  <a:pt x="809433" y="445983"/>
                </a:cubicBezTo>
                <a:cubicBezTo>
                  <a:pt x="871260" y="440334"/>
                  <a:pt x="871260" y="440334"/>
                  <a:pt x="871260" y="440334"/>
                </a:cubicBezTo>
                <a:cubicBezTo>
                  <a:pt x="871260" y="423390"/>
                  <a:pt x="871260" y="423390"/>
                  <a:pt x="871260" y="423390"/>
                </a:cubicBezTo>
                <a:cubicBezTo>
                  <a:pt x="871260" y="403621"/>
                  <a:pt x="860018" y="392325"/>
                  <a:pt x="840346" y="392325"/>
                </a:cubicBezTo>
                <a:cubicBezTo>
                  <a:pt x="812243" y="392325"/>
                  <a:pt x="772899" y="397973"/>
                  <a:pt x="750416" y="397973"/>
                </a:cubicBezTo>
                <a:cubicBezTo>
                  <a:pt x="747606" y="397973"/>
                  <a:pt x="747606" y="397973"/>
                  <a:pt x="744796" y="395149"/>
                </a:cubicBezTo>
                <a:cubicBezTo>
                  <a:pt x="741985" y="395149"/>
                  <a:pt x="741985" y="392325"/>
                  <a:pt x="741985" y="389501"/>
                </a:cubicBezTo>
                <a:cubicBezTo>
                  <a:pt x="739175" y="355612"/>
                  <a:pt x="739175" y="355612"/>
                  <a:pt x="739175" y="355612"/>
                </a:cubicBezTo>
                <a:cubicBezTo>
                  <a:pt x="739175" y="352788"/>
                  <a:pt x="741985" y="347140"/>
                  <a:pt x="747606" y="347140"/>
                </a:cubicBezTo>
                <a:cubicBezTo>
                  <a:pt x="767278" y="344316"/>
                  <a:pt x="815054" y="335843"/>
                  <a:pt x="843157" y="335843"/>
                </a:cubicBezTo>
                <a:close/>
                <a:moveTo>
                  <a:pt x="396875" y="335843"/>
                </a:moveTo>
                <a:cubicBezTo>
                  <a:pt x="460001" y="335843"/>
                  <a:pt x="511175" y="395901"/>
                  <a:pt x="511175" y="469987"/>
                </a:cubicBezTo>
                <a:cubicBezTo>
                  <a:pt x="511175" y="544073"/>
                  <a:pt x="460001" y="604131"/>
                  <a:pt x="396875" y="604131"/>
                </a:cubicBezTo>
                <a:cubicBezTo>
                  <a:pt x="333749" y="604131"/>
                  <a:pt x="282575" y="544073"/>
                  <a:pt x="282575" y="469987"/>
                </a:cubicBezTo>
                <a:cubicBezTo>
                  <a:pt x="282575" y="395901"/>
                  <a:pt x="333749" y="335843"/>
                  <a:pt x="396875" y="335843"/>
                </a:cubicBezTo>
                <a:close/>
                <a:moveTo>
                  <a:pt x="103585" y="300918"/>
                </a:moveTo>
                <a:cubicBezTo>
                  <a:pt x="81360" y="300918"/>
                  <a:pt x="67470" y="300918"/>
                  <a:pt x="61913" y="303759"/>
                </a:cubicBezTo>
                <a:cubicBezTo>
                  <a:pt x="61913" y="406027"/>
                  <a:pt x="61913" y="406027"/>
                  <a:pt x="61913" y="406027"/>
                </a:cubicBezTo>
                <a:cubicBezTo>
                  <a:pt x="73026" y="406027"/>
                  <a:pt x="92473" y="408868"/>
                  <a:pt x="123032" y="406027"/>
                </a:cubicBezTo>
                <a:cubicBezTo>
                  <a:pt x="159148" y="406027"/>
                  <a:pt x="184151" y="386142"/>
                  <a:pt x="184151" y="354893"/>
                </a:cubicBezTo>
                <a:cubicBezTo>
                  <a:pt x="184151" y="329326"/>
                  <a:pt x="167482" y="300918"/>
                  <a:pt x="125810" y="300918"/>
                </a:cubicBezTo>
                <a:cubicBezTo>
                  <a:pt x="103585" y="300918"/>
                  <a:pt x="103585" y="300918"/>
                  <a:pt x="103585" y="300918"/>
                </a:cubicBezTo>
                <a:close/>
                <a:moveTo>
                  <a:pt x="614557" y="285043"/>
                </a:moveTo>
                <a:cubicBezTo>
                  <a:pt x="617342" y="285043"/>
                  <a:pt x="620127" y="285043"/>
                  <a:pt x="622912" y="285043"/>
                </a:cubicBezTo>
                <a:cubicBezTo>
                  <a:pt x="622912" y="287870"/>
                  <a:pt x="625698" y="290697"/>
                  <a:pt x="625698" y="293524"/>
                </a:cubicBezTo>
                <a:cubicBezTo>
                  <a:pt x="625698" y="344407"/>
                  <a:pt x="625698" y="344407"/>
                  <a:pt x="625698" y="344407"/>
                </a:cubicBezTo>
                <a:cubicBezTo>
                  <a:pt x="684184" y="344407"/>
                  <a:pt x="684184" y="344407"/>
                  <a:pt x="684184" y="344407"/>
                </a:cubicBezTo>
                <a:cubicBezTo>
                  <a:pt x="689755" y="344407"/>
                  <a:pt x="692540" y="347234"/>
                  <a:pt x="692540" y="352888"/>
                </a:cubicBezTo>
                <a:cubicBezTo>
                  <a:pt x="692540" y="386811"/>
                  <a:pt x="692540" y="386811"/>
                  <a:pt x="692540" y="386811"/>
                </a:cubicBezTo>
                <a:cubicBezTo>
                  <a:pt x="692540" y="392464"/>
                  <a:pt x="689755" y="395291"/>
                  <a:pt x="684184" y="395291"/>
                </a:cubicBezTo>
                <a:cubicBezTo>
                  <a:pt x="625698" y="395291"/>
                  <a:pt x="625698" y="395291"/>
                  <a:pt x="625698" y="395291"/>
                </a:cubicBezTo>
                <a:cubicBezTo>
                  <a:pt x="625698" y="499885"/>
                  <a:pt x="625698" y="499885"/>
                  <a:pt x="625698" y="499885"/>
                </a:cubicBezTo>
                <a:cubicBezTo>
                  <a:pt x="625698" y="536635"/>
                  <a:pt x="625698" y="550769"/>
                  <a:pt x="650763" y="550769"/>
                </a:cubicBezTo>
                <a:cubicBezTo>
                  <a:pt x="661904" y="550769"/>
                  <a:pt x="675829" y="547942"/>
                  <a:pt x="684184" y="547942"/>
                </a:cubicBezTo>
                <a:cubicBezTo>
                  <a:pt x="689755" y="547942"/>
                  <a:pt x="692540" y="553596"/>
                  <a:pt x="692540" y="559249"/>
                </a:cubicBezTo>
                <a:cubicBezTo>
                  <a:pt x="695325" y="590345"/>
                  <a:pt x="695325" y="590345"/>
                  <a:pt x="695325" y="590345"/>
                </a:cubicBezTo>
                <a:cubicBezTo>
                  <a:pt x="695325" y="595999"/>
                  <a:pt x="692540" y="598826"/>
                  <a:pt x="686969" y="601652"/>
                </a:cubicBezTo>
                <a:cubicBezTo>
                  <a:pt x="673044" y="601652"/>
                  <a:pt x="656334" y="607306"/>
                  <a:pt x="642408" y="607306"/>
                </a:cubicBezTo>
                <a:cubicBezTo>
                  <a:pt x="586706" y="607306"/>
                  <a:pt x="567211" y="584691"/>
                  <a:pt x="567211" y="508366"/>
                </a:cubicBezTo>
                <a:cubicBezTo>
                  <a:pt x="567211" y="395291"/>
                  <a:pt x="567211" y="395291"/>
                  <a:pt x="567211" y="395291"/>
                </a:cubicBezTo>
                <a:cubicBezTo>
                  <a:pt x="544930" y="395291"/>
                  <a:pt x="544930" y="395291"/>
                  <a:pt x="544930" y="395291"/>
                </a:cubicBezTo>
                <a:cubicBezTo>
                  <a:pt x="539360" y="395291"/>
                  <a:pt x="536575" y="392464"/>
                  <a:pt x="536575" y="386811"/>
                </a:cubicBezTo>
                <a:cubicBezTo>
                  <a:pt x="536575" y="352888"/>
                  <a:pt x="536575" y="352888"/>
                  <a:pt x="536575" y="352888"/>
                </a:cubicBezTo>
                <a:cubicBezTo>
                  <a:pt x="536575" y="347234"/>
                  <a:pt x="539360" y="344407"/>
                  <a:pt x="544930" y="344407"/>
                </a:cubicBezTo>
                <a:cubicBezTo>
                  <a:pt x="567211" y="344407"/>
                  <a:pt x="567211" y="344407"/>
                  <a:pt x="567211" y="344407"/>
                </a:cubicBezTo>
                <a:cubicBezTo>
                  <a:pt x="567211" y="302004"/>
                  <a:pt x="567211" y="302004"/>
                  <a:pt x="567211" y="302004"/>
                </a:cubicBezTo>
                <a:cubicBezTo>
                  <a:pt x="567211" y="299178"/>
                  <a:pt x="569996" y="296351"/>
                  <a:pt x="575566" y="293524"/>
                </a:cubicBezTo>
                <a:cubicBezTo>
                  <a:pt x="614557" y="285043"/>
                  <a:pt x="614557" y="285043"/>
                  <a:pt x="614557" y="285043"/>
                </a:cubicBezTo>
                <a:close/>
                <a:moveTo>
                  <a:pt x="117618" y="245356"/>
                </a:moveTo>
                <a:cubicBezTo>
                  <a:pt x="123219" y="245356"/>
                  <a:pt x="126019" y="245356"/>
                  <a:pt x="126019" y="245356"/>
                </a:cubicBezTo>
                <a:cubicBezTo>
                  <a:pt x="224034" y="245356"/>
                  <a:pt x="246438" y="304564"/>
                  <a:pt x="246438" y="352493"/>
                </a:cubicBezTo>
                <a:cubicBezTo>
                  <a:pt x="246438" y="394784"/>
                  <a:pt x="226835" y="425798"/>
                  <a:pt x="184828" y="445534"/>
                </a:cubicBezTo>
                <a:lnTo>
                  <a:pt x="249238" y="586504"/>
                </a:lnTo>
                <a:cubicBezTo>
                  <a:pt x="249238" y="589323"/>
                  <a:pt x="249238" y="592142"/>
                  <a:pt x="246438" y="594962"/>
                </a:cubicBezTo>
                <a:cubicBezTo>
                  <a:pt x="246438" y="597781"/>
                  <a:pt x="243637" y="597781"/>
                  <a:pt x="238037" y="597781"/>
                </a:cubicBezTo>
                <a:cubicBezTo>
                  <a:pt x="193230" y="597781"/>
                  <a:pt x="193230" y="597781"/>
                  <a:pt x="193230" y="597781"/>
                </a:cubicBezTo>
                <a:cubicBezTo>
                  <a:pt x="190429" y="597781"/>
                  <a:pt x="187629" y="597781"/>
                  <a:pt x="184828" y="592142"/>
                </a:cubicBezTo>
                <a:cubicBezTo>
                  <a:pt x="128820" y="462450"/>
                  <a:pt x="128820" y="462450"/>
                  <a:pt x="128820" y="462450"/>
                </a:cubicBezTo>
                <a:cubicBezTo>
                  <a:pt x="98015" y="462450"/>
                  <a:pt x="72811" y="459631"/>
                  <a:pt x="61610" y="459631"/>
                </a:cubicBezTo>
                <a:cubicBezTo>
                  <a:pt x="61610" y="589323"/>
                  <a:pt x="61610" y="589323"/>
                  <a:pt x="61610" y="589323"/>
                </a:cubicBezTo>
                <a:cubicBezTo>
                  <a:pt x="61610" y="594962"/>
                  <a:pt x="56009" y="597781"/>
                  <a:pt x="50408" y="597781"/>
                </a:cubicBezTo>
                <a:cubicBezTo>
                  <a:pt x="11202" y="597781"/>
                  <a:pt x="11202" y="597781"/>
                  <a:pt x="11202" y="597781"/>
                </a:cubicBezTo>
                <a:cubicBezTo>
                  <a:pt x="5601" y="597781"/>
                  <a:pt x="0" y="594962"/>
                  <a:pt x="0" y="589323"/>
                </a:cubicBezTo>
                <a:cubicBezTo>
                  <a:pt x="0" y="262273"/>
                  <a:pt x="0" y="262273"/>
                  <a:pt x="0" y="262273"/>
                </a:cubicBezTo>
                <a:cubicBezTo>
                  <a:pt x="0" y="256634"/>
                  <a:pt x="5601" y="250995"/>
                  <a:pt x="8402" y="250995"/>
                </a:cubicBezTo>
                <a:cubicBezTo>
                  <a:pt x="61610" y="245356"/>
                  <a:pt x="103616" y="245356"/>
                  <a:pt x="117618" y="245356"/>
                </a:cubicBezTo>
                <a:close/>
                <a:moveTo>
                  <a:pt x="1968123" y="200530"/>
                </a:moveTo>
                <a:cubicBezTo>
                  <a:pt x="1965325" y="203328"/>
                  <a:pt x="1965325" y="206126"/>
                  <a:pt x="1965325" y="211723"/>
                </a:cubicBezTo>
                <a:cubicBezTo>
                  <a:pt x="1965325" y="211723"/>
                  <a:pt x="1965325" y="211723"/>
                  <a:pt x="1976518" y="348840"/>
                </a:cubicBezTo>
                <a:cubicBezTo>
                  <a:pt x="1976518" y="354436"/>
                  <a:pt x="1979317" y="360033"/>
                  <a:pt x="1982115" y="362831"/>
                </a:cubicBezTo>
                <a:cubicBezTo>
                  <a:pt x="1984913" y="362831"/>
                  <a:pt x="1990510" y="362831"/>
                  <a:pt x="1996106" y="360033"/>
                </a:cubicBezTo>
                <a:cubicBezTo>
                  <a:pt x="1996106" y="360033"/>
                  <a:pt x="1996106" y="360033"/>
                  <a:pt x="2119232" y="301269"/>
                </a:cubicBezTo>
                <a:cubicBezTo>
                  <a:pt x="2124828" y="298470"/>
                  <a:pt x="2127627" y="298470"/>
                  <a:pt x="2130425" y="292874"/>
                </a:cubicBezTo>
                <a:cubicBezTo>
                  <a:pt x="2130425" y="290075"/>
                  <a:pt x="2127627" y="287277"/>
                  <a:pt x="2124828" y="284479"/>
                </a:cubicBezTo>
                <a:cubicBezTo>
                  <a:pt x="2082854" y="239706"/>
                  <a:pt x="2038081" y="214521"/>
                  <a:pt x="1979317" y="200530"/>
                </a:cubicBezTo>
                <a:cubicBezTo>
                  <a:pt x="1976518" y="197731"/>
                  <a:pt x="1970922" y="197731"/>
                  <a:pt x="1968123" y="200530"/>
                </a:cubicBezTo>
                <a:close/>
                <a:moveTo>
                  <a:pt x="1890255" y="199484"/>
                </a:moveTo>
                <a:cubicBezTo>
                  <a:pt x="1888156" y="199835"/>
                  <a:pt x="1886057" y="200536"/>
                  <a:pt x="1884658" y="200536"/>
                </a:cubicBezTo>
                <a:cubicBezTo>
                  <a:pt x="1825894" y="214559"/>
                  <a:pt x="1781121" y="239800"/>
                  <a:pt x="1739147" y="284673"/>
                </a:cubicBezTo>
                <a:cubicBezTo>
                  <a:pt x="1736348" y="287478"/>
                  <a:pt x="1733550" y="290282"/>
                  <a:pt x="1733550" y="293087"/>
                </a:cubicBezTo>
                <a:cubicBezTo>
                  <a:pt x="1736348" y="298696"/>
                  <a:pt x="1739147" y="301501"/>
                  <a:pt x="1744743" y="301501"/>
                </a:cubicBezTo>
                <a:cubicBezTo>
                  <a:pt x="1744743" y="301501"/>
                  <a:pt x="1744743" y="301501"/>
                  <a:pt x="1867869" y="363202"/>
                </a:cubicBezTo>
                <a:cubicBezTo>
                  <a:pt x="1873465" y="366006"/>
                  <a:pt x="1876264" y="366006"/>
                  <a:pt x="1881860" y="363202"/>
                </a:cubicBezTo>
                <a:cubicBezTo>
                  <a:pt x="1884658" y="360397"/>
                  <a:pt x="1887457" y="357592"/>
                  <a:pt x="1887457" y="351983"/>
                </a:cubicBezTo>
                <a:cubicBezTo>
                  <a:pt x="1887457" y="351983"/>
                  <a:pt x="1887457" y="351983"/>
                  <a:pt x="1898650" y="214559"/>
                </a:cubicBezTo>
                <a:cubicBezTo>
                  <a:pt x="1898650" y="206145"/>
                  <a:pt x="1895852" y="203340"/>
                  <a:pt x="1895852" y="200536"/>
                </a:cubicBezTo>
                <a:cubicBezTo>
                  <a:pt x="1894453" y="199134"/>
                  <a:pt x="1892354" y="199134"/>
                  <a:pt x="1890255" y="199484"/>
                </a:cubicBezTo>
                <a:close/>
                <a:moveTo>
                  <a:pt x="1932782" y="151693"/>
                </a:moveTo>
                <a:cubicBezTo>
                  <a:pt x="2095420" y="151693"/>
                  <a:pt x="2227264" y="284959"/>
                  <a:pt x="2227264" y="449350"/>
                </a:cubicBezTo>
                <a:cubicBezTo>
                  <a:pt x="2227264" y="613741"/>
                  <a:pt x="2095420" y="747007"/>
                  <a:pt x="1932782" y="747007"/>
                </a:cubicBezTo>
                <a:cubicBezTo>
                  <a:pt x="1770144" y="747007"/>
                  <a:pt x="1638300" y="613741"/>
                  <a:pt x="1638300" y="449350"/>
                </a:cubicBezTo>
                <a:cubicBezTo>
                  <a:pt x="1638300" y="284959"/>
                  <a:pt x="1770144" y="151693"/>
                  <a:pt x="1932782" y="151693"/>
                </a:cubicBezTo>
                <a:close/>
                <a:moveTo>
                  <a:pt x="1931988" y="108832"/>
                </a:moveTo>
                <a:cubicBezTo>
                  <a:pt x="1746993" y="108832"/>
                  <a:pt x="1597025" y="260577"/>
                  <a:pt x="1597025" y="447764"/>
                </a:cubicBezTo>
                <a:cubicBezTo>
                  <a:pt x="1597025" y="634951"/>
                  <a:pt x="1746993" y="786696"/>
                  <a:pt x="1931988" y="786696"/>
                </a:cubicBezTo>
                <a:cubicBezTo>
                  <a:pt x="2116983" y="786696"/>
                  <a:pt x="2266951" y="634951"/>
                  <a:pt x="2266951" y="447764"/>
                </a:cubicBezTo>
                <a:cubicBezTo>
                  <a:pt x="2266951" y="260577"/>
                  <a:pt x="2116983" y="108832"/>
                  <a:pt x="1931988" y="108832"/>
                </a:cubicBezTo>
                <a:close/>
                <a:moveTo>
                  <a:pt x="1914436" y="2117"/>
                </a:moveTo>
                <a:cubicBezTo>
                  <a:pt x="1914436" y="2117"/>
                  <a:pt x="1914436" y="2117"/>
                  <a:pt x="1917229" y="2117"/>
                </a:cubicBezTo>
                <a:cubicBezTo>
                  <a:pt x="1925608" y="-706"/>
                  <a:pt x="1936781" y="-706"/>
                  <a:pt x="1945160" y="2117"/>
                </a:cubicBezTo>
                <a:cubicBezTo>
                  <a:pt x="1945160" y="2117"/>
                  <a:pt x="1945160" y="2117"/>
                  <a:pt x="1947953" y="2117"/>
                </a:cubicBezTo>
                <a:cubicBezTo>
                  <a:pt x="1959125" y="21876"/>
                  <a:pt x="1964711" y="47281"/>
                  <a:pt x="1964711" y="69864"/>
                </a:cubicBezTo>
                <a:cubicBezTo>
                  <a:pt x="1970297" y="69864"/>
                  <a:pt x="1992641" y="72686"/>
                  <a:pt x="1995434" y="75509"/>
                </a:cubicBezTo>
                <a:cubicBezTo>
                  <a:pt x="2001020" y="50104"/>
                  <a:pt x="2014985" y="27522"/>
                  <a:pt x="2031743" y="13408"/>
                </a:cubicBezTo>
                <a:cubicBezTo>
                  <a:pt x="2042915" y="13408"/>
                  <a:pt x="2054087" y="16231"/>
                  <a:pt x="2059673" y="19054"/>
                </a:cubicBezTo>
                <a:cubicBezTo>
                  <a:pt x="2059673" y="19054"/>
                  <a:pt x="2059673" y="19054"/>
                  <a:pt x="2062466" y="19054"/>
                </a:cubicBezTo>
                <a:cubicBezTo>
                  <a:pt x="2062466" y="19054"/>
                  <a:pt x="2062466" y="19054"/>
                  <a:pt x="2062466" y="21876"/>
                </a:cubicBezTo>
                <a:cubicBezTo>
                  <a:pt x="2065259" y="33168"/>
                  <a:pt x="2068052" y="44459"/>
                  <a:pt x="2068052" y="55750"/>
                </a:cubicBezTo>
                <a:cubicBezTo>
                  <a:pt x="2068052" y="69864"/>
                  <a:pt x="2065259" y="81155"/>
                  <a:pt x="2062466" y="92446"/>
                </a:cubicBezTo>
                <a:cubicBezTo>
                  <a:pt x="2065259" y="95269"/>
                  <a:pt x="2087603" y="103737"/>
                  <a:pt x="2090396" y="103737"/>
                </a:cubicBezTo>
                <a:cubicBezTo>
                  <a:pt x="2104361" y="83977"/>
                  <a:pt x="2121119" y="64218"/>
                  <a:pt x="2140670" y="55750"/>
                </a:cubicBezTo>
                <a:cubicBezTo>
                  <a:pt x="2140670" y="55750"/>
                  <a:pt x="2140670" y="55750"/>
                  <a:pt x="2140670" y="52927"/>
                </a:cubicBezTo>
                <a:cubicBezTo>
                  <a:pt x="2140670" y="52927"/>
                  <a:pt x="2140670" y="52927"/>
                  <a:pt x="2143463" y="55750"/>
                </a:cubicBezTo>
                <a:cubicBezTo>
                  <a:pt x="2149049" y="58573"/>
                  <a:pt x="2160221" y="64218"/>
                  <a:pt x="2168600" y="69864"/>
                </a:cubicBezTo>
                <a:cubicBezTo>
                  <a:pt x="2168600" y="69864"/>
                  <a:pt x="2168600" y="72686"/>
                  <a:pt x="2168600" y="72686"/>
                </a:cubicBezTo>
                <a:cubicBezTo>
                  <a:pt x="2168600" y="95269"/>
                  <a:pt x="2163014" y="117851"/>
                  <a:pt x="2149049" y="140433"/>
                </a:cubicBezTo>
                <a:cubicBezTo>
                  <a:pt x="2151842" y="143256"/>
                  <a:pt x="2171393" y="157370"/>
                  <a:pt x="2174186" y="157370"/>
                </a:cubicBezTo>
                <a:cubicBezTo>
                  <a:pt x="2190944" y="140433"/>
                  <a:pt x="2213288" y="129142"/>
                  <a:pt x="2235633" y="123496"/>
                </a:cubicBezTo>
                <a:cubicBezTo>
                  <a:pt x="2244012" y="129142"/>
                  <a:pt x="2252391" y="137610"/>
                  <a:pt x="2257977" y="143256"/>
                </a:cubicBezTo>
                <a:cubicBezTo>
                  <a:pt x="2257977" y="143256"/>
                  <a:pt x="2257977" y="143256"/>
                  <a:pt x="2257977" y="146079"/>
                </a:cubicBezTo>
                <a:cubicBezTo>
                  <a:pt x="2252391" y="168661"/>
                  <a:pt x="2238425" y="191243"/>
                  <a:pt x="2221667" y="208180"/>
                </a:cubicBezTo>
                <a:cubicBezTo>
                  <a:pt x="2224461" y="211002"/>
                  <a:pt x="2238425" y="230762"/>
                  <a:pt x="2241219" y="230762"/>
                </a:cubicBezTo>
                <a:cubicBezTo>
                  <a:pt x="2260770" y="219471"/>
                  <a:pt x="2285907" y="213825"/>
                  <a:pt x="2308251" y="213825"/>
                </a:cubicBezTo>
                <a:cubicBezTo>
                  <a:pt x="2308251" y="213825"/>
                  <a:pt x="2308251" y="213825"/>
                  <a:pt x="2311044" y="213825"/>
                </a:cubicBezTo>
                <a:cubicBezTo>
                  <a:pt x="2316630" y="222293"/>
                  <a:pt x="2322216" y="233585"/>
                  <a:pt x="2325009" y="239230"/>
                </a:cubicBezTo>
                <a:cubicBezTo>
                  <a:pt x="2325009" y="239230"/>
                  <a:pt x="2325009" y="239230"/>
                  <a:pt x="2325009" y="242053"/>
                </a:cubicBezTo>
                <a:cubicBezTo>
                  <a:pt x="2313837" y="261812"/>
                  <a:pt x="2297079" y="281572"/>
                  <a:pt x="2274735" y="292863"/>
                </a:cubicBezTo>
                <a:cubicBezTo>
                  <a:pt x="2277528" y="295686"/>
                  <a:pt x="2285907" y="318268"/>
                  <a:pt x="2285907" y="321091"/>
                </a:cubicBezTo>
                <a:cubicBezTo>
                  <a:pt x="2311044" y="315445"/>
                  <a:pt x="2336181" y="312622"/>
                  <a:pt x="2355732" y="321091"/>
                </a:cubicBezTo>
                <a:cubicBezTo>
                  <a:pt x="2355732" y="321091"/>
                  <a:pt x="2355732" y="321091"/>
                  <a:pt x="2358525" y="321091"/>
                </a:cubicBezTo>
                <a:cubicBezTo>
                  <a:pt x="2361318" y="329559"/>
                  <a:pt x="2364111" y="340850"/>
                  <a:pt x="2366904" y="349318"/>
                </a:cubicBezTo>
                <a:cubicBezTo>
                  <a:pt x="2366904" y="349318"/>
                  <a:pt x="2366904" y="349318"/>
                  <a:pt x="2366904" y="352141"/>
                </a:cubicBezTo>
                <a:cubicBezTo>
                  <a:pt x="2366904" y="352141"/>
                  <a:pt x="2366904" y="352141"/>
                  <a:pt x="2364111" y="352141"/>
                </a:cubicBezTo>
                <a:cubicBezTo>
                  <a:pt x="2350146" y="369078"/>
                  <a:pt x="2327802" y="380369"/>
                  <a:pt x="2305458" y="388837"/>
                </a:cubicBezTo>
                <a:cubicBezTo>
                  <a:pt x="2305458" y="391660"/>
                  <a:pt x="2308251" y="414242"/>
                  <a:pt x="2308251" y="417065"/>
                </a:cubicBezTo>
                <a:cubicBezTo>
                  <a:pt x="2333388" y="417065"/>
                  <a:pt x="2358525" y="425533"/>
                  <a:pt x="2375283" y="436824"/>
                </a:cubicBezTo>
                <a:cubicBezTo>
                  <a:pt x="2375283" y="436824"/>
                  <a:pt x="2375283" y="436824"/>
                  <a:pt x="2378076" y="436824"/>
                </a:cubicBezTo>
                <a:cubicBezTo>
                  <a:pt x="2378076" y="442470"/>
                  <a:pt x="2378076" y="448115"/>
                  <a:pt x="2378076" y="450938"/>
                </a:cubicBezTo>
                <a:cubicBezTo>
                  <a:pt x="2378076" y="456584"/>
                  <a:pt x="2378076" y="462229"/>
                  <a:pt x="2378076" y="467875"/>
                </a:cubicBezTo>
                <a:cubicBezTo>
                  <a:pt x="2378076" y="467875"/>
                  <a:pt x="2378076" y="467875"/>
                  <a:pt x="2375283" y="467875"/>
                </a:cubicBezTo>
                <a:cubicBezTo>
                  <a:pt x="2358525" y="479166"/>
                  <a:pt x="2333388" y="487634"/>
                  <a:pt x="2308251" y="487634"/>
                </a:cubicBezTo>
                <a:cubicBezTo>
                  <a:pt x="2308251" y="490457"/>
                  <a:pt x="2305458" y="513039"/>
                  <a:pt x="2302665" y="515862"/>
                </a:cubicBezTo>
                <a:cubicBezTo>
                  <a:pt x="2327802" y="524330"/>
                  <a:pt x="2350146" y="535621"/>
                  <a:pt x="2364111" y="552558"/>
                </a:cubicBezTo>
                <a:cubicBezTo>
                  <a:pt x="2364111" y="552558"/>
                  <a:pt x="2364111" y="552558"/>
                  <a:pt x="2364111" y="555381"/>
                </a:cubicBezTo>
                <a:cubicBezTo>
                  <a:pt x="2364111" y="563849"/>
                  <a:pt x="2361318" y="575140"/>
                  <a:pt x="2358525" y="583609"/>
                </a:cubicBezTo>
                <a:cubicBezTo>
                  <a:pt x="2358525" y="583609"/>
                  <a:pt x="2358525" y="583609"/>
                  <a:pt x="2355732" y="583609"/>
                </a:cubicBezTo>
                <a:cubicBezTo>
                  <a:pt x="2333388" y="589254"/>
                  <a:pt x="2308251" y="589254"/>
                  <a:pt x="2285907" y="583609"/>
                </a:cubicBezTo>
                <a:cubicBezTo>
                  <a:pt x="2285907" y="586431"/>
                  <a:pt x="2274735" y="606191"/>
                  <a:pt x="2274735" y="611836"/>
                </a:cubicBezTo>
                <a:cubicBezTo>
                  <a:pt x="2294286" y="623127"/>
                  <a:pt x="2313837" y="642887"/>
                  <a:pt x="2325009" y="659824"/>
                </a:cubicBezTo>
                <a:cubicBezTo>
                  <a:pt x="2325009" y="659824"/>
                  <a:pt x="2325009" y="659824"/>
                  <a:pt x="2325009" y="662646"/>
                </a:cubicBezTo>
                <a:cubicBezTo>
                  <a:pt x="2322216" y="671115"/>
                  <a:pt x="2313837" y="682406"/>
                  <a:pt x="2311044" y="688051"/>
                </a:cubicBezTo>
                <a:cubicBezTo>
                  <a:pt x="2311044" y="688051"/>
                  <a:pt x="2311044" y="688051"/>
                  <a:pt x="2308251" y="690874"/>
                </a:cubicBezTo>
                <a:cubicBezTo>
                  <a:pt x="2285907" y="690874"/>
                  <a:pt x="2260770" y="682406"/>
                  <a:pt x="2238425" y="671115"/>
                </a:cubicBezTo>
                <a:cubicBezTo>
                  <a:pt x="2238425" y="673937"/>
                  <a:pt x="2224461" y="693697"/>
                  <a:pt x="2221667" y="696520"/>
                </a:cubicBezTo>
                <a:cubicBezTo>
                  <a:pt x="2238425" y="713456"/>
                  <a:pt x="2252391" y="736038"/>
                  <a:pt x="2257977" y="758621"/>
                </a:cubicBezTo>
                <a:cubicBezTo>
                  <a:pt x="2257977" y="758621"/>
                  <a:pt x="2257977" y="758621"/>
                  <a:pt x="2255184" y="758621"/>
                </a:cubicBezTo>
                <a:cubicBezTo>
                  <a:pt x="2252391" y="767089"/>
                  <a:pt x="2241219" y="775557"/>
                  <a:pt x="2235633" y="781203"/>
                </a:cubicBezTo>
                <a:cubicBezTo>
                  <a:pt x="2235633" y="781203"/>
                  <a:pt x="2235633" y="781203"/>
                  <a:pt x="2232839" y="781203"/>
                </a:cubicBezTo>
                <a:cubicBezTo>
                  <a:pt x="2213288" y="775557"/>
                  <a:pt x="2190944" y="761443"/>
                  <a:pt x="2171393" y="744507"/>
                </a:cubicBezTo>
                <a:cubicBezTo>
                  <a:pt x="2168600" y="747330"/>
                  <a:pt x="2151842" y="761443"/>
                  <a:pt x="2149049" y="764266"/>
                </a:cubicBezTo>
                <a:cubicBezTo>
                  <a:pt x="2160221" y="784026"/>
                  <a:pt x="2168600" y="809431"/>
                  <a:pt x="2168600" y="829190"/>
                </a:cubicBezTo>
                <a:cubicBezTo>
                  <a:pt x="2168600" y="832013"/>
                  <a:pt x="2168600" y="832013"/>
                  <a:pt x="2168600" y="832013"/>
                </a:cubicBezTo>
                <a:cubicBezTo>
                  <a:pt x="2168600" y="832013"/>
                  <a:pt x="2168600" y="832013"/>
                  <a:pt x="2165807" y="834836"/>
                </a:cubicBezTo>
                <a:cubicBezTo>
                  <a:pt x="2160221" y="840481"/>
                  <a:pt x="2149049" y="846127"/>
                  <a:pt x="2140670" y="848949"/>
                </a:cubicBezTo>
                <a:cubicBezTo>
                  <a:pt x="2121119" y="837658"/>
                  <a:pt x="2101568" y="820722"/>
                  <a:pt x="2090396" y="798140"/>
                </a:cubicBezTo>
                <a:cubicBezTo>
                  <a:pt x="2087603" y="800962"/>
                  <a:pt x="2065259" y="809431"/>
                  <a:pt x="2062466" y="809431"/>
                </a:cubicBezTo>
                <a:cubicBezTo>
                  <a:pt x="2065259" y="820722"/>
                  <a:pt x="2065259" y="834836"/>
                  <a:pt x="2065259" y="846127"/>
                </a:cubicBezTo>
                <a:cubicBezTo>
                  <a:pt x="2065259" y="857418"/>
                  <a:pt x="2065259" y="871532"/>
                  <a:pt x="2062466" y="882823"/>
                </a:cubicBezTo>
                <a:cubicBezTo>
                  <a:pt x="2062466" y="882823"/>
                  <a:pt x="2062466" y="882823"/>
                  <a:pt x="2059673" y="882823"/>
                </a:cubicBezTo>
                <a:cubicBezTo>
                  <a:pt x="2054087" y="885646"/>
                  <a:pt x="2040122" y="888468"/>
                  <a:pt x="2031743" y="891291"/>
                </a:cubicBezTo>
                <a:cubicBezTo>
                  <a:pt x="2014985" y="874354"/>
                  <a:pt x="2001020" y="851772"/>
                  <a:pt x="1995434" y="829190"/>
                </a:cubicBezTo>
                <a:cubicBezTo>
                  <a:pt x="1992641" y="829190"/>
                  <a:pt x="1970297" y="832013"/>
                  <a:pt x="1967504" y="832013"/>
                </a:cubicBezTo>
                <a:cubicBezTo>
                  <a:pt x="1964711" y="857418"/>
                  <a:pt x="1959125" y="882823"/>
                  <a:pt x="1947953" y="902582"/>
                </a:cubicBezTo>
                <a:cubicBezTo>
                  <a:pt x="1947953" y="902582"/>
                  <a:pt x="1947953" y="902582"/>
                  <a:pt x="1945160" y="902582"/>
                </a:cubicBezTo>
                <a:cubicBezTo>
                  <a:pt x="1939574" y="902582"/>
                  <a:pt x="1925608" y="902582"/>
                  <a:pt x="1917229" y="902582"/>
                </a:cubicBezTo>
                <a:cubicBezTo>
                  <a:pt x="1917229" y="902582"/>
                  <a:pt x="1917229" y="902582"/>
                  <a:pt x="1914436" y="902582"/>
                </a:cubicBezTo>
                <a:cubicBezTo>
                  <a:pt x="1903264" y="882823"/>
                  <a:pt x="1897678" y="857418"/>
                  <a:pt x="1897678" y="832013"/>
                </a:cubicBezTo>
                <a:cubicBezTo>
                  <a:pt x="1894885" y="832013"/>
                  <a:pt x="1869748" y="829190"/>
                  <a:pt x="1866955" y="829190"/>
                </a:cubicBezTo>
                <a:cubicBezTo>
                  <a:pt x="1861369" y="851772"/>
                  <a:pt x="1847404" y="874354"/>
                  <a:pt x="1833439" y="891291"/>
                </a:cubicBezTo>
                <a:cubicBezTo>
                  <a:pt x="1833439" y="891291"/>
                  <a:pt x="1833439" y="891291"/>
                  <a:pt x="1830646" y="891291"/>
                </a:cubicBezTo>
                <a:cubicBezTo>
                  <a:pt x="1822267" y="888468"/>
                  <a:pt x="1808302" y="885646"/>
                  <a:pt x="1802716" y="882823"/>
                </a:cubicBezTo>
                <a:cubicBezTo>
                  <a:pt x="1802716" y="882823"/>
                  <a:pt x="1802716" y="882823"/>
                  <a:pt x="1799923" y="882823"/>
                </a:cubicBezTo>
                <a:cubicBezTo>
                  <a:pt x="1799923" y="882823"/>
                  <a:pt x="1799923" y="882823"/>
                  <a:pt x="1799923" y="880000"/>
                </a:cubicBezTo>
                <a:cubicBezTo>
                  <a:pt x="1797130" y="871532"/>
                  <a:pt x="1797130" y="857418"/>
                  <a:pt x="1797130" y="846127"/>
                </a:cubicBezTo>
                <a:cubicBezTo>
                  <a:pt x="1797130" y="834836"/>
                  <a:pt x="1797130" y="820722"/>
                  <a:pt x="1799923" y="809431"/>
                </a:cubicBezTo>
                <a:cubicBezTo>
                  <a:pt x="1797130" y="809431"/>
                  <a:pt x="1777579" y="800962"/>
                  <a:pt x="1774786" y="798140"/>
                </a:cubicBezTo>
                <a:cubicBezTo>
                  <a:pt x="1760821" y="820722"/>
                  <a:pt x="1744063" y="837658"/>
                  <a:pt x="1724512" y="848949"/>
                </a:cubicBezTo>
                <a:cubicBezTo>
                  <a:pt x="1724512" y="848949"/>
                  <a:pt x="1724512" y="848949"/>
                  <a:pt x="1721719" y="851772"/>
                </a:cubicBezTo>
                <a:cubicBezTo>
                  <a:pt x="1721719" y="851772"/>
                  <a:pt x="1721719" y="851772"/>
                  <a:pt x="1721719" y="848949"/>
                </a:cubicBezTo>
                <a:cubicBezTo>
                  <a:pt x="1713340" y="846127"/>
                  <a:pt x="1702168" y="840481"/>
                  <a:pt x="1696582" y="834836"/>
                </a:cubicBezTo>
                <a:cubicBezTo>
                  <a:pt x="1696582" y="834836"/>
                  <a:pt x="1696582" y="832013"/>
                  <a:pt x="1696582" y="832013"/>
                </a:cubicBezTo>
                <a:cubicBezTo>
                  <a:pt x="1696582" y="809431"/>
                  <a:pt x="1702168" y="786848"/>
                  <a:pt x="1713340" y="764266"/>
                </a:cubicBezTo>
                <a:cubicBezTo>
                  <a:pt x="1710547" y="761443"/>
                  <a:pt x="1693789" y="747330"/>
                  <a:pt x="1690996" y="744507"/>
                </a:cubicBezTo>
                <a:cubicBezTo>
                  <a:pt x="1671445" y="764266"/>
                  <a:pt x="1649101" y="775557"/>
                  <a:pt x="1629549" y="781203"/>
                </a:cubicBezTo>
                <a:cubicBezTo>
                  <a:pt x="1629549" y="781203"/>
                  <a:pt x="1629549" y="781203"/>
                  <a:pt x="1626756" y="781203"/>
                </a:cubicBezTo>
                <a:cubicBezTo>
                  <a:pt x="1621170" y="775557"/>
                  <a:pt x="1609998" y="767089"/>
                  <a:pt x="1607205" y="761443"/>
                </a:cubicBezTo>
                <a:cubicBezTo>
                  <a:pt x="1607205" y="761443"/>
                  <a:pt x="1607205" y="761443"/>
                  <a:pt x="1604412" y="758621"/>
                </a:cubicBezTo>
                <a:cubicBezTo>
                  <a:pt x="1609998" y="736038"/>
                  <a:pt x="1623963" y="713456"/>
                  <a:pt x="1640722" y="696520"/>
                </a:cubicBezTo>
                <a:cubicBezTo>
                  <a:pt x="1637929" y="693697"/>
                  <a:pt x="1623963" y="673937"/>
                  <a:pt x="1623963" y="671115"/>
                </a:cubicBezTo>
                <a:cubicBezTo>
                  <a:pt x="1601619" y="685229"/>
                  <a:pt x="1576482" y="690874"/>
                  <a:pt x="1554138" y="690874"/>
                </a:cubicBezTo>
                <a:cubicBezTo>
                  <a:pt x="1548552" y="682406"/>
                  <a:pt x="1540173" y="671115"/>
                  <a:pt x="1537380" y="665469"/>
                </a:cubicBezTo>
                <a:cubicBezTo>
                  <a:pt x="1537380" y="665469"/>
                  <a:pt x="1537380" y="665469"/>
                  <a:pt x="1537380" y="662646"/>
                </a:cubicBezTo>
                <a:cubicBezTo>
                  <a:pt x="1548552" y="642887"/>
                  <a:pt x="1568103" y="623127"/>
                  <a:pt x="1587654" y="611836"/>
                </a:cubicBezTo>
                <a:cubicBezTo>
                  <a:pt x="1587654" y="609014"/>
                  <a:pt x="1576482" y="586431"/>
                  <a:pt x="1576482" y="583609"/>
                </a:cubicBezTo>
                <a:cubicBezTo>
                  <a:pt x="1554138" y="589254"/>
                  <a:pt x="1526208" y="592077"/>
                  <a:pt x="1506657" y="583609"/>
                </a:cubicBezTo>
                <a:cubicBezTo>
                  <a:pt x="1506657" y="583609"/>
                  <a:pt x="1506657" y="583609"/>
                  <a:pt x="1503864" y="583609"/>
                </a:cubicBezTo>
                <a:cubicBezTo>
                  <a:pt x="1501071" y="575140"/>
                  <a:pt x="1498278" y="563849"/>
                  <a:pt x="1495485" y="555381"/>
                </a:cubicBezTo>
                <a:cubicBezTo>
                  <a:pt x="1495485" y="555381"/>
                  <a:pt x="1495485" y="555381"/>
                  <a:pt x="1495485" y="552558"/>
                </a:cubicBezTo>
                <a:cubicBezTo>
                  <a:pt x="1495485" y="552558"/>
                  <a:pt x="1495485" y="552558"/>
                  <a:pt x="1498278" y="552558"/>
                </a:cubicBezTo>
                <a:cubicBezTo>
                  <a:pt x="1512243" y="535621"/>
                  <a:pt x="1534587" y="524330"/>
                  <a:pt x="1559724" y="515862"/>
                </a:cubicBezTo>
                <a:cubicBezTo>
                  <a:pt x="1556931" y="513039"/>
                  <a:pt x="1554138" y="490457"/>
                  <a:pt x="1554138" y="484812"/>
                </a:cubicBezTo>
                <a:cubicBezTo>
                  <a:pt x="1529001" y="484812"/>
                  <a:pt x="1503864" y="479166"/>
                  <a:pt x="1487106" y="467875"/>
                </a:cubicBezTo>
                <a:cubicBezTo>
                  <a:pt x="1487106" y="467875"/>
                  <a:pt x="1487106" y="467875"/>
                  <a:pt x="1484313" y="467875"/>
                </a:cubicBezTo>
                <a:cubicBezTo>
                  <a:pt x="1484313" y="467875"/>
                  <a:pt x="1484313" y="467875"/>
                  <a:pt x="1484313" y="465052"/>
                </a:cubicBezTo>
                <a:cubicBezTo>
                  <a:pt x="1484313" y="462229"/>
                  <a:pt x="1484313" y="456584"/>
                  <a:pt x="1484313" y="450938"/>
                </a:cubicBezTo>
                <a:cubicBezTo>
                  <a:pt x="1484313" y="445293"/>
                  <a:pt x="1484313" y="439647"/>
                  <a:pt x="1484313" y="436824"/>
                </a:cubicBezTo>
                <a:cubicBezTo>
                  <a:pt x="1484313" y="436824"/>
                  <a:pt x="1484313" y="436824"/>
                  <a:pt x="1484313" y="434002"/>
                </a:cubicBezTo>
                <a:cubicBezTo>
                  <a:pt x="1484313" y="434002"/>
                  <a:pt x="1484313" y="434002"/>
                  <a:pt x="1487106" y="434002"/>
                </a:cubicBezTo>
                <a:cubicBezTo>
                  <a:pt x="1503864" y="422710"/>
                  <a:pt x="1529001" y="417065"/>
                  <a:pt x="1554138" y="417065"/>
                </a:cubicBezTo>
                <a:cubicBezTo>
                  <a:pt x="1554138" y="414242"/>
                  <a:pt x="1556931" y="388837"/>
                  <a:pt x="1556931" y="386014"/>
                </a:cubicBezTo>
                <a:cubicBezTo>
                  <a:pt x="1534587" y="380369"/>
                  <a:pt x="1512243" y="366255"/>
                  <a:pt x="1498278" y="352141"/>
                </a:cubicBezTo>
                <a:cubicBezTo>
                  <a:pt x="1498278" y="352141"/>
                  <a:pt x="1498278" y="352141"/>
                  <a:pt x="1495485" y="349318"/>
                </a:cubicBezTo>
                <a:cubicBezTo>
                  <a:pt x="1498278" y="340850"/>
                  <a:pt x="1501071" y="329559"/>
                  <a:pt x="1503864" y="321091"/>
                </a:cubicBezTo>
                <a:cubicBezTo>
                  <a:pt x="1503864" y="321091"/>
                  <a:pt x="1503864" y="321091"/>
                  <a:pt x="1503864" y="318268"/>
                </a:cubicBezTo>
                <a:cubicBezTo>
                  <a:pt x="1503864" y="318268"/>
                  <a:pt x="1503864" y="318268"/>
                  <a:pt x="1506657" y="318268"/>
                </a:cubicBezTo>
                <a:cubicBezTo>
                  <a:pt x="1526208" y="312622"/>
                  <a:pt x="1551345" y="312622"/>
                  <a:pt x="1576482" y="318268"/>
                </a:cubicBezTo>
                <a:cubicBezTo>
                  <a:pt x="1576482" y="315445"/>
                  <a:pt x="1584861" y="295686"/>
                  <a:pt x="1587654" y="292863"/>
                </a:cubicBezTo>
                <a:cubicBezTo>
                  <a:pt x="1565310" y="278749"/>
                  <a:pt x="1548552" y="261812"/>
                  <a:pt x="1537380" y="242053"/>
                </a:cubicBezTo>
                <a:cubicBezTo>
                  <a:pt x="1537380" y="242053"/>
                  <a:pt x="1537380" y="242053"/>
                  <a:pt x="1537380" y="239230"/>
                </a:cubicBezTo>
                <a:cubicBezTo>
                  <a:pt x="1540173" y="230762"/>
                  <a:pt x="1545759" y="219471"/>
                  <a:pt x="1551345" y="213825"/>
                </a:cubicBezTo>
                <a:cubicBezTo>
                  <a:pt x="1551345" y="213825"/>
                  <a:pt x="1551345" y="213825"/>
                  <a:pt x="1554138" y="213825"/>
                </a:cubicBezTo>
                <a:cubicBezTo>
                  <a:pt x="1576482" y="213825"/>
                  <a:pt x="1601619" y="219471"/>
                  <a:pt x="1621170" y="230762"/>
                </a:cubicBezTo>
                <a:cubicBezTo>
                  <a:pt x="1623963" y="227939"/>
                  <a:pt x="1637929" y="208180"/>
                  <a:pt x="1640722" y="208180"/>
                </a:cubicBezTo>
                <a:cubicBezTo>
                  <a:pt x="1623963" y="188420"/>
                  <a:pt x="1609998" y="165838"/>
                  <a:pt x="1604412" y="146079"/>
                </a:cubicBezTo>
                <a:cubicBezTo>
                  <a:pt x="1604412" y="146079"/>
                  <a:pt x="1604412" y="146079"/>
                  <a:pt x="1604412" y="143256"/>
                </a:cubicBezTo>
                <a:cubicBezTo>
                  <a:pt x="1609998" y="134787"/>
                  <a:pt x="1618377" y="126319"/>
                  <a:pt x="1626756" y="123496"/>
                </a:cubicBezTo>
                <a:cubicBezTo>
                  <a:pt x="1626756" y="123496"/>
                  <a:pt x="1626756" y="123496"/>
                  <a:pt x="1626756" y="120674"/>
                </a:cubicBezTo>
                <a:cubicBezTo>
                  <a:pt x="1626756" y="120674"/>
                  <a:pt x="1626756" y="120674"/>
                  <a:pt x="1629549" y="120674"/>
                </a:cubicBezTo>
                <a:cubicBezTo>
                  <a:pt x="1649101" y="126319"/>
                  <a:pt x="1671445" y="140433"/>
                  <a:pt x="1688203" y="157370"/>
                </a:cubicBezTo>
                <a:cubicBezTo>
                  <a:pt x="1690996" y="154547"/>
                  <a:pt x="1707754" y="143256"/>
                  <a:pt x="1710547" y="140433"/>
                </a:cubicBezTo>
                <a:cubicBezTo>
                  <a:pt x="1699375" y="117851"/>
                  <a:pt x="1693789" y="95269"/>
                  <a:pt x="1693789" y="72686"/>
                </a:cubicBezTo>
                <a:cubicBezTo>
                  <a:pt x="1693789" y="72686"/>
                  <a:pt x="1693789" y="69864"/>
                  <a:pt x="1693789" y="69864"/>
                </a:cubicBezTo>
                <a:cubicBezTo>
                  <a:pt x="1702168" y="64218"/>
                  <a:pt x="1710547" y="58573"/>
                  <a:pt x="1718926" y="52927"/>
                </a:cubicBezTo>
                <a:cubicBezTo>
                  <a:pt x="1718926" y="52927"/>
                  <a:pt x="1718926" y="52927"/>
                  <a:pt x="1721719" y="52927"/>
                </a:cubicBezTo>
                <a:cubicBezTo>
                  <a:pt x="1721719" y="52927"/>
                  <a:pt x="1721719" y="52927"/>
                  <a:pt x="1721719" y="55750"/>
                </a:cubicBezTo>
                <a:cubicBezTo>
                  <a:pt x="1741270" y="64218"/>
                  <a:pt x="1758028" y="83977"/>
                  <a:pt x="1771993" y="103737"/>
                </a:cubicBezTo>
                <a:cubicBezTo>
                  <a:pt x="1774786" y="103737"/>
                  <a:pt x="1797130" y="92446"/>
                  <a:pt x="1799923" y="92446"/>
                </a:cubicBezTo>
                <a:cubicBezTo>
                  <a:pt x="1797130" y="81155"/>
                  <a:pt x="1794337" y="69864"/>
                  <a:pt x="1794337" y="55750"/>
                </a:cubicBezTo>
                <a:cubicBezTo>
                  <a:pt x="1794337" y="44459"/>
                  <a:pt x="1797130" y="33168"/>
                  <a:pt x="1799923" y="21876"/>
                </a:cubicBezTo>
                <a:cubicBezTo>
                  <a:pt x="1799923" y="21876"/>
                  <a:pt x="1799923" y="21876"/>
                  <a:pt x="1799923" y="19054"/>
                </a:cubicBezTo>
                <a:cubicBezTo>
                  <a:pt x="1808302" y="16231"/>
                  <a:pt x="1819474" y="13408"/>
                  <a:pt x="1827853" y="13408"/>
                </a:cubicBezTo>
                <a:cubicBezTo>
                  <a:pt x="1827853" y="13408"/>
                  <a:pt x="1827853" y="13408"/>
                  <a:pt x="1830646" y="10585"/>
                </a:cubicBezTo>
                <a:cubicBezTo>
                  <a:pt x="1830646" y="10585"/>
                  <a:pt x="1830646" y="10585"/>
                  <a:pt x="1830646" y="13408"/>
                </a:cubicBezTo>
                <a:cubicBezTo>
                  <a:pt x="1847404" y="27522"/>
                  <a:pt x="1858576" y="50104"/>
                  <a:pt x="1866955" y="75509"/>
                </a:cubicBezTo>
                <a:cubicBezTo>
                  <a:pt x="1869748" y="72686"/>
                  <a:pt x="1892092" y="69864"/>
                  <a:pt x="1897678" y="69864"/>
                </a:cubicBezTo>
                <a:cubicBezTo>
                  <a:pt x="1897678" y="47281"/>
                  <a:pt x="1903264" y="21876"/>
                  <a:pt x="1914436" y="21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grpSp>
        <p:nvGrpSpPr>
          <p:cNvPr id="46" name="Group 45">
            <a:extLst>
              <a:ext uri="{FF2B5EF4-FFF2-40B4-BE49-F238E27FC236}">
                <a16:creationId xmlns:a16="http://schemas.microsoft.com/office/drawing/2014/main" id="{246B794E-5CDF-486C-BB16-FB17144FE6EB}"/>
              </a:ext>
            </a:extLst>
          </p:cNvPr>
          <p:cNvGrpSpPr/>
          <p:nvPr userDrawn="1"/>
        </p:nvGrpSpPr>
        <p:grpSpPr>
          <a:xfrm>
            <a:off x="6366050" y="6984916"/>
            <a:ext cx="4987750" cy="451900"/>
            <a:chOff x="91018" y="6984916"/>
            <a:chExt cx="4987750" cy="451900"/>
          </a:xfrm>
        </p:grpSpPr>
        <p:grpSp>
          <p:nvGrpSpPr>
            <p:cNvPr id="70" name="Group 69">
              <a:extLst>
                <a:ext uri="{FF2B5EF4-FFF2-40B4-BE49-F238E27FC236}">
                  <a16:creationId xmlns:a16="http://schemas.microsoft.com/office/drawing/2014/main" id="{149BFEB0-AA7C-4113-8CCE-423163CF04E0}"/>
                </a:ext>
              </a:extLst>
            </p:cNvPr>
            <p:cNvGrpSpPr/>
            <p:nvPr userDrawn="1"/>
          </p:nvGrpSpPr>
          <p:grpSpPr>
            <a:xfrm>
              <a:off x="1383401" y="6984916"/>
              <a:ext cx="3695367" cy="430863"/>
              <a:chOff x="1316510" y="6885708"/>
              <a:chExt cx="3695367" cy="430863"/>
            </a:xfrm>
          </p:grpSpPr>
          <p:sp>
            <p:nvSpPr>
              <p:cNvPr id="73" name="Rectangle 72">
                <a:extLst>
                  <a:ext uri="{FF2B5EF4-FFF2-40B4-BE49-F238E27FC236}">
                    <a16:creationId xmlns:a16="http://schemas.microsoft.com/office/drawing/2014/main" id="{0CDA0D59-9C48-4EC6-A43D-6CD41A11367B}"/>
                  </a:ext>
                </a:extLst>
              </p:cNvPr>
              <p:cNvSpPr/>
              <p:nvPr userDrawn="1"/>
            </p:nvSpPr>
            <p:spPr>
              <a:xfrm>
                <a:off x="1316510" y="6885708"/>
                <a:ext cx="893202" cy="202251"/>
              </a:xfrm>
              <a:prstGeom prst="rect">
                <a:avLst/>
              </a:prstGeom>
              <a:solidFill>
                <a:srgbClr val="17458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lstStyle/>
              <a:p>
                <a:pPr algn="ctr"/>
                <a:r>
                  <a:rPr lang="en-US" sz="700" dirty="0"/>
                  <a:t>Royal Blue</a:t>
                </a:r>
                <a:br>
                  <a:rPr lang="en-US" sz="700" dirty="0"/>
                </a:br>
                <a:r>
                  <a:rPr lang="en-US" sz="600" dirty="0"/>
                  <a:t>R23,G69,B143</a:t>
                </a:r>
                <a:endParaRPr lang="en-US" sz="700" dirty="0"/>
              </a:p>
            </p:txBody>
          </p:sp>
          <p:sp>
            <p:nvSpPr>
              <p:cNvPr id="74" name="Rectangle 73">
                <a:extLst>
                  <a:ext uri="{FF2B5EF4-FFF2-40B4-BE49-F238E27FC236}">
                    <a16:creationId xmlns:a16="http://schemas.microsoft.com/office/drawing/2014/main" id="{9C8F43D5-A3A0-4CA4-A48D-C1DA97474E37}"/>
                  </a:ext>
                </a:extLst>
              </p:cNvPr>
              <p:cNvSpPr/>
              <p:nvPr userDrawn="1"/>
            </p:nvSpPr>
            <p:spPr>
              <a:xfrm>
                <a:off x="2250565" y="6885708"/>
                <a:ext cx="893202" cy="20225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Azure</a:t>
                </a:r>
                <a:br>
                  <a:rPr lang="en-US" sz="600" dirty="0"/>
                </a:br>
                <a:r>
                  <a:rPr lang="en-US" sz="600" dirty="0">
                    <a:solidFill>
                      <a:schemeClr val="bg1"/>
                    </a:solidFill>
                  </a:rPr>
                  <a:t>R0,G93,B170</a:t>
                </a:r>
              </a:p>
            </p:txBody>
          </p:sp>
          <p:sp>
            <p:nvSpPr>
              <p:cNvPr id="75" name="Rectangle 74">
                <a:extLst>
                  <a:ext uri="{FF2B5EF4-FFF2-40B4-BE49-F238E27FC236}">
                    <a16:creationId xmlns:a16="http://schemas.microsoft.com/office/drawing/2014/main" id="{495E0B98-5E73-4197-9D7D-35EB6E0A37AB}"/>
                  </a:ext>
                </a:extLst>
              </p:cNvPr>
              <p:cNvSpPr/>
              <p:nvPr userDrawn="1"/>
            </p:nvSpPr>
            <p:spPr>
              <a:xfrm>
                <a:off x="3184620" y="6885708"/>
                <a:ext cx="893202" cy="202251"/>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solidFill>
                      <a:schemeClr val="tx1"/>
                    </a:solidFill>
                  </a:rPr>
                  <a:t>Sky Blue </a:t>
                </a:r>
                <a:br>
                  <a:rPr lang="en-US" sz="600" dirty="0">
                    <a:solidFill>
                      <a:schemeClr val="tx1"/>
                    </a:solidFill>
                  </a:rPr>
                </a:br>
                <a:r>
                  <a:rPr lang="en-US" sz="600" dirty="0">
                    <a:solidFill>
                      <a:schemeClr val="tx1"/>
                    </a:solidFill>
                  </a:rPr>
                  <a:t>R1,G180,B231</a:t>
                </a:r>
              </a:p>
            </p:txBody>
          </p:sp>
          <p:sp>
            <p:nvSpPr>
              <p:cNvPr id="76" name="Rectangle 75">
                <a:extLst>
                  <a:ext uri="{FF2B5EF4-FFF2-40B4-BE49-F238E27FC236}">
                    <a16:creationId xmlns:a16="http://schemas.microsoft.com/office/drawing/2014/main" id="{71E96884-F4F6-4F83-AC43-4C4B5EBB857B}"/>
                  </a:ext>
                </a:extLst>
              </p:cNvPr>
              <p:cNvSpPr/>
              <p:nvPr userDrawn="1"/>
            </p:nvSpPr>
            <p:spPr>
              <a:xfrm>
                <a:off x="3184620" y="7114320"/>
                <a:ext cx="893202" cy="202251"/>
              </a:xfrm>
              <a:prstGeom prst="rect">
                <a:avLst/>
              </a:prstGeom>
              <a:solidFill>
                <a:srgbClr val="87217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Violet</a:t>
                </a:r>
                <a:br>
                  <a:rPr lang="en-US" sz="600" dirty="0"/>
                </a:br>
                <a:r>
                  <a:rPr lang="en-US" sz="600" dirty="0"/>
                  <a:t>R135,G33,B117</a:t>
                </a:r>
              </a:p>
            </p:txBody>
          </p:sp>
          <p:sp>
            <p:nvSpPr>
              <p:cNvPr id="77" name="Rectangle 76">
                <a:extLst>
                  <a:ext uri="{FF2B5EF4-FFF2-40B4-BE49-F238E27FC236}">
                    <a16:creationId xmlns:a16="http://schemas.microsoft.com/office/drawing/2014/main" id="{66406774-A8FD-4739-AB55-039AF6BAFEC9}"/>
                  </a:ext>
                </a:extLst>
              </p:cNvPr>
              <p:cNvSpPr/>
              <p:nvPr userDrawn="1"/>
            </p:nvSpPr>
            <p:spPr>
              <a:xfrm>
                <a:off x="4118675" y="7114320"/>
                <a:ext cx="893202" cy="202251"/>
              </a:xfrm>
              <a:prstGeom prst="rect">
                <a:avLst/>
              </a:prstGeom>
              <a:solidFill>
                <a:srgbClr val="FF76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Orange</a:t>
                </a:r>
                <a:br>
                  <a:rPr lang="en-US" sz="600" dirty="0"/>
                </a:br>
                <a:r>
                  <a:rPr lang="en-US" sz="600" dirty="0"/>
                  <a:t>R255,G118,B0</a:t>
                </a:r>
              </a:p>
            </p:txBody>
          </p:sp>
          <p:sp>
            <p:nvSpPr>
              <p:cNvPr id="78" name="Rectangle 77">
                <a:extLst>
                  <a:ext uri="{FF2B5EF4-FFF2-40B4-BE49-F238E27FC236}">
                    <a16:creationId xmlns:a16="http://schemas.microsoft.com/office/drawing/2014/main" id="{63FE7641-CFBD-41B8-837F-866CB9A4B765}"/>
                  </a:ext>
                </a:extLst>
              </p:cNvPr>
              <p:cNvSpPr/>
              <p:nvPr userDrawn="1"/>
            </p:nvSpPr>
            <p:spPr>
              <a:xfrm>
                <a:off x="4118675" y="6885708"/>
                <a:ext cx="893202" cy="202251"/>
              </a:xfrm>
              <a:prstGeom prst="rect">
                <a:avLst/>
              </a:prstGeom>
              <a:solidFill>
                <a:srgbClr val="F7A81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solidFill>
                      <a:schemeClr val="tx1"/>
                    </a:solidFill>
                  </a:rPr>
                  <a:t>Gold</a:t>
                </a:r>
                <a:br>
                  <a:rPr lang="en-US" sz="600" dirty="0">
                    <a:solidFill>
                      <a:schemeClr val="tx1"/>
                    </a:solidFill>
                  </a:rPr>
                </a:br>
                <a:r>
                  <a:rPr lang="en-US" sz="600" dirty="0">
                    <a:solidFill>
                      <a:schemeClr val="tx1"/>
                    </a:solidFill>
                  </a:rPr>
                  <a:t>R247,G168,B27</a:t>
                </a:r>
              </a:p>
            </p:txBody>
          </p:sp>
          <p:sp>
            <p:nvSpPr>
              <p:cNvPr id="79" name="Rectangle 78">
                <a:extLst>
                  <a:ext uri="{FF2B5EF4-FFF2-40B4-BE49-F238E27FC236}">
                    <a16:creationId xmlns:a16="http://schemas.microsoft.com/office/drawing/2014/main" id="{60A0AD2B-06D2-4090-B486-69D0A0E3B851}"/>
                  </a:ext>
                </a:extLst>
              </p:cNvPr>
              <p:cNvSpPr/>
              <p:nvPr userDrawn="1"/>
            </p:nvSpPr>
            <p:spPr>
              <a:xfrm>
                <a:off x="1316510" y="7114320"/>
                <a:ext cx="893202" cy="202251"/>
              </a:xfrm>
              <a:prstGeom prst="rect">
                <a:avLst/>
              </a:prstGeom>
              <a:solidFill>
                <a:srgbClr val="D91B5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solidFill>
                      <a:schemeClr val="bg1"/>
                    </a:solidFill>
                  </a:rPr>
                  <a:t>Cranberry</a:t>
                </a:r>
                <a:br>
                  <a:rPr lang="en-US" sz="600" dirty="0">
                    <a:solidFill>
                      <a:schemeClr val="bg1"/>
                    </a:solidFill>
                  </a:rPr>
                </a:br>
                <a:r>
                  <a:rPr lang="en-US" sz="600" dirty="0">
                    <a:solidFill>
                      <a:schemeClr val="bg1"/>
                    </a:solidFill>
                  </a:rPr>
                  <a:t>R217,G27, B92</a:t>
                </a:r>
              </a:p>
            </p:txBody>
          </p:sp>
          <p:sp>
            <p:nvSpPr>
              <p:cNvPr id="80" name="Rectangle 79">
                <a:extLst>
                  <a:ext uri="{FF2B5EF4-FFF2-40B4-BE49-F238E27FC236}">
                    <a16:creationId xmlns:a16="http://schemas.microsoft.com/office/drawing/2014/main" id="{18274E96-7854-449E-87EB-5581B010092B}"/>
                  </a:ext>
                </a:extLst>
              </p:cNvPr>
              <p:cNvSpPr/>
              <p:nvPr userDrawn="1"/>
            </p:nvSpPr>
            <p:spPr>
              <a:xfrm>
                <a:off x="2250565" y="7114320"/>
                <a:ext cx="893202" cy="20225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Turquoise</a:t>
                </a:r>
                <a:br>
                  <a:rPr lang="en-US" sz="600" dirty="0"/>
                </a:br>
                <a:r>
                  <a:rPr lang="en-US" sz="600" dirty="0"/>
                  <a:t>R0,G153,B153</a:t>
                </a:r>
              </a:p>
            </p:txBody>
          </p:sp>
        </p:grpSp>
        <p:sp>
          <p:nvSpPr>
            <p:cNvPr id="71" name="TextBox 70">
              <a:extLst>
                <a:ext uri="{FF2B5EF4-FFF2-40B4-BE49-F238E27FC236}">
                  <a16:creationId xmlns:a16="http://schemas.microsoft.com/office/drawing/2014/main" id="{2560BAAB-A3C2-46BF-A7FA-BC05902CB8BC}"/>
                </a:ext>
              </a:extLst>
            </p:cNvPr>
            <p:cNvSpPr txBox="1"/>
            <p:nvPr userDrawn="1"/>
          </p:nvSpPr>
          <p:spPr>
            <a:xfrm>
              <a:off x="91018" y="6984916"/>
              <a:ext cx="1258357" cy="215444"/>
            </a:xfrm>
            <a:prstGeom prst="rect">
              <a:avLst/>
            </a:prstGeom>
            <a:noFill/>
          </p:spPr>
          <p:txBody>
            <a:bodyPr wrap="none" lIns="0" rIns="0" rtlCol="0">
              <a:spAutoFit/>
            </a:bodyPr>
            <a:lstStyle/>
            <a:p>
              <a:pPr algn="r"/>
              <a:r>
                <a:rPr lang="en-US" sz="800" b="1" dirty="0">
                  <a:solidFill>
                    <a:schemeClr val="tx1"/>
                  </a:solidFill>
                </a:rPr>
                <a:t>Rotary Leadership Colors</a:t>
              </a:r>
            </a:p>
          </p:txBody>
        </p:sp>
        <p:sp>
          <p:nvSpPr>
            <p:cNvPr id="72" name="TextBox 71">
              <a:extLst>
                <a:ext uri="{FF2B5EF4-FFF2-40B4-BE49-F238E27FC236}">
                  <a16:creationId xmlns:a16="http://schemas.microsoft.com/office/drawing/2014/main" id="{157B943F-E514-4244-B35D-4D3724D292D0}"/>
                </a:ext>
              </a:extLst>
            </p:cNvPr>
            <p:cNvSpPr txBox="1"/>
            <p:nvPr userDrawn="1"/>
          </p:nvSpPr>
          <p:spPr>
            <a:xfrm>
              <a:off x="462185" y="7221372"/>
              <a:ext cx="881652" cy="215444"/>
            </a:xfrm>
            <a:prstGeom prst="rect">
              <a:avLst/>
            </a:prstGeom>
            <a:noFill/>
          </p:spPr>
          <p:txBody>
            <a:bodyPr wrap="none" lIns="0" rIns="0" rtlCol="0">
              <a:spAutoFit/>
            </a:bodyPr>
            <a:lstStyle>
              <a:defPPr>
                <a:defRPr lang="en-US"/>
              </a:defPPr>
              <a:lvl1pPr algn="r">
                <a:defRPr sz="800" b="1"/>
              </a:lvl1pPr>
            </a:lstStyle>
            <a:p>
              <a:pPr lvl="0"/>
              <a:r>
                <a:rPr lang="en-US" dirty="0">
                  <a:solidFill>
                    <a:schemeClr val="tx1">
                      <a:lumMod val="65000"/>
                      <a:lumOff val="35000"/>
                    </a:schemeClr>
                  </a:solidFill>
                </a:rPr>
                <a:t>Secondary Colors</a:t>
              </a:r>
            </a:p>
          </p:txBody>
        </p:sp>
      </p:grpSp>
    </p:spTree>
    <p:custDataLst>
      <p:tags r:id="rId23"/>
    </p:custDataLst>
    <p:extLst>
      <p:ext uri="{BB962C8B-B14F-4D97-AF65-F5344CB8AC3E}">
        <p14:creationId xmlns:p14="http://schemas.microsoft.com/office/powerpoint/2010/main" val="1000935759"/>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71" r:id="rId4"/>
    <p:sldLayoutId id="2147483666" r:id="rId5"/>
    <p:sldLayoutId id="2147483667" r:id="rId6"/>
    <p:sldLayoutId id="2147483655" r:id="rId7"/>
    <p:sldLayoutId id="2147483678" r:id="rId8"/>
    <p:sldLayoutId id="2147483650" r:id="rId9"/>
    <p:sldLayoutId id="2147483673" r:id="rId10"/>
    <p:sldLayoutId id="2147483659" r:id="rId11"/>
    <p:sldLayoutId id="2147483676" r:id="rId12"/>
    <p:sldLayoutId id="2147483652" r:id="rId13"/>
    <p:sldLayoutId id="2147483657" r:id="rId14"/>
    <p:sldLayoutId id="2147483672" r:id="rId15"/>
    <p:sldLayoutId id="2147483679" r:id="rId16"/>
    <p:sldLayoutId id="2147483656" r:id="rId17"/>
    <p:sldLayoutId id="2147483674" r:id="rId18"/>
    <p:sldLayoutId id="2147483658" r:id="rId19"/>
    <p:sldLayoutId id="2147483661" r:id="rId20"/>
    <p:sldLayoutId id="2147483675" r:id="rId21"/>
  </p:sldLayoutIdLst>
  <p:hf hdr="0" ft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27FB994-D5AE-44FD-8960-FB714CBCF635}"/>
              </a:ext>
            </a:extLst>
          </p:cNvPr>
          <p:cNvSpPr txBox="1"/>
          <p:nvPr/>
        </p:nvSpPr>
        <p:spPr>
          <a:xfrm>
            <a:off x="9448800" y="6477000"/>
            <a:ext cx="2133600" cy="184666"/>
          </a:xfrm>
          <a:prstGeom prst="rect">
            <a:avLst/>
          </a:prstGeom>
          <a:noFill/>
        </p:spPr>
        <p:txBody>
          <a:bodyPr lIns="0" tIns="0" rIns="0" bIns="0">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defRPr/>
            </a:pPr>
            <a:fld id="{B23EE93B-232D-4217-88D1-972FD4D23C13}" type="slidenum">
              <a:rPr lang="en-US" altLang="en-US" sz="1200" smtClean="0">
                <a:solidFill>
                  <a:srgbClr val="58585A"/>
                </a:solidFill>
                <a:latin typeface="Arial Narrow" panose="020B0606020202030204" pitchFamily="34" charset="0"/>
              </a:rPr>
              <a:pPr algn="r">
                <a:defRPr/>
              </a:pPr>
              <a:t>‹#›</a:t>
            </a:fld>
            <a:r>
              <a:rPr lang="en-US" altLang="en-US" sz="1200">
                <a:solidFill>
                  <a:srgbClr val="58585A"/>
                </a:solidFill>
                <a:latin typeface="Arial Narrow" panose="020B0606020202030204" pitchFamily="34" charset="0"/>
              </a:rPr>
              <a:t>  </a:t>
            </a:r>
          </a:p>
        </p:txBody>
      </p:sp>
      <p:pic>
        <p:nvPicPr>
          <p:cNvPr id="3075" name="Picture 4">
            <a:extLst>
              <a:ext uri="{FF2B5EF4-FFF2-40B4-BE49-F238E27FC236}">
                <a16:creationId xmlns:a16="http://schemas.microsoft.com/office/drawing/2014/main" id="{4B16BF8C-6918-4903-B338-8D5927A408FE}"/>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609601" y="5969000"/>
            <a:ext cx="1621367"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013604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Lst>
  <p:txStyles>
    <p:titleStyle>
      <a:lvl1pPr algn="ctr" defTabSz="609585" rtl="0" eaLnBrk="0" fontAlgn="base" hangingPunct="0">
        <a:spcBef>
          <a:spcPct val="0"/>
        </a:spcBef>
        <a:spcAft>
          <a:spcPct val="0"/>
        </a:spcAft>
        <a:defRPr sz="5867" kern="1200">
          <a:solidFill>
            <a:schemeClr val="tx1"/>
          </a:solidFill>
          <a:latin typeface="+mj-lt"/>
          <a:ea typeface="MS PGothic" panose="020B0600070205080204" pitchFamily="34" charset="-128"/>
          <a:cs typeface="ＭＳ Ｐゴシック" charset="0"/>
        </a:defRPr>
      </a:lvl1pPr>
      <a:lvl2pPr algn="ctr" defTabSz="609585" rtl="0" eaLnBrk="0" fontAlgn="base" hangingPunct="0">
        <a:spcBef>
          <a:spcPct val="0"/>
        </a:spcBef>
        <a:spcAft>
          <a:spcPct val="0"/>
        </a:spcAft>
        <a:defRPr sz="5867">
          <a:solidFill>
            <a:schemeClr val="tx1"/>
          </a:solidFill>
          <a:latin typeface="Calibri" charset="0"/>
          <a:ea typeface="MS PGothic" panose="020B0600070205080204" pitchFamily="34" charset="-128"/>
          <a:cs typeface="ＭＳ Ｐゴシック" charset="0"/>
        </a:defRPr>
      </a:lvl2pPr>
      <a:lvl3pPr algn="ctr" defTabSz="609585" rtl="0" eaLnBrk="0" fontAlgn="base" hangingPunct="0">
        <a:spcBef>
          <a:spcPct val="0"/>
        </a:spcBef>
        <a:spcAft>
          <a:spcPct val="0"/>
        </a:spcAft>
        <a:defRPr sz="5867">
          <a:solidFill>
            <a:schemeClr val="tx1"/>
          </a:solidFill>
          <a:latin typeface="Calibri" charset="0"/>
          <a:ea typeface="MS PGothic" panose="020B0600070205080204" pitchFamily="34" charset="-128"/>
          <a:cs typeface="ＭＳ Ｐゴシック" charset="0"/>
        </a:defRPr>
      </a:lvl3pPr>
      <a:lvl4pPr algn="ctr" defTabSz="609585" rtl="0" eaLnBrk="0" fontAlgn="base" hangingPunct="0">
        <a:spcBef>
          <a:spcPct val="0"/>
        </a:spcBef>
        <a:spcAft>
          <a:spcPct val="0"/>
        </a:spcAft>
        <a:defRPr sz="5867">
          <a:solidFill>
            <a:schemeClr val="tx1"/>
          </a:solidFill>
          <a:latin typeface="Calibri" charset="0"/>
          <a:ea typeface="MS PGothic" panose="020B0600070205080204" pitchFamily="34" charset="-128"/>
          <a:cs typeface="ＭＳ Ｐゴシック" charset="0"/>
        </a:defRPr>
      </a:lvl4pPr>
      <a:lvl5pPr algn="ctr" defTabSz="609585" rtl="0" eaLnBrk="0" fontAlgn="base" hangingPunct="0">
        <a:spcBef>
          <a:spcPct val="0"/>
        </a:spcBef>
        <a:spcAft>
          <a:spcPct val="0"/>
        </a:spcAft>
        <a:defRPr sz="5867">
          <a:solidFill>
            <a:schemeClr val="tx1"/>
          </a:solidFill>
          <a:latin typeface="Calibri" charset="0"/>
          <a:ea typeface="MS PGothic" panose="020B0600070205080204" pitchFamily="34" charset="-128"/>
          <a:cs typeface="ＭＳ Ｐゴシック" charset="0"/>
        </a:defRPr>
      </a:lvl5pPr>
      <a:lvl6pPr marL="609585" algn="ctr" defTabSz="609585" rtl="0" fontAlgn="base">
        <a:spcBef>
          <a:spcPct val="0"/>
        </a:spcBef>
        <a:spcAft>
          <a:spcPct val="0"/>
        </a:spcAft>
        <a:defRPr sz="5867">
          <a:solidFill>
            <a:schemeClr val="tx1"/>
          </a:solidFill>
          <a:latin typeface="Calibri" charset="0"/>
          <a:ea typeface="ＭＳ Ｐゴシック" charset="0"/>
          <a:cs typeface="ＭＳ Ｐゴシック" charset="0"/>
        </a:defRPr>
      </a:lvl6pPr>
      <a:lvl7pPr marL="1219170" algn="ctr" defTabSz="609585" rtl="0" fontAlgn="base">
        <a:spcBef>
          <a:spcPct val="0"/>
        </a:spcBef>
        <a:spcAft>
          <a:spcPct val="0"/>
        </a:spcAft>
        <a:defRPr sz="5867">
          <a:solidFill>
            <a:schemeClr val="tx1"/>
          </a:solidFill>
          <a:latin typeface="Calibri" charset="0"/>
          <a:ea typeface="ＭＳ Ｐゴシック" charset="0"/>
          <a:cs typeface="ＭＳ Ｐゴシック" charset="0"/>
        </a:defRPr>
      </a:lvl7pPr>
      <a:lvl8pPr marL="1828754" algn="ctr" defTabSz="609585" rtl="0" fontAlgn="base">
        <a:spcBef>
          <a:spcPct val="0"/>
        </a:spcBef>
        <a:spcAft>
          <a:spcPct val="0"/>
        </a:spcAft>
        <a:defRPr sz="5867">
          <a:solidFill>
            <a:schemeClr val="tx1"/>
          </a:solidFill>
          <a:latin typeface="Calibri" charset="0"/>
          <a:ea typeface="ＭＳ Ｐゴシック" charset="0"/>
          <a:cs typeface="ＭＳ Ｐゴシック" charset="0"/>
        </a:defRPr>
      </a:lvl8pPr>
      <a:lvl9pPr marL="2438339" algn="ctr" defTabSz="609585" rtl="0" fontAlgn="base">
        <a:spcBef>
          <a:spcPct val="0"/>
        </a:spcBef>
        <a:spcAft>
          <a:spcPct val="0"/>
        </a:spcAft>
        <a:defRPr sz="5867">
          <a:solidFill>
            <a:schemeClr val="tx1"/>
          </a:solidFill>
          <a:latin typeface="Calibri" charset="0"/>
          <a:ea typeface="ＭＳ Ｐゴシック" charset="0"/>
          <a:cs typeface="ＭＳ Ｐゴシック" charset="0"/>
        </a:defRPr>
      </a:lvl9pPr>
    </p:titleStyle>
    <p:bodyStyle>
      <a:lvl1pPr marL="457189" indent="-457189" algn="l" defTabSz="609585" rtl="0" eaLnBrk="0" fontAlgn="base" hangingPunct="0">
        <a:spcBef>
          <a:spcPct val="20000"/>
        </a:spcBef>
        <a:spcAft>
          <a:spcPct val="0"/>
        </a:spcAft>
        <a:buFont typeface="Arial" panose="020B0604020202020204" pitchFamily="34" charset="0"/>
        <a:buChar char="•"/>
        <a:defRPr sz="4267" kern="1200">
          <a:solidFill>
            <a:schemeClr val="tx1"/>
          </a:solidFill>
          <a:latin typeface="+mn-lt"/>
          <a:ea typeface="MS PGothic" panose="020B0600070205080204" pitchFamily="34" charset="-128"/>
          <a:cs typeface="ＭＳ Ｐゴシック" charset="0"/>
        </a:defRPr>
      </a:lvl1pPr>
      <a:lvl2pPr marL="990575" indent="-380990" algn="l" defTabSz="609585" rtl="0" eaLnBrk="0" fontAlgn="base" hangingPunct="0">
        <a:spcBef>
          <a:spcPct val="20000"/>
        </a:spcBef>
        <a:spcAft>
          <a:spcPct val="0"/>
        </a:spcAft>
        <a:buFont typeface="Arial" panose="020B0604020202020204" pitchFamily="34" charset="0"/>
        <a:buChar char="–"/>
        <a:defRPr sz="3733" kern="1200">
          <a:solidFill>
            <a:schemeClr val="tx1"/>
          </a:solidFill>
          <a:latin typeface="+mn-lt"/>
          <a:ea typeface="MS PGothic" panose="020B0600070205080204" pitchFamily="34" charset="-128"/>
          <a:cs typeface="+mn-cs"/>
        </a:defRPr>
      </a:lvl2pPr>
      <a:lvl3pPr marL="1523962" indent="-304792" algn="l" defTabSz="609585"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n-cs"/>
        </a:defRPr>
      </a:lvl3pPr>
      <a:lvl4pPr marL="2133547" indent="-304792" algn="l" defTabSz="609585" rtl="0" eaLnBrk="0" fontAlgn="base" hangingPunct="0">
        <a:spcBef>
          <a:spcPct val="20000"/>
        </a:spcBef>
        <a:spcAft>
          <a:spcPct val="0"/>
        </a:spcAft>
        <a:buFont typeface="Arial" panose="020B0604020202020204" pitchFamily="34" charset="0"/>
        <a:buChar char="–"/>
        <a:defRPr sz="2667" kern="1200">
          <a:solidFill>
            <a:schemeClr val="tx1"/>
          </a:solidFill>
          <a:latin typeface="+mn-lt"/>
          <a:ea typeface="MS PGothic" panose="020B0600070205080204" pitchFamily="34" charset="-128"/>
          <a:cs typeface="+mn-cs"/>
        </a:defRPr>
      </a:lvl4pPr>
      <a:lvl5pPr marL="2743131" indent="-304792" algn="l" defTabSz="609585" rtl="0" eaLnBrk="0" fontAlgn="base" hangingPunct="0">
        <a:spcBef>
          <a:spcPct val="20000"/>
        </a:spcBef>
        <a:spcAft>
          <a:spcPct val="0"/>
        </a:spcAft>
        <a:buFont typeface="Arial" panose="020B0604020202020204" pitchFamily="34" charset="0"/>
        <a:buChar char="»"/>
        <a:defRPr sz="2667" kern="1200">
          <a:solidFill>
            <a:schemeClr val="tx1"/>
          </a:solidFill>
          <a:latin typeface="+mn-lt"/>
          <a:ea typeface="MS PGothic" panose="020B0600070205080204" pitchFamily="34" charset="-128"/>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Text Placeholder 2">
            <a:extLst>
              <a:ext uri="{FF2B5EF4-FFF2-40B4-BE49-F238E27FC236}">
                <a16:creationId xmlns:a16="http://schemas.microsoft.com/office/drawing/2014/main" id="{44B6B606-BF72-4922-1C4A-98E975A6156F}"/>
              </a:ext>
            </a:extLst>
          </p:cNvPr>
          <p:cNvSpPr>
            <a:spLocks noGrp="1" noChangeArrowheads="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171" name="Title Placeholder 1">
            <a:extLst>
              <a:ext uri="{FF2B5EF4-FFF2-40B4-BE49-F238E27FC236}">
                <a16:creationId xmlns:a16="http://schemas.microsoft.com/office/drawing/2014/main" id="{AB340A1E-82DC-6772-5818-4E36D46D13D3}"/>
              </a:ext>
            </a:extLst>
          </p:cNvPr>
          <p:cNvSpPr>
            <a:spLocks noGrp="1" noChangeArrowheads="1"/>
          </p:cNvSpPr>
          <p:nvPr>
            <p:ph type="title"/>
          </p:nvPr>
        </p:nvSpPr>
        <p:spPr bwMode="auto">
          <a:xfrm>
            <a:off x="838200" y="366185"/>
            <a:ext cx="10515600" cy="1325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 name="Date Placeholder 3">
            <a:extLst>
              <a:ext uri="{FF2B5EF4-FFF2-40B4-BE49-F238E27FC236}">
                <a16:creationId xmlns:a16="http://schemas.microsoft.com/office/drawing/2014/main" id="{9698CED4-1FC3-AF84-6457-1A38EC71D518}"/>
              </a:ext>
            </a:extLst>
          </p:cNvPr>
          <p:cNvSpPr>
            <a:spLocks noGrp="1"/>
          </p:cNvSpPr>
          <p:nvPr>
            <p:ph type="dt" sz="half" idx="2"/>
          </p:nvPr>
        </p:nvSpPr>
        <p:spPr>
          <a:xfrm>
            <a:off x="838200" y="6356351"/>
            <a:ext cx="2743200" cy="366183"/>
          </a:xfrm>
          <a:prstGeom prst="rect">
            <a:avLst/>
          </a:prstGeom>
        </p:spPr>
        <p:txBody>
          <a:bodyPr vert="horz" lIns="91440" tIns="45720" rIns="91440" bIns="45720" rtlCol="0" anchor="ctr"/>
          <a:lstStyle>
            <a:lvl1pPr algn="l" defTabSz="914377" eaLnBrk="1" fontAlgn="auto" hangingPunct="1">
              <a:spcBef>
                <a:spcPts val="0"/>
              </a:spcBef>
              <a:spcAft>
                <a:spcPts val="0"/>
              </a:spcAft>
              <a:defRPr sz="1200">
                <a:solidFill>
                  <a:prstClr val="black">
                    <a:tint val="75000"/>
                  </a:prstClr>
                </a:solidFill>
                <a:latin typeface="Arial" panose="020B0604020202020204"/>
                <a:ea typeface="+mn-ea"/>
              </a:defRPr>
            </a:lvl1pPr>
          </a:lstStyle>
          <a:p>
            <a:pPr>
              <a:defRPr/>
            </a:pPr>
            <a:endParaRPr lang="en-US"/>
          </a:p>
        </p:txBody>
      </p:sp>
      <p:sp>
        <p:nvSpPr>
          <p:cNvPr id="5" name="Footer Placeholder 4">
            <a:extLst>
              <a:ext uri="{FF2B5EF4-FFF2-40B4-BE49-F238E27FC236}">
                <a16:creationId xmlns:a16="http://schemas.microsoft.com/office/drawing/2014/main" id="{1756C2EB-619B-DE28-5089-6F0B5DF9FC1D}"/>
              </a:ext>
            </a:extLst>
          </p:cNvPr>
          <p:cNvSpPr>
            <a:spLocks noGrp="1"/>
          </p:cNvSpPr>
          <p:nvPr>
            <p:ph type="ftr" sz="quarter" idx="3"/>
          </p:nvPr>
        </p:nvSpPr>
        <p:spPr>
          <a:xfrm>
            <a:off x="4038600" y="6356351"/>
            <a:ext cx="4114800" cy="366183"/>
          </a:xfrm>
          <a:prstGeom prst="rect">
            <a:avLst/>
          </a:prstGeom>
        </p:spPr>
        <p:txBody>
          <a:bodyPr vert="horz" lIns="91440" tIns="45720" rIns="91440" bIns="45720" rtlCol="0" anchor="ctr"/>
          <a:lstStyle>
            <a:lvl1pPr algn="ctr" defTabSz="914377" eaLnBrk="1" fontAlgn="auto" hangingPunct="1">
              <a:spcBef>
                <a:spcPts val="0"/>
              </a:spcBef>
              <a:spcAft>
                <a:spcPts val="0"/>
              </a:spcAft>
              <a:defRPr sz="1200">
                <a:solidFill>
                  <a:prstClr val="black">
                    <a:tint val="75000"/>
                  </a:prstClr>
                </a:solidFill>
                <a:latin typeface="Arial" panose="020B0604020202020204"/>
                <a:ea typeface="+mn-ea"/>
              </a:defRPr>
            </a:lvl1pPr>
          </a:lstStyle>
          <a:p>
            <a:pPr>
              <a:defRPr/>
            </a:pPr>
            <a:endParaRPr lang="en-US"/>
          </a:p>
        </p:txBody>
      </p:sp>
      <p:sp>
        <p:nvSpPr>
          <p:cNvPr id="6" name="Slide Number Placeholder 5">
            <a:extLst>
              <a:ext uri="{FF2B5EF4-FFF2-40B4-BE49-F238E27FC236}">
                <a16:creationId xmlns:a16="http://schemas.microsoft.com/office/drawing/2014/main" id="{1FA4329B-C844-2D2D-A391-C99F5F8D3453}"/>
              </a:ext>
            </a:extLst>
          </p:cNvPr>
          <p:cNvSpPr>
            <a:spLocks noGrp="1"/>
          </p:cNvSpPr>
          <p:nvPr>
            <p:ph type="sldNum" sz="quarter" idx="4"/>
          </p:nvPr>
        </p:nvSpPr>
        <p:spPr>
          <a:xfrm>
            <a:off x="8610600" y="6356351"/>
            <a:ext cx="2743200" cy="366183"/>
          </a:xfrm>
          <a:prstGeom prst="rect">
            <a:avLst/>
          </a:prstGeom>
        </p:spPr>
        <p:txBody>
          <a:bodyPr vert="horz" lIns="91440" tIns="45720" rIns="91440" bIns="45720" rtlCol="0" anchor="ctr"/>
          <a:lstStyle>
            <a:lvl1pPr algn="r" defTabSz="914377" eaLnBrk="1" fontAlgn="auto" hangingPunct="1">
              <a:spcBef>
                <a:spcPts val="0"/>
              </a:spcBef>
              <a:spcAft>
                <a:spcPts val="0"/>
              </a:spcAft>
              <a:defRPr sz="1200">
                <a:solidFill>
                  <a:prstClr val="black">
                    <a:tint val="75000"/>
                  </a:prstClr>
                </a:solidFill>
                <a:latin typeface="Arial" panose="020B0604020202020204"/>
                <a:ea typeface="+mn-ea"/>
              </a:defRPr>
            </a:lvl1pPr>
          </a:lstStyle>
          <a:p>
            <a:pPr>
              <a:defRPr/>
            </a:pPr>
            <a:fld id="{78448F3D-AAF4-46D4-BB2A-32CAC00CE0B9}" type="slidenum">
              <a:rPr lang="en-US"/>
              <a:pPr>
                <a:defRPr/>
              </a:pPr>
              <a:t>‹#›</a:t>
            </a:fld>
            <a:endParaRPr lang="en-US" dirty="0"/>
          </a:p>
        </p:txBody>
      </p:sp>
      <p:sp>
        <p:nvSpPr>
          <p:cNvPr id="7" name="Rectangle 6" hidden="1">
            <a:extLst>
              <a:ext uri="{FF2B5EF4-FFF2-40B4-BE49-F238E27FC236}">
                <a16:creationId xmlns:a16="http://schemas.microsoft.com/office/drawing/2014/main" id="{D85A0185-AC9F-EBD2-C222-BF72319F8208}"/>
              </a:ext>
            </a:extLst>
          </p:cNvPr>
          <p:cNvSpPr/>
          <p:nvPr userDrawn="1"/>
        </p:nvSpPr>
        <p:spPr>
          <a:xfrm>
            <a:off x="12192000" y="1"/>
            <a:ext cx="5613400" cy="6586418"/>
          </a:xfrm>
          <a:prstGeom prst="rect">
            <a:avLst/>
          </a:prstGeom>
        </p:spPr>
        <p:txBody>
          <a:bodyPr>
            <a:spAutoFit/>
          </a:bodyPr>
          <a:lstStyle/>
          <a:p>
            <a:pPr defTabSz="914377" eaLnBrk="1" fontAlgn="auto" hangingPunct="1">
              <a:spcBef>
                <a:spcPts val="600"/>
              </a:spcBef>
              <a:spcAft>
                <a:spcPts val="600"/>
              </a:spcAft>
              <a:defRPr/>
            </a:pPr>
            <a:r>
              <a:rPr lang="en-US" sz="1800" dirty="0">
                <a:solidFill>
                  <a:srgbClr val="222222"/>
                </a:solidFill>
                <a:ea typeface="+mn-ea"/>
              </a:rPr>
              <a:t>As we discussed, I’m hoping to get this buttoned up as quickly as possible. What are you thinking for turn-around?</a:t>
            </a:r>
          </a:p>
          <a:p>
            <a:pPr defTabSz="914377" eaLnBrk="1" fontAlgn="auto" hangingPunct="1">
              <a:spcBef>
                <a:spcPts val="600"/>
              </a:spcBef>
              <a:spcAft>
                <a:spcPts val="600"/>
              </a:spcAft>
              <a:defRPr/>
            </a:pPr>
            <a:r>
              <a:rPr lang="en-US" sz="1800" dirty="0">
                <a:solidFill>
                  <a:srgbClr val="222222"/>
                </a:solidFill>
                <a:ea typeface="+mn-ea"/>
              </a:rPr>
              <a:t> </a:t>
            </a:r>
          </a:p>
          <a:p>
            <a:pPr defTabSz="914377" eaLnBrk="1" fontAlgn="auto" hangingPunct="1">
              <a:spcBef>
                <a:spcPts val="600"/>
              </a:spcBef>
              <a:spcAft>
                <a:spcPts val="600"/>
              </a:spcAft>
              <a:defRPr/>
            </a:pPr>
            <a:r>
              <a:rPr lang="en-US" sz="1800" dirty="0">
                <a:solidFill>
                  <a:srgbClr val="000000"/>
                </a:solidFill>
                <a:ea typeface="+mn-ea"/>
              </a:rPr>
              <a:t>• revise any of the “how-to” text on the first pages</a:t>
            </a:r>
            <a:endParaRPr lang="en-US" sz="1800" dirty="0">
              <a:solidFill>
                <a:srgbClr val="222222"/>
              </a:solidFill>
              <a:ea typeface="+mn-ea"/>
            </a:endParaRPr>
          </a:p>
          <a:p>
            <a:pPr defTabSz="914377" eaLnBrk="1" fontAlgn="auto" hangingPunct="1">
              <a:spcBef>
                <a:spcPts val="600"/>
              </a:spcBef>
              <a:spcAft>
                <a:spcPts val="600"/>
              </a:spcAft>
              <a:defRPr/>
            </a:pPr>
            <a:r>
              <a:rPr lang="en-US" sz="1800" dirty="0">
                <a:solidFill>
                  <a:srgbClr val="000000"/>
                </a:solidFill>
                <a:ea typeface="+mn-ea"/>
              </a:rPr>
              <a:t>• make sure the template is properly set up for both Macs and PCs – Should there be 2 versions of the PPT, one for Mac, one for PC?</a:t>
            </a:r>
            <a:endParaRPr lang="en-US" sz="1800" dirty="0">
              <a:solidFill>
                <a:srgbClr val="222222"/>
              </a:solidFill>
              <a:ea typeface="+mn-ea"/>
            </a:endParaRPr>
          </a:p>
          <a:p>
            <a:pPr defTabSz="914377" eaLnBrk="1" fontAlgn="auto" hangingPunct="1">
              <a:spcBef>
                <a:spcPts val="600"/>
              </a:spcBef>
              <a:spcAft>
                <a:spcPts val="600"/>
              </a:spcAft>
              <a:defRPr/>
            </a:pPr>
            <a:r>
              <a:rPr lang="en-US" sz="1800" dirty="0">
                <a:solidFill>
                  <a:srgbClr val="000000"/>
                </a:solidFill>
                <a:ea typeface="+mn-ea"/>
              </a:rPr>
              <a:t>• create text placeholders within each slide</a:t>
            </a:r>
            <a:endParaRPr lang="en-US" sz="1800" dirty="0">
              <a:solidFill>
                <a:srgbClr val="222222"/>
              </a:solidFill>
              <a:ea typeface="+mn-ea"/>
            </a:endParaRPr>
          </a:p>
          <a:p>
            <a:pPr defTabSz="914377" eaLnBrk="1" fontAlgn="auto" hangingPunct="1">
              <a:spcBef>
                <a:spcPts val="600"/>
              </a:spcBef>
              <a:spcAft>
                <a:spcPts val="600"/>
              </a:spcAft>
              <a:defRPr/>
            </a:pPr>
            <a:r>
              <a:rPr lang="en-US" sz="1800" dirty="0">
                <a:solidFill>
                  <a:srgbClr val="000000"/>
                </a:solidFill>
                <a:ea typeface="+mn-ea"/>
              </a:rPr>
              <a:t>• how to create certain visual effects such as the transparent photo overlays (the process is different from Mac to PC)</a:t>
            </a:r>
            <a:endParaRPr lang="en-US" sz="1800" dirty="0">
              <a:solidFill>
                <a:srgbClr val="222222"/>
              </a:solidFill>
              <a:ea typeface="+mn-ea"/>
            </a:endParaRPr>
          </a:p>
          <a:p>
            <a:pPr defTabSz="914377" eaLnBrk="1" fontAlgn="auto" hangingPunct="1">
              <a:spcBef>
                <a:spcPts val="600"/>
              </a:spcBef>
              <a:spcAft>
                <a:spcPts val="600"/>
              </a:spcAft>
              <a:defRPr/>
            </a:pPr>
            <a:r>
              <a:rPr lang="en-US" sz="1800" dirty="0">
                <a:solidFill>
                  <a:srgbClr val="000000"/>
                </a:solidFill>
                <a:ea typeface="+mn-ea"/>
              </a:rPr>
              <a:t>• creating new generic infographics (such as bar charts and tables) so that we make it easy for users to create their own in a proper style</a:t>
            </a:r>
            <a:endParaRPr lang="en-US" sz="1800" dirty="0">
              <a:solidFill>
                <a:srgbClr val="222222"/>
              </a:solidFill>
              <a:ea typeface="+mn-ea"/>
            </a:endParaRPr>
          </a:p>
          <a:p>
            <a:pPr defTabSz="914377" eaLnBrk="1" fontAlgn="auto" hangingPunct="1">
              <a:spcBef>
                <a:spcPts val="600"/>
              </a:spcBef>
              <a:spcAft>
                <a:spcPts val="600"/>
              </a:spcAft>
              <a:defRPr/>
            </a:pPr>
            <a:r>
              <a:rPr lang="en-US" sz="1800" dirty="0">
                <a:solidFill>
                  <a:srgbClr val="000000"/>
                </a:solidFill>
                <a:ea typeface="+mn-ea"/>
              </a:rPr>
              <a:t>• need your advice on fonts – I’m thinking we should only use the “free option” fonts? (see attached)</a:t>
            </a:r>
            <a:endParaRPr lang="en-US" sz="1800" dirty="0">
              <a:solidFill>
                <a:srgbClr val="222222"/>
              </a:solidFill>
              <a:ea typeface="+mn-ea"/>
            </a:endParaRPr>
          </a:p>
          <a:p>
            <a:pPr defTabSz="914377" eaLnBrk="1" fontAlgn="auto" hangingPunct="1">
              <a:spcBef>
                <a:spcPts val="600"/>
              </a:spcBef>
              <a:spcAft>
                <a:spcPts val="600"/>
              </a:spcAft>
              <a:defRPr/>
            </a:pPr>
            <a:r>
              <a:rPr lang="en-US" sz="1800" dirty="0">
                <a:solidFill>
                  <a:srgbClr val="222222"/>
                </a:solidFill>
                <a:ea typeface="+mn-ea"/>
              </a:rPr>
              <a:t>• make sure all colors are the proper CMYK breakdown colors for Rotary (on the way)</a:t>
            </a:r>
          </a:p>
        </p:txBody>
      </p:sp>
      <p:grpSp>
        <p:nvGrpSpPr>
          <p:cNvPr id="7176" name="Group 7" hidden="1">
            <a:extLst>
              <a:ext uri="{FF2B5EF4-FFF2-40B4-BE49-F238E27FC236}">
                <a16:creationId xmlns:a16="http://schemas.microsoft.com/office/drawing/2014/main" id="{3CCB3028-DF1C-F42B-4CF1-B0DF59C2EE80}"/>
              </a:ext>
            </a:extLst>
          </p:cNvPr>
          <p:cNvGrpSpPr>
            <a:grpSpLocks/>
          </p:cNvGrpSpPr>
          <p:nvPr userDrawn="1"/>
        </p:nvGrpSpPr>
        <p:grpSpPr bwMode="auto">
          <a:xfrm>
            <a:off x="0" y="6985000"/>
            <a:ext cx="10083800" cy="304800"/>
            <a:chOff x="0" y="-1013285"/>
            <a:chExt cx="12192000" cy="885694"/>
          </a:xfrm>
        </p:grpSpPr>
        <p:sp>
          <p:nvSpPr>
            <p:cNvPr id="9" name="Rectangle 8">
              <a:extLst>
                <a:ext uri="{FF2B5EF4-FFF2-40B4-BE49-F238E27FC236}">
                  <a16:creationId xmlns:a16="http://schemas.microsoft.com/office/drawing/2014/main" id="{BE33BC32-BB74-7C17-2FF9-0CE0558148A8}"/>
                </a:ext>
              </a:extLst>
            </p:cNvPr>
            <p:cNvSpPr/>
            <p:nvPr userDrawn="1"/>
          </p:nvSpPr>
          <p:spPr>
            <a:xfrm>
              <a:off x="0" y="-1013285"/>
              <a:ext cx="1724897" cy="885694"/>
            </a:xfrm>
            <a:prstGeom prst="rect">
              <a:avLst/>
            </a:prstGeom>
            <a:solidFill>
              <a:srgbClr val="48595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1" fontAlgn="auto" hangingPunct="1">
                <a:spcBef>
                  <a:spcPts val="0"/>
                </a:spcBef>
                <a:spcAft>
                  <a:spcPts val="0"/>
                </a:spcAft>
                <a:defRPr/>
              </a:pPr>
              <a:r>
                <a:rPr lang="en-US" sz="1800" dirty="0">
                  <a:solidFill>
                    <a:prstClr val="white"/>
                  </a:solidFill>
                </a:rPr>
                <a:t>72,89,93</a:t>
              </a:r>
            </a:p>
          </p:txBody>
        </p:sp>
        <p:sp>
          <p:nvSpPr>
            <p:cNvPr id="10" name="Rectangle 9">
              <a:extLst>
                <a:ext uri="{FF2B5EF4-FFF2-40B4-BE49-F238E27FC236}">
                  <a16:creationId xmlns:a16="http://schemas.microsoft.com/office/drawing/2014/main" id="{DEE0FD6B-9F0C-FDD8-879C-9F13D469E834}"/>
                </a:ext>
              </a:extLst>
            </p:cNvPr>
            <p:cNvSpPr/>
            <p:nvPr userDrawn="1"/>
          </p:nvSpPr>
          <p:spPr>
            <a:xfrm>
              <a:off x="2093421" y="-1013285"/>
              <a:ext cx="1724897" cy="885694"/>
            </a:xfrm>
            <a:prstGeom prst="rect">
              <a:avLst/>
            </a:prstGeom>
            <a:solidFill>
              <a:srgbClr val="00B2B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1" fontAlgn="auto" hangingPunct="1">
                <a:spcBef>
                  <a:spcPts val="0"/>
                </a:spcBef>
                <a:spcAft>
                  <a:spcPts val="0"/>
                </a:spcAft>
                <a:defRPr/>
              </a:pPr>
              <a:r>
                <a:rPr lang="en-US" sz="1800" dirty="0">
                  <a:solidFill>
                    <a:prstClr val="white"/>
                  </a:solidFill>
                </a:rPr>
                <a:t>0,178,177</a:t>
              </a:r>
            </a:p>
          </p:txBody>
        </p:sp>
        <p:sp>
          <p:nvSpPr>
            <p:cNvPr id="11" name="Rectangle 10">
              <a:extLst>
                <a:ext uri="{FF2B5EF4-FFF2-40B4-BE49-F238E27FC236}">
                  <a16:creationId xmlns:a16="http://schemas.microsoft.com/office/drawing/2014/main" id="{FE1BBA98-96EC-7CC2-75B5-B320A0C89EE3}"/>
                </a:ext>
              </a:extLst>
            </p:cNvPr>
            <p:cNvSpPr/>
            <p:nvPr userDrawn="1"/>
          </p:nvSpPr>
          <p:spPr>
            <a:xfrm>
              <a:off x="4186841" y="-1013285"/>
              <a:ext cx="1724897" cy="885694"/>
            </a:xfrm>
            <a:prstGeom prst="rect">
              <a:avLst/>
            </a:prstGeom>
            <a:solidFill>
              <a:srgbClr val="01B0E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1" fontAlgn="auto" hangingPunct="1">
                <a:spcBef>
                  <a:spcPts val="0"/>
                </a:spcBef>
                <a:spcAft>
                  <a:spcPts val="0"/>
                </a:spcAft>
                <a:defRPr/>
              </a:pPr>
              <a:r>
                <a:rPr lang="en-US" sz="1800" dirty="0">
                  <a:solidFill>
                    <a:prstClr val="white"/>
                  </a:solidFill>
                </a:rPr>
                <a:t>1,176,227</a:t>
              </a:r>
            </a:p>
          </p:txBody>
        </p:sp>
        <p:sp>
          <p:nvSpPr>
            <p:cNvPr id="12" name="Rectangle 11">
              <a:extLst>
                <a:ext uri="{FF2B5EF4-FFF2-40B4-BE49-F238E27FC236}">
                  <a16:creationId xmlns:a16="http://schemas.microsoft.com/office/drawing/2014/main" id="{AE4BC654-54E4-F3CE-65FB-E1C45806A78D}"/>
                </a:ext>
              </a:extLst>
            </p:cNvPr>
            <p:cNvSpPr/>
            <p:nvPr userDrawn="1"/>
          </p:nvSpPr>
          <p:spPr>
            <a:xfrm>
              <a:off x="6280262" y="-1013285"/>
              <a:ext cx="1724897" cy="885694"/>
            </a:xfrm>
            <a:prstGeom prst="rect">
              <a:avLst/>
            </a:prstGeom>
            <a:solidFill>
              <a:srgbClr val="006FD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1" fontAlgn="auto" hangingPunct="1">
                <a:spcBef>
                  <a:spcPts val="0"/>
                </a:spcBef>
                <a:spcAft>
                  <a:spcPts val="0"/>
                </a:spcAft>
                <a:defRPr/>
              </a:pPr>
              <a:r>
                <a:rPr lang="en-US" sz="1800" dirty="0">
                  <a:solidFill>
                    <a:prstClr val="white"/>
                  </a:solidFill>
                </a:rPr>
                <a:t>0,111,211</a:t>
              </a:r>
            </a:p>
          </p:txBody>
        </p:sp>
        <p:sp>
          <p:nvSpPr>
            <p:cNvPr id="13" name="Rectangle 12">
              <a:extLst>
                <a:ext uri="{FF2B5EF4-FFF2-40B4-BE49-F238E27FC236}">
                  <a16:creationId xmlns:a16="http://schemas.microsoft.com/office/drawing/2014/main" id="{EAAF9733-6C44-0BC6-23D3-4A93941EDB90}"/>
                </a:ext>
              </a:extLst>
            </p:cNvPr>
            <p:cNvSpPr/>
            <p:nvPr userDrawn="1"/>
          </p:nvSpPr>
          <p:spPr>
            <a:xfrm>
              <a:off x="8373683" y="-1013285"/>
              <a:ext cx="1724897" cy="885694"/>
            </a:xfrm>
            <a:prstGeom prst="rect">
              <a:avLst/>
            </a:prstGeom>
            <a:solidFill>
              <a:srgbClr val="7D179E"/>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1" fontAlgn="auto" hangingPunct="1">
                <a:spcBef>
                  <a:spcPts val="0"/>
                </a:spcBef>
                <a:spcAft>
                  <a:spcPts val="0"/>
                </a:spcAft>
                <a:defRPr/>
              </a:pPr>
              <a:r>
                <a:rPr lang="en-US" sz="1800" dirty="0">
                  <a:solidFill>
                    <a:prstClr val="white"/>
                  </a:solidFill>
                </a:rPr>
                <a:t>125,23,158</a:t>
              </a:r>
            </a:p>
          </p:txBody>
        </p:sp>
        <p:sp>
          <p:nvSpPr>
            <p:cNvPr id="14" name="Rectangle 13">
              <a:extLst>
                <a:ext uri="{FF2B5EF4-FFF2-40B4-BE49-F238E27FC236}">
                  <a16:creationId xmlns:a16="http://schemas.microsoft.com/office/drawing/2014/main" id="{EA343C29-96E2-9AB7-9395-9BBC10426CC5}"/>
                </a:ext>
              </a:extLst>
            </p:cNvPr>
            <p:cNvSpPr/>
            <p:nvPr userDrawn="1"/>
          </p:nvSpPr>
          <p:spPr>
            <a:xfrm>
              <a:off x="10467103" y="-1013285"/>
              <a:ext cx="1724897" cy="885694"/>
            </a:xfrm>
            <a:prstGeom prst="rect">
              <a:avLst/>
            </a:prstGeom>
            <a:solidFill>
              <a:srgbClr val="EB067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1" fontAlgn="auto" hangingPunct="1">
                <a:spcBef>
                  <a:spcPts val="0"/>
                </a:spcBef>
                <a:spcAft>
                  <a:spcPts val="0"/>
                </a:spcAft>
                <a:defRPr/>
              </a:pPr>
              <a:r>
                <a:rPr lang="en-US" sz="1800" dirty="0">
                  <a:solidFill>
                    <a:prstClr val="white"/>
                  </a:solidFill>
                </a:rPr>
                <a:t>235,6,117</a:t>
              </a:r>
            </a:p>
          </p:txBody>
        </p:sp>
      </p:grpSp>
      <p:sp>
        <p:nvSpPr>
          <p:cNvPr id="15" name="Rotary Logo simple" hidden="1">
            <a:extLst>
              <a:ext uri="{FF2B5EF4-FFF2-40B4-BE49-F238E27FC236}">
                <a16:creationId xmlns:a16="http://schemas.microsoft.com/office/drawing/2014/main" id="{84B54FCE-2E3D-3642-E6C8-5AA31B1C07BE}"/>
              </a:ext>
            </a:extLst>
          </p:cNvPr>
          <p:cNvSpPr>
            <a:spLocks/>
          </p:cNvSpPr>
          <p:nvPr userDrawn="1"/>
        </p:nvSpPr>
        <p:spPr bwMode="auto">
          <a:xfrm>
            <a:off x="12939184" y="6040968"/>
            <a:ext cx="1750483" cy="664633"/>
          </a:xfrm>
          <a:custGeom>
            <a:avLst/>
            <a:gdLst>
              <a:gd name="connsiteX0" fmla="*/ 1869753 w 2378076"/>
              <a:gd name="connsiteY0" fmla="*/ 541874 h 902582"/>
              <a:gd name="connsiteX1" fmla="*/ 1745039 w 2378076"/>
              <a:gd name="connsiteY1" fmla="*/ 604157 h 902582"/>
              <a:gd name="connsiteX2" fmla="*/ 1736725 w 2378076"/>
              <a:gd name="connsiteY2" fmla="*/ 609819 h 902582"/>
              <a:gd name="connsiteX3" fmla="*/ 1736725 w 2378076"/>
              <a:gd name="connsiteY3" fmla="*/ 612651 h 902582"/>
              <a:gd name="connsiteX4" fmla="*/ 1742268 w 2378076"/>
              <a:gd name="connsiteY4" fmla="*/ 621144 h 902582"/>
              <a:gd name="connsiteX5" fmla="*/ 1886381 w 2378076"/>
              <a:gd name="connsiteY5" fmla="*/ 706075 h 902582"/>
              <a:gd name="connsiteX6" fmla="*/ 1894695 w 2378076"/>
              <a:gd name="connsiteY6" fmla="*/ 706075 h 902582"/>
              <a:gd name="connsiteX7" fmla="*/ 1897467 w 2378076"/>
              <a:gd name="connsiteY7" fmla="*/ 691920 h 902582"/>
              <a:gd name="connsiteX8" fmla="*/ 1889152 w 2378076"/>
              <a:gd name="connsiteY8" fmla="*/ 553198 h 902582"/>
              <a:gd name="connsiteX9" fmla="*/ 1883610 w 2378076"/>
              <a:gd name="connsiteY9" fmla="*/ 541874 h 902582"/>
              <a:gd name="connsiteX10" fmla="*/ 1869753 w 2378076"/>
              <a:gd name="connsiteY10" fmla="*/ 541874 h 902582"/>
              <a:gd name="connsiteX11" fmla="*/ 1982115 w 2378076"/>
              <a:gd name="connsiteY11" fmla="*/ 539043 h 902582"/>
              <a:gd name="connsiteX12" fmla="*/ 1976518 w 2378076"/>
              <a:gd name="connsiteY12" fmla="*/ 550344 h 902582"/>
              <a:gd name="connsiteX13" fmla="*/ 1965325 w 2378076"/>
              <a:gd name="connsiteY13" fmla="*/ 691605 h 902582"/>
              <a:gd name="connsiteX14" fmla="*/ 1968123 w 2378076"/>
              <a:gd name="connsiteY14" fmla="*/ 702906 h 902582"/>
              <a:gd name="connsiteX15" fmla="*/ 1979317 w 2378076"/>
              <a:gd name="connsiteY15" fmla="*/ 702906 h 902582"/>
              <a:gd name="connsiteX16" fmla="*/ 2124828 w 2378076"/>
              <a:gd name="connsiteY16" fmla="*/ 618149 h 902582"/>
              <a:gd name="connsiteX17" fmla="*/ 2130425 w 2378076"/>
              <a:gd name="connsiteY17" fmla="*/ 609674 h 902582"/>
              <a:gd name="connsiteX18" fmla="*/ 2119232 w 2378076"/>
              <a:gd name="connsiteY18" fmla="*/ 601198 h 902582"/>
              <a:gd name="connsiteX19" fmla="*/ 1996106 w 2378076"/>
              <a:gd name="connsiteY19" fmla="*/ 539043 h 902582"/>
              <a:gd name="connsiteX20" fmla="*/ 1982115 w 2378076"/>
              <a:gd name="connsiteY20" fmla="*/ 539043 h 902582"/>
              <a:gd name="connsiteX21" fmla="*/ 871538 w 2378076"/>
              <a:gd name="connsiteY21" fmla="*/ 485068 h 902582"/>
              <a:gd name="connsiteX22" fmla="*/ 814983 w 2378076"/>
              <a:gd name="connsiteY22" fmla="*/ 487862 h 902582"/>
              <a:gd name="connsiteX23" fmla="*/ 781050 w 2378076"/>
              <a:gd name="connsiteY23" fmla="*/ 521390 h 902582"/>
              <a:gd name="connsiteX24" fmla="*/ 806500 w 2378076"/>
              <a:gd name="connsiteY24" fmla="*/ 554918 h 902582"/>
              <a:gd name="connsiteX25" fmla="*/ 871538 w 2378076"/>
              <a:gd name="connsiteY25" fmla="*/ 543742 h 902582"/>
              <a:gd name="connsiteX26" fmla="*/ 871538 w 2378076"/>
              <a:gd name="connsiteY26" fmla="*/ 485068 h 902582"/>
              <a:gd name="connsiteX27" fmla="*/ 396876 w 2378076"/>
              <a:gd name="connsiteY27" fmla="*/ 389818 h 902582"/>
              <a:gd name="connsiteX28" fmla="*/ 341313 w 2378076"/>
              <a:gd name="connsiteY28" fmla="*/ 471575 h 902582"/>
              <a:gd name="connsiteX29" fmla="*/ 396876 w 2378076"/>
              <a:gd name="connsiteY29" fmla="*/ 553331 h 902582"/>
              <a:gd name="connsiteX30" fmla="*/ 452438 w 2378076"/>
              <a:gd name="connsiteY30" fmla="*/ 471575 h 902582"/>
              <a:gd name="connsiteX31" fmla="*/ 396876 w 2378076"/>
              <a:gd name="connsiteY31" fmla="*/ 389818 h 902582"/>
              <a:gd name="connsiteX32" fmla="*/ 1964442 w 2378076"/>
              <a:gd name="connsiteY32" fmla="*/ 378529 h 902582"/>
              <a:gd name="connsiteX33" fmla="*/ 1954322 w 2378076"/>
              <a:gd name="connsiteY33" fmla="*/ 385585 h 902582"/>
              <a:gd name="connsiteX34" fmla="*/ 1957114 w 2378076"/>
              <a:gd name="connsiteY34" fmla="*/ 408163 h 902582"/>
              <a:gd name="connsiteX35" fmla="*/ 1979448 w 2378076"/>
              <a:gd name="connsiteY35" fmla="*/ 450496 h 902582"/>
              <a:gd name="connsiteX36" fmla="*/ 1931987 w 2378076"/>
              <a:gd name="connsiteY36" fmla="*/ 498474 h 902582"/>
              <a:gd name="connsiteX37" fmla="*/ 1884527 w 2378076"/>
              <a:gd name="connsiteY37" fmla="*/ 450496 h 902582"/>
              <a:gd name="connsiteX38" fmla="*/ 1906861 w 2378076"/>
              <a:gd name="connsiteY38" fmla="*/ 408163 h 902582"/>
              <a:gd name="connsiteX39" fmla="*/ 1909653 w 2378076"/>
              <a:gd name="connsiteY39" fmla="*/ 385585 h 902582"/>
              <a:gd name="connsiteX40" fmla="*/ 1887319 w 2378076"/>
              <a:gd name="connsiteY40" fmla="*/ 382763 h 902582"/>
              <a:gd name="connsiteX41" fmla="*/ 1851025 w 2378076"/>
              <a:gd name="connsiteY41" fmla="*/ 450496 h 902582"/>
              <a:gd name="connsiteX42" fmla="*/ 1931987 w 2378076"/>
              <a:gd name="connsiteY42" fmla="*/ 529518 h 902582"/>
              <a:gd name="connsiteX43" fmla="*/ 2012950 w 2378076"/>
              <a:gd name="connsiteY43" fmla="*/ 450496 h 902582"/>
              <a:gd name="connsiteX44" fmla="*/ 1976656 w 2378076"/>
              <a:gd name="connsiteY44" fmla="*/ 379940 h 902582"/>
              <a:gd name="connsiteX45" fmla="*/ 1964442 w 2378076"/>
              <a:gd name="connsiteY45" fmla="*/ 378529 h 902582"/>
              <a:gd name="connsiteX46" fmla="*/ 2166711 w 2378076"/>
              <a:gd name="connsiteY46" fmla="*/ 358068 h 902582"/>
              <a:gd name="connsiteX47" fmla="*/ 2155485 w 2378076"/>
              <a:gd name="connsiteY47" fmla="*/ 360888 h 902582"/>
              <a:gd name="connsiteX48" fmla="*/ 2040419 w 2378076"/>
              <a:gd name="connsiteY48" fmla="*/ 439837 h 902582"/>
              <a:gd name="connsiteX49" fmla="*/ 2032000 w 2378076"/>
              <a:gd name="connsiteY49" fmla="*/ 451115 h 902582"/>
              <a:gd name="connsiteX50" fmla="*/ 2040419 w 2378076"/>
              <a:gd name="connsiteY50" fmla="*/ 462393 h 902582"/>
              <a:gd name="connsiteX51" fmla="*/ 2155485 w 2378076"/>
              <a:gd name="connsiteY51" fmla="*/ 541342 h 902582"/>
              <a:gd name="connsiteX52" fmla="*/ 2166711 w 2378076"/>
              <a:gd name="connsiteY52" fmla="*/ 544162 h 902582"/>
              <a:gd name="connsiteX53" fmla="*/ 2172324 w 2378076"/>
              <a:gd name="connsiteY53" fmla="*/ 535703 h 902582"/>
              <a:gd name="connsiteX54" fmla="*/ 2172324 w 2378076"/>
              <a:gd name="connsiteY54" fmla="*/ 366527 h 902582"/>
              <a:gd name="connsiteX55" fmla="*/ 2166711 w 2378076"/>
              <a:gd name="connsiteY55" fmla="*/ 358068 h 902582"/>
              <a:gd name="connsiteX56" fmla="*/ 1697038 w 2378076"/>
              <a:gd name="connsiteY56" fmla="*/ 358068 h 902582"/>
              <a:gd name="connsiteX57" fmla="*/ 1691482 w 2378076"/>
              <a:gd name="connsiteY57" fmla="*/ 366527 h 902582"/>
              <a:gd name="connsiteX58" fmla="*/ 1691482 w 2378076"/>
              <a:gd name="connsiteY58" fmla="*/ 535703 h 902582"/>
              <a:gd name="connsiteX59" fmla="*/ 1697038 w 2378076"/>
              <a:gd name="connsiteY59" fmla="*/ 544162 h 902582"/>
              <a:gd name="connsiteX60" fmla="*/ 1708151 w 2378076"/>
              <a:gd name="connsiteY60" fmla="*/ 541342 h 902582"/>
              <a:gd name="connsiteX61" fmla="*/ 1822054 w 2378076"/>
              <a:gd name="connsiteY61" fmla="*/ 462393 h 902582"/>
              <a:gd name="connsiteX62" fmla="*/ 1830388 w 2378076"/>
              <a:gd name="connsiteY62" fmla="*/ 451115 h 902582"/>
              <a:gd name="connsiteX63" fmla="*/ 1822054 w 2378076"/>
              <a:gd name="connsiteY63" fmla="*/ 439837 h 902582"/>
              <a:gd name="connsiteX64" fmla="*/ 1708151 w 2378076"/>
              <a:gd name="connsiteY64" fmla="*/ 363707 h 902582"/>
              <a:gd name="connsiteX65" fmla="*/ 1697038 w 2378076"/>
              <a:gd name="connsiteY65" fmla="*/ 358068 h 902582"/>
              <a:gd name="connsiteX66" fmla="*/ 1170028 w 2378076"/>
              <a:gd name="connsiteY66" fmla="*/ 343781 h 902582"/>
              <a:gd name="connsiteX67" fmla="*/ 1206276 w 2378076"/>
              <a:gd name="connsiteY67" fmla="*/ 343781 h 902582"/>
              <a:gd name="connsiteX68" fmla="*/ 1214641 w 2378076"/>
              <a:gd name="connsiteY68" fmla="*/ 349423 h 902582"/>
              <a:gd name="connsiteX69" fmla="*/ 1267619 w 2378076"/>
              <a:gd name="connsiteY69" fmla="*/ 541235 h 902582"/>
              <a:gd name="connsiteX70" fmla="*/ 1270407 w 2378076"/>
              <a:gd name="connsiteY70" fmla="*/ 541235 h 902582"/>
              <a:gd name="connsiteX71" fmla="*/ 1320597 w 2378076"/>
              <a:gd name="connsiteY71" fmla="*/ 349423 h 902582"/>
              <a:gd name="connsiteX72" fmla="*/ 1328962 w 2378076"/>
              <a:gd name="connsiteY72" fmla="*/ 343781 h 902582"/>
              <a:gd name="connsiteX73" fmla="*/ 1367998 w 2378076"/>
              <a:gd name="connsiteY73" fmla="*/ 343781 h 902582"/>
              <a:gd name="connsiteX74" fmla="*/ 1373575 w 2378076"/>
              <a:gd name="connsiteY74" fmla="*/ 346602 h 902582"/>
              <a:gd name="connsiteX75" fmla="*/ 1376363 w 2378076"/>
              <a:gd name="connsiteY75" fmla="*/ 355064 h 902582"/>
              <a:gd name="connsiteX76" fmla="*/ 1370786 w 2378076"/>
              <a:gd name="connsiteY76" fmla="*/ 383272 h 902582"/>
              <a:gd name="connsiteX77" fmla="*/ 1354057 w 2378076"/>
              <a:gd name="connsiteY77" fmla="*/ 439687 h 902582"/>
              <a:gd name="connsiteX78" fmla="*/ 1309444 w 2378076"/>
              <a:gd name="connsiteY78" fmla="*/ 614575 h 902582"/>
              <a:gd name="connsiteX79" fmla="*/ 1236948 w 2378076"/>
              <a:gd name="connsiteY79" fmla="*/ 685094 h 902582"/>
              <a:gd name="connsiteX80" fmla="*/ 1234159 w 2378076"/>
              <a:gd name="connsiteY80" fmla="*/ 685094 h 902582"/>
              <a:gd name="connsiteX81" fmla="*/ 1170028 w 2378076"/>
              <a:gd name="connsiteY81" fmla="*/ 676632 h 902582"/>
              <a:gd name="connsiteX82" fmla="*/ 1161663 w 2378076"/>
              <a:gd name="connsiteY82" fmla="*/ 668170 h 902582"/>
              <a:gd name="connsiteX83" fmla="*/ 1161663 w 2378076"/>
              <a:gd name="connsiteY83" fmla="*/ 642783 h 902582"/>
              <a:gd name="connsiteX84" fmla="*/ 1164452 w 2378076"/>
              <a:gd name="connsiteY84" fmla="*/ 637141 h 902582"/>
              <a:gd name="connsiteX85" fmla="*/ 1172817 w 2378076"/>
              <a:gd name="connsiteY85" fmla="*/ 634320 h 902582"/>
              <a:gd name="connsiteX86" fmla="*/ 1220218 w 2378076"/>
              <a:gd name="connsiteY86" fmla="*/ 637141 h 902582"/>
              <a:gd name="connsiteX87" fmla="*/ 1253677 w 2378076"/>
              <a:gd name="connsiteY87" fmla="*/ 611754 h 902582"/>
              <a:gd name="connsiteX88" fmla="*/ 1253677 w 2378076"/>
              <a:gd name="connsiteY88" fmla="*/ 608933 h 902582"/>
              <a:gd name="connsiteX89" fmla="*/ 1259254 w 2378076"/>
              <a:gd name="connsiteY89" fmla="*/ 597650 h 902582"/>
              <a:gd name="connsiteX90" fmla="*/ 1248101 w 2378076"/>
              <a:gd name="connsiteY90" fmla="*/ 597650 h 902582"/>
              <a:gd name="connsiteX91" fmla="*/ 1214641 w 2378076"/>
              <a:gd name="connsiteY91" fmla="*/ 569443 h 902582"/>
              <a:gd name="connsiteX92" fmla="*/ 1158875 w 2378076"/>
              <a:gd name="connsiteY92" fmla="*/ 355064 h 902582"/>
              <a:gd name="connsiteX93" fmla="*/ 1161663 w 2378076"/>
              <a:gd name="connsiteY93" fmla="*/ 346602 h 902582"/>
              <a:gd name="connsiteX94" fmla="*/ 1170028 w 2378076"/>
              <a:gd name="connsiteY94" fmla="*/ 343781 h 902582"/>
              <a:gd name="connsiteX95" fmla="*/ 1116013 w 2378076"/>
              <a:gd name="connsiteY95" fmla="*/ 340606 h 902582"/>
              <a:gd name="connsiteX96" fmla="*/ 1124347 w 2378076"/>
              <a:gd name="connsiteY96" fmla="*/ 343432 h 902582"/>
              <a:gd name="connsiteX97" fmla="*/ 1127125 w 2378076"/>
              <a:gd name="connsiteY97" fmla="*/ 349085 h 902582"/>
              <a:gd name="connsiteX98" fmla="*/ 1127125 w 2378076"/>
              <a:gd name="connsiteY98" fmla="*/ 385824 h 902582"/>
              <a:gd name="connsiteX99" fmla="*/ 1118791 w 2378076"/>
              <a:gd name="connsiteY99" fmla="*/ 394302 h 902582"/>
              <a:gd name="connsiteX100" fmla="*/ 1049337 w 2378076"/>
              <a:gd name="connsiteY100" fmla="*/ 425389 h 902582"/>
              <a:gd name="connsiteX101" fmla="*/ 1049337 w 2378076"/>
              <a:gd name="connsiteY101" fmla="*/ 589303 h 902582"/>
              <a:gd name="connsiteX102" fmla="*/ 1041003 w 2378076"/>
              <a:gd name="connsiteY102" fmla="*/ 597781 h 902582"/>
              <a:gd name="connsiteX103" fmla="*/ 1002109 w 2378076"/>
              <a:gd name="connsiteY103" fmla="*/ 597781 h 902582"/>
              <a:gd name="connsiteX104" fmla="*/ 993775 w 2378076"/>
              <a:gd name="connsiteY104" fmla="*/ 589303 h 902582"/>
              <a:gd name="connsiteX105" fmla="*/ 993775 w 2378076"/>
              <a:gd name="connsiteY105" fmla="*/ 351911 h 902582"/>
              <a:gd name="connsiteX106" fmla="*/ 1002109 w 2378076"/>
              <a:gd name="connsiteY106" fmla="*/ 343432 h 902582"/>
              <a:gd name="connsiteX107" fmla="*/ 1041003 w 2378076"/>
              <a:gd name="connsiteY107" fmla="*/ 343432 h 902582"/>
              <a:gd name="connsiteX108" fmla="*/ 1049337 w 2378076"/>
              <a:gd name="connsiteY108" fmla="*/ 351911 h 902582"/>
              <a:gd name="connsiteX109" fmla="*/ 1049337 w 2378076"/>
              <a:gd name="connsiteY109" fmla="*/ 368867 h 902582"/>
              <a:gd name="connsiteX110" fmla="*/ 1116013 w 2378076"/>
              <a:gd name="connsiteY110" fmla="*/ 340606 h 902582"/>
              <a:gd name="connsiteX111" fmla="*/ 843157 w 2378076"/>
              <a:gd name="connsiteY111" fmla="*/ 335843 h 902582"/>
              <a:gd name="connsiteX112" fmla="*/ 930276 w 2378076"/>
              <a:gd name="connsiteY112" fmla="*/ 423390 h 902582"/>
              <a:gd name="connsiteX113" fmla="*/ 930276 w 2378076"/>
              <a:gd name="connsiteY113" fmla="*/ 592835 h 902582"/>
              <a:gd name="connsiteX114" fmla="*/ 927466 w 2378076"/>
              <a:gd name="connsiteY114" fmla="*/ 601307 h 902582"/>
              <a:gd name="connsiteX115" fmla="*/ 919035 w 2378076"/>
              <a:gd name="connsiteY115" fmla="*/ 604131 h 902582"/>
              <a:gd name="connsiteX116" fmla="*/ 879691 w 2378076"/>
              <a:gd name="connsiteY116" fmla="*/ 587187 h 902582"/>
              <a:gd name="connsiteX117" fmla="*/ 798192 w 2378076"/>
              <a:gd name="connsiteY117" fmla="*/ 604131 h 902582"/>
              <a:gd name="connsiteX118" fmla="*/ 722313 w 2378076"/>
              <a:gd name="connsiteY118" fmla="*/ 522233 h 902582"/>
              <a:gd name="connsiteX119" fmla="*/ 809433 w 2378076"/>
              <a:gd name="connsiteY119" fmla="*/ 445983 h 902582"/>
              <a:gd name="connsiteX120" fmla="*/ 871260 w 2378076"/>
              <a:gd name="connsiteY120" fmla="*/ 440334 h 902582"/>
              <a:gd name="connsiteX121" fmla="*/ 871260 w 2378076"/>
              <a:gd name="connsiteY121" fmla="*/ 423390 h 902582"/>
              <a:gd name="connsiteX122" fmla="*/ 840346 w 2378076"/>
              <a:gd name="connsiteY122" fmla="*/ 392325 h 902582"/>
              <a:gd name="connsiteX123" fmla="*/ 750416 w 2378076"/>
              <a:gd name="connsiteY123" fmla="*/ 397973 h 902582"/>
              <a:gd name="connsiteX124" fmla="*/ 744796 w 2378076"/>
              <a:gd name="connsiteY124" fmla="*/ 395149 h 902582"/>
              <a:gd name="connsiteX125" fmla="*/ 741985 w 2378076"/>
              <a:gd name="connsiteY125" fmla="*/ 389501 h 902582"/>
              <a:gd name="connsiteX126" fmla="*/ 739175 w 2378076"/>
              <a:gd name="connsiteY126" fmla="*/ 355612 h 902582"/>
              <a:gd name="connsiteX127" fmla="*/ 747606 w 2378076"/>
              <a:gd name="connsiteY127" fmla="*/ 347140 h 902582"/>
              <a:gd name="connsiteX128" fmla="*/ 843157 w 2378076"/>
              <a:gd name="connsiteY128" fmla="*/ 335843 h 902582"/>
              <a:gd name="connsiteX129" fmla="*/ 396875 w 2378076"/>
              <a:gd name="connsiteY129" fmla="*/ 335843 h 902582"/>
              <a:gd name="connsiteX130" fmla="*/ 511175 w 2378076"/>
              <a:gd name="connsiteY130" fmla="*/ 469987 h 902582"/>
              <a:gd name="connsiteX131" fmla="*/ 396875 w 2378076"/>
              <a:gd name="connsiteY131" fmla="*/ 604131 h 902582"/>
              <a:gd name="connsiteX132" fmla="*/ 282575 w 2378076"/>
              <a:gd name="connsiteY132" fmla="*/ 469987 h 902582"/>
              <a:gd name="connsiteX133" fmla="*/ 396875 w 2378076"/>
              <a:gd name="connsiteY133" fmla="*/ 335843 h 902582"/>
              <a:gd name="connsiteX134" fmla="*/ 103585 w 2378076"/>
              <a:gd name="connsiteY134" fmla="*/ 300918 h 902582"/>
              <a:gd name="connsiteX135" fmla="*/ 61913 w 2378076"/>
              <a:gd name="connsiteY135" fmla="*/ 303759 h 902582"/>
              <a:gd name="connsiteX136" fmla="*/ 61913 w 2378076"/>
              <a:gd name="connsiteY136" fmla="*/ 406027 h 902582"/>
              <a:gd name="connsiteX137" fmla="*/ 123032 w 2378076"/>
              <a:gd name="connsiteY137" fmla="*/ 406027 h 902582"/>
              <a:gd name="connsiteX138" fmla="*/ 184151 w 2378076"/>
              <a:gd name="connsiteY138" fmla="*/ 354893 h 902582"/>
              <a:gd name="connsiteX139" fmla="*/ 125810 w 2378076"/>
              <a:gd name="connsiteY139" fmla="*/ 300918 h 902582"/>
              <a:gd name="connsiteX140" fmla="*/ 103585 w 2378076"/>
              <a:gd name="connsiteY140" fmla="*/ 300918 h 902582"/>
              <a:gd name="connsiteX141" fmla="*/ 614557 w 2378076"/>
              <a:gd name="connsiteY141" fmla="*/ 285043 h 902582"/>
              <a:gd name="connsiteX142" fmla="*/ 622912 w 2378076"/>
              <a:gd name="connsiteY142" fmla="*/ 285043 h 902582"/>
              <a:gd name="connsiteX143" fmla="*/ 625698 w 2378076"/>
              <a:gd name="connsiteY143" fmla="*/ 293524 h 902582"/>
              <a:gd name="connsiteX144" fmla="*/ 625698 w 2378076"/>
              <a:gd name="connsiteY144" fmla="*/ 344407 h 902582"/>
              <a:gd name="connsiteX145" fmla="*/ 684184 w 2378076"/>
              <a:gd name="connsiteY145" fmla="*/ 344407 h 902582"/>
              <a:gd name="connsiteX146" fmla="*/ 692540 w 2378076"/>
              <a:gd name="connsiteY146" fmla="*/ 352888 h 902582"/>
              <a:gd name="connsiteX147" fmla="*/ 692540 w 2378076"/>
              <a:gd name="connsiteY147" fmla="*/ 386811 h 902582"/>
              <a:gd name="connsiteX148" fmla="*/ 684184 w 2378076"/>
              <a:gd name="connsiteY148" fmla="*/ 395291 h 902582"/>
              <a:gd name="connsiteX149" fmla="*/ 625698 w 2378076"/>
              <a:gd name="connsiteY149" fmla="*/ 395291 h 902582"/>
              <a:gd name="connsiteX150" fmla="*/ 625698 w 2378076"/>
              <a:gd name="connsiteY150" fmla="*/ 499885 h 902582"/>
              <a:gd name="connsiteX151" fmla="*/ 650763 w 2378076"/>
              <a:gd name="connsiteY151" fmla="*/ 550769 h 902582"/>
              <a:gd name="connsiteX152" fmla="*/ 684184 w 2378076"/>
              <a:gd name="connsiteY152" fmla="*/ 547942 h 902582"/>
              <a:gd name="connsiteX153" fmla="*/ 692540 w 2378076"/>
              <a:gd name="connsiteY153" fmla="*/ 559249 h 902582"/>
              <a:gd name="connsiteX154" fmla="*/ 695325 w 2378076"/>
              <a:gd name="connsiteY154" fmla="*/ 590345 h 902582"/>
              <a:gd name="connsiteX155" fmla="*/ 686969 w 2378076"/>
              <a:gd name="connsiteY155" fmla="*/ 601652 h 902582"/>
              <a:gd name="connsiteX156" fmla="*/ 642408 w 2378076"/>
              <a:gd name="connsiteY156" fmla="*/ 607306 h 902582"/>
              <a:gd name="connsiteX157" fmla="*/ 567211 w 2378076"/>
              <a:gd name="connsiteY157" fmla="*/ 508366 h 902582"/>
              <a:gd name="connsiteX158" fmla="*/ 567211 w 2378076"/>
              <a:gd name="connsiteY158" fmla="*/ 395291 h 902582"/>
              <a:gd name="connsiteX159" fmla="*/ 544930 w 2378076"/>
              <a:gd name="connsiteY159" fmla="*/ 395291 h 902582"/>
              <a:gd name="connsiteX160" fmla="*/ 536575 w 2378076"/>
              <a:gd name="connsiteY160" fmla="*/ 386811 h 902582"/>
              <a:gd name="connsiteX161" fmla="*/ 536575 w 2378076"/>
              <a:gd name="connsiteY161" fmla="*/ 352888 h 902582"/>
              <a:gd name="connsiteX162" fmla="*/ 544930 w 2378076"/>
              <a:gd name="connsiteY162" fmla="*/ 344407 h 902582"/>
              <a:gd name="connsiteX163" fmla="*/ 567211 w 2378076"/>
              <a:gd name="connsiteY163" fmla="*/ 344407 h 902582"/>
              <a:gd name="connsiteX164" fmla="*/ 567211 w 2378076"/>
              <a:gd name="connsiteY164" fmla="*/ 302004 h 902582"/>
              <a:gd name="connsiteX165" fmla="*/ 575566 w 2378076"/>
              <a:gd name="connsiteY165" fmla="*/ 293524 h 902582"/>
              <a:gd name="connsiteX166" fmla="*/ 614557 w 2378076"/>
              <a:gd name="connsiteY166" fmla="*/ 285043 h 902582"/>
              <a:gd name="connsiteX167" fmla="*/ 117618 w 2378076"/>
              <a:gd name="connsiteY167" fmla="*/ 245356 h 902582"/>
              <a:gd name="connsiteX168" fmla="*/ 126019 w 2378076"/>
              <a:gd name="connsiteY168" fmla="*/ 245356 h 902582"/>
              <a:gd name="connsiteX169" fmla="*/ 246438 w 2378076"/>
              <a:gd name="connsiteY169" fmla="*/ 352493 h 902582"/>
              <a:gd name="connsiteX170" fmla="*/ 184828 w 2378076"/>
              <a:gd name="connsiteY170" fmla="*/ 445534 h 902582"/>
              <a:gd name="connsiteX171" fmla="*/ 249238 w 2378076"/>
              <a:gd name="connsiteY171" fmla="*/ 586504 h 902582"/>
              <a:gd name="connsiteX172" fmla="*/ 246438 w 2378076"/>
              <a:gd name="connsiteY172" fmla="*/ 594962 h 902582"/>
              <a:gd name="connsiteX173" fmla="*/ 238037 w 2378076"/>
              <a:gd name="connsiteY173" fmla="*/ 597781 h 902582"/>
              <a:gd name="connsiteX174" fmla="*/ 193230 w 2378076"/>
              <a:gd name="connsiteY174" fmla="*/ 597781 h 902582"/>
              <a:gd name="connsiteX175" fmla="*/ 184828 w 2378076"/>
              <a:gd name="connsiteY175" fmla="*/ 592142 h 902582"/>
              <a:gd name="connsiteX176" fmla="*/ 128820 w 2378076"/>
              <a:gd name="connsiteY176" fmla="*/ 462450 h 902582"/>
              <a:gd name="connsiteX177" fmla="*/ 61610 w 2378076"/>
              <a:gd name="connsiteY177" fmla="*/ 459631 h 902582"/>
              <a:gd name="connsiteX178" fmla="*/ 61610 w 2378076"/>
              <a:gd name="connsiteY178" fmla="*/ 589323 h 902582"/>
              <a:gd name="connsiteX179" fmla="*/ 50408 w 2378076"/>
              <a:gd name="connsiteY179" fmla="*/ 597781 h 902582"/>
              <a:gd name="connsiteX180" fmla="*/ 11202 w 2378076"/>
              <a:gd name="connsiteY180" fmla="*/ 597781 h 902582"/>
              <a:gd name="connsiteX181" fmla="*/ 0 w 2378076"/>
              <a:gd name="connsiteY181" fmla="*/ 589323 h 902582"/>
              <a:gd name="connsiteX182" fmla="*/ 0 w 2378076"/>
              <a:gd name="connsiteY182" fmla="*/ 262273 h 902582"/>
              <a:gd name="connsiteX183" fmla="*/ 8402 w 2378076"/>
              <a:gd name="connsiteY183" fmla="*/ 250995 h 902582"/>
              <a:gd name="connsiteX184" fmla="*/ 117618 w 2378076"/>
              <a:gd name="connsiteY184" fmla="*/ 245356 h 902582"/>
              <a:gd name="connsiteX185" fmla="*/ 1968123 w 2378076"/>
              <a:gd name="connsiteY185" fmla="*/ 200530 h 902582"/>
              <a:gd name="connsiteX186" fmla="*/ 1965325 w 2378076"/>
              <a:gd name="connsiteY186" fmla="*/ 211723 h 902582"/>
              <a:gd name="connsiteX187" fmla="*/ 1976518 w 2378076"/>
              <a:gd name="connsiteY187" fmla="*/ 348840 h 902582"/>
              <a:gd name="connsiteX188" fmla="*/ 1982115 w 2378076"/>
              <a:gd name="connsiteY188" fmla="*/ 362831 h 902582"/>
              <a:gd name="connsiteX189" fmla="*/ 1996106 w 2378076"/>
              <a:gd name="connsiteY189" fmla="*/ 360033 h 902582"/>
              <a:gd name="connsiteX190" fmla="*/ 2119232 w 2378076"/>
              <a:gd name="connsiteY190" fmla="*/ 301269 h 902582"/>
              <a:gd name="connsiteX191" fmla="*/ 2130425 w 2378076"/>
              <a:gd name="connsiteY191" fmla="*/ 292874 h 902582"/>
              <a:gd name="connsiteX192" fmla="*/ 2124828 w 2378076"/>
              <a:gd name="connsiteY192" fmla="*/ 284479 h 902582"/>
              <a:gd name="connsiteX193" fmla="*/ 1979317 w 2378076"/>
              <a:gd name="connsiteY193" fmla="*/ 200530 h 902582"/>
              <a:gd name="connsiteX194" fmla="*/ 1968123 w 2378076"/>
              <a:gd name="connsiteY194" fmla="*/ 200530 h 902582"/>
              <a:gd name="connsiteX195" fmla="*/ 1890255 w 2378076"/>
              <a:gd name="connsiteY195" fmla="*/ 199484 h 902582"/>
              <a:gd name="connsiteX196" fmla="*/ 1884658 w 2378076"/>
              <a:gd name="connsiteY196" fmla="*/ 200536 h 902582"/>
              <a:gd name="connsiteX197" fmla="*/ 1739147 w 2378076"/>
              <a:gd name="connsiteY197" fmla="*/ 284673 h 902582"/>
              <a:gd name="connsiteX198" fmla="*/ 1733550 w 2378076"/>
              <a:gd name="connsiteY198" fmla="*/ 293087 h 902582"/>
              <a:gd name="connsiteX199" fmla="*/ 1744743 w 2378076"/>
              <a:gd name="connsiteY199" fmla="*/ 301501 h 902582"/>
              <a:gd name="connsiteX200" fmla="*/ 1867869 w 2378076"/>
              <a:gd name="connsiteY200" fmla="*/ 363202 h 902582"/>
              <a:gd name="connsiteX201" fmla="*/ 1881860 w 2378076"/>
              <a:gd name="connsiteY201" fmla="*/ 363202 h 902582"/>
              <a:gd name="connsiteX202" fmla="*/ 1887457 w 2378076"/>
              <a:gd name="connsiteY202" fmla="*/ 351983 h 902582"/>
              <a:gd name="connsiteX203" fmla="*/ 1898650 w 2378076"/>
              <a:gd name="connsiteY203" fmla="*/ 214559 h 902582"/>
              <a:gd name="connsiteX204" fmla="*/ 1895852 w 2378076"/>
              <a:gd name="connsiteY204" fmla="*/ 200536 h 902582"/>
              <a:gd name="connsiteX205" fmla="*/ 1890255 w 2378076"/>
              <a:gd name="connsiteY205" fmla="*/ 199484 h 902582"/>
              <a:gd name="connsiteX206" fmla="*/ 1932782 w 2378076"/>
              <a:gd name="connsiteY206" fmla="*/ 151693 h 902582"/>
              <a:gd name="connsiteX207" fmla="*/ 2227264 w 2378076"/>
              <a:gd name="connsiteY207" fmla="*/ 449350 h 902582"/>
              <a:gd name="connsiteX208" fmla="*/ 1932782 w 2378076"/>
              <a:gd name="connsiteY208" fmla="*/ 747007 h 902582"/>
              <a:gd name="connsiteX209" fmla="*/ 1638300 w 2378076"/>
              <a:gd name="connsiteY209" fmla="*/ 449350 h 902582"/>
              <a:gd name="connsiteX210" fmla="*/ 1932782 w 2378076"/>
              <a:gd name="connsiteY210" fmla="*/ 151693 h 902582"/>
              <a:gd name="connsiteX211" fmla="*/ 1931988 w 2378076"/>
              <a:gd name="connsiteY211" fmla="*/ 108832 h 902582"/>
              <a:gd name="connsiteX212" fmla="*/ 1597025 w 2378076"/>
              <a:gd name="connsiteY212" fmla="*/ 447764 h 902582"/>
              <a:gd name="connsiteX213" fmla="*/ 1931988 w 2378076"/>
              <a:gd name="connsiteY213" fmla="*/ 786696 h 902582"/>
              <a:gd name="connsiteX214" fmla="*/ 2266951 w 2378076"/>
              <a:gd name="connsiteY214" fmla="*/ 447764 h 902582"/>
              <a:gd name="connsiteX215" fmla="*/ 1931988 w 2378076"/>
              <a:gd name="connsiteY215" fmla="*/ 108832 h 902582"/>
              <a:gd name="connsiteX216" fmla="*/ 1914436 w 2378076"/>
              <a:gd name="connsiteY216" fmla="*/ 2117 h 902582"/>
              <a:gd name="connsiteX217" fmla="*/ 1917229 w 2378076"/>
              <a:gd name="connsiteY217" fmla="*/ 2117 h 902582"/>
              <a:gd name="connsiteX218" fmla="*/ 1945160 w 2378076"/>
              <a:gd name="connsiteY218" fmla="*/ 2117 h 902582"/>
              <a:gd name="connsiteX219" fmla="*/ 1947953 w 2378076"/>
              <a:gd name="connsiteY219" fmla="*/ 2117 h 902582"/>
              <a:gd name="connsiteX220" fmla="*/ 1964711 w 2378076"/>
              <a:gd name="connsiteY220" fmla="*/ 69864 h 902582"/>
              <a:gd name="connsiteX221" fmla="*/ 1995434 w 2378076"/>
              <a:gd name="connsiteY221" fmla="*/ 75509 h 902582"/>
              <a:gd name="connsiteX222" fmla="*/ 2031743 w 2378076"/>
              <a:gd name="connsiteY222" fmla="*/ 13408 h 902582"/>
              <a:gd name="connsiteX223" fmla="*/ 2059673 w 2378076"/>
              <a:gd name="connsiteY223" fmla="*/ 19054 h 902582"/>
              <a:gd name="connsiteX224" fmla="*/ 2062466 w 2378076"/>
              <a:gd name="connsiteY224" fmla="*/ 19054 h 902582"/>
              <a:gd name="connsiteX225" fmla="*/ 2062466 w 2378076"/>
              <a:gd name="connsiteY225" fmla="*/ 21876 h 902582"/>
              <a:gd name="connsiteX226" fmla="*/ 2068052 w 2378076"/>
              <a:gd name="connsiteY226" fmla="*/ 55750 h 902582"/>
              <a:gd name="connsiteX227" fmla="*/ 2062466 w 2378076"/>
              <a:gd name="connsiteY227" fmla="*/ 92446 h 902582"/>
              <a:gd name="connsiteX228" fmla="*/ 2090396 w 2378076"/>
              <a:gd name="connsiteY228" fmla="*/ 103737 h 902582"/>
              <a:gd name="connsiteX229" fmla="*/ 2140670 w 2378076"/>
              <a:gd name="connsiteY229" fmla="*/ 55750 h 902582"/>
              <a:gd name="connsiteX230" fmla="*/ 2140670 w 2378076"/>
              <a:gd name="connsiteY230" fmla="*/ 52927 h 902582"/>
              <a:gd name="connsiteX231" fmla="*/ 2143463 w 2378076"/>
              <a:gd name="connsiteY231" fmla="*/ 55750 h 902582"/>
              <a:gd name="connsiteX232" fmla="*/ 2168600 w 2378076"/>
              <a:gd name="connsiteY232" fmla="*/ 69864 h 902582"/>
              <a:gd name="connsiteX233" fmla="*/ 2168600 w 2378076"/>
              <a:gd name="connsiteY233" fmla="*/ 72686 h 902582"/>
              <a:gd name="connsiteX234" fmla="*/ 2149049 w 2378076"/>
              <a:gd name="connsiteY234" fmla="*/ 140433 h 902582"/>
              <a:gd name="connsiteX235" fmla="*/ 2174186 w 2378076"/>
              <a:gd name="connsiteY235" fmla="*/ 157370 h 902582"/>
              <a:gd name="connsiteX236" fmla="*/ 2235633 w 2378076"/>
              <a:gd name="connsiteY236" fmla="*/ 123496 h 902582"/>
              <a:gd name="connsiteX237" fmla="*/ 2257977 w 2378076"/>
              <a:gd name="connsiteY237" fmla="*/ 143256 h 902582"/>
              <a:gd name="connsiteX238" fmla="*/ 2257977 w 2378076"/>
              <a:gd name="connsiteY238" fmla="*/ 146079 h 902582"/>
              <a:gd name="connsiteX239" fmla="*/ 2221667 w 2378076"/>
              <a:gd name="connsiteY239" fmla="*/ 208180 h 902582"/>
              <a:gd name="connsiteX240" fmla="*/ 2241219 w 2378076"/>
              <a:gd name="connsiteY240" fmla="*/ 230762 h 902582"/>
              <a:gd name="connsiteX241" fmla="*/ 2308251 w 2378076"/>
              <a:gd name="connsiteY241" fmla="*/ 213825 h 902582"/>
              <a:gd name="connsiteX242" fmla="*/ 2311044 w 2378076"/>
              <a:gd name="connsiteY242" fmla="*/ 213825 h 902582"/>
              <a:gd name="connsiteX243" fmla="*/ 2325009 w 2378076"/>
              <a:gd name="connsiteY243" fmla="*/ 239230 h 902582"/>
              <a:gd name="connsiteX244" fmla="*/ 2325009 w 2378076"/>
              <a:gd name="connsiteY244" fmla="*/ 242053 h 902582"/>
              <a:gd name="connsiteX245" fmla="*/ 2274735 w 2378076"/>
              <a:gd name="connsiteY245" fmla="*/ 292863 h 902582"/>
              <a:gd name="connsiteX246" fmla="*/ 2285907 w 2378076"/>
              <a:gd name="connsiteY246" fmla="*/ 321091 h 902582"/>
              <a:gd name="connsiteX247" fmla="*/ 2355732 w 2378076"/>
              <a:gd name="connsiteY247" fmla="*/ 321091 h 902582"/>
              <a:gd name="connsiteX248" fmla="*/ 2358525 w 2378076"/>
              <a:gd name="connsiteY248" fmla="*/ 321091 h 902582"/>
              <a:gd name="connsiteX249" fmla="*/ 2366904 w 2378076"/>
              <a:gd name="connsiteY249" fmla="*/ 349318 h 902582"/>
              <a:gd name="connsiteX250" fmla="*/ 2366904 w 2378076"/>
              <a:gd name="connsiteY250" fmla="*/ 352141 h 902582"/>
              <a:gd name="connsiteX251" fmla="*/ 2364111 w 2378076"/>
              <a:gd name="connsiteY251" fmla="*/ 352141 h 902582"/>
              <a:gd name="connsiteX252" fmla="*/ 2305458 w 2378076"/>
              <a:gd name="connsiteY252" fmla="*/ 388837 h 902582"/>
              <a:gd name="connsiteX253" fmla="*/ 2308251 w 2378076"/>
              <a:gd name="connsiteY253" fmla="*/ 417065 h 902582"/>
              <a:gd name="connsiteX254" fmla="*/ 2375283 w 2378076"/>
              <a:gd name="connsiteY254" fmla="*/ 436824 h 902582"/>
              <a:gd name="connsiteX255" fmla="*/ 2378076 w 2378076"/>
              <a:gd name="connsiteY255" fmla="*/ 436824 h 902582"/>
              <a:gd name="connsiteX256" fmla="*/ 2378076 w 2378076"/>
              <a:gd name="connsiteY256" fmla="*/ 450938 h 902582"/>
              <a:gd name="connsiteX257" fmla="*/ 2378076 w 2378076"/>
              <a:gd name="connsiteY257" fmla="*/ 467875 h 902582"/>
              <a:gd name="connsiteX258" fmla="*/ 2375283 w 2378076"/>
              <a:gd name="connsiteY258" fmla="*/ 467875 h 902582"/>
              <a:gd name="connsiteX259" fmla="*/ 2308251 w 2378076"/>
              <a:gd name="connsiteY259" fmla="*/ 487634 h 902582"/>
              <a:gd name="connsiteX260" fmla="*/ 2302665 w 2378076"/>
              <a:gd name="connsiteY260" fmla="*/ 515862 h 902582"/>
              <a:gd name="connsiteX261" fmla="*/ 2364111 w 2378076"/>
              <a:gd name="connsiteY261" fmla="*/ 552558 h 902582"/>
              <a:gd name="connsiteX262" fmla="*/ 2364111 w 2378076"/>
              <a:gd name="connsiteY262" fmla="*/ 555381 h 902582"/>
              <a:gd name="connsiteX263" fmla="*/ 2358525 w 2378076"/>
              <a:gd name="connsiteY263" fmla="*/ 583609 h 902582"/>
              <a:gd name="connsiteX264" fmla="*/ 2355732 w 2378076"/>
              <a:gd name="connsiteY264" fmla="*/ 583609 h 902582"/>
              <a:gd name="connsiteX265" fmla="*/ 2285907 w 2378076"/>
              <a:gd name="connsiteY265" fmla="*/ 583609 h 902582"/>
              <a:gd name="connsiteX266" fmla="*/ 2274735 w 2378076"/>
              <a:gd name="connsiteY266" fmla="*/ 611836 h 902582"/>
              <a:gd name="connsiteX267" fmla="*/ 2325009 w 2378076"/>
              <a:gd name="connsiteY267" fmla="*/ 659824 h 902582"/>
              <a:gd name="connsiteX268" fmla="*/ 2325009 w 2378076"/>
              <a:gd name="connsiteY268" fmla="*/ 662646 h 902582"/>
              <a:gd name="connsiteX269" fmla="*/ 2311044 w 2378076"/>
              <a:gd name="connsiteY269" fmla="*/ 688051 h 902582"/>
              <a:gd name="connsiteX270" fmla="*/ 2308251 w 2378076"/>
              <a:gd name="connsiteY270" fmla="*/ 690874 h 902582"/>
              <a:gd name="connsiteX271" fmla="*/ 2238425 w 2378076"/>
              <a:gd name="connsiteY271" fmla="*/ 671115 h 902582"/>
              <a:gd name="connsiteX272" fmla="*/ 2221667 w 2378076"/>
              <a:gd name="connsiteY272" fmla="*/ 696520 h 902582"/>
              <a:gd name="connsiteX273" fmla="*/ 2257977 w 2378076"/>
              <a:gd name="connsiteY273" fmla="*/ 758621 h 902582"/>
              <a:gd name="connsiteX274" fmla="*/ 2255184 w 2378076"/>
              <a:gd name="connsiteY274" fmla="*/ 758621 h 902582"/>
              <a:gd name="connsiteX275" fmla="*/ 2235633 w 2378076"/>
              <a:gd name="connsiteY275" fmla="*/ 781203 h 902582"/>
              <a:gd name="connsiteX276" fmla="*/ 2232839 w 2378076"/>
              <a:gd name="connsiteY276" fmla="*/ 781203 h 902582"/>
              <a:gd name="connsiteX277" fmla="*/ 2171393 w 2378076"/>
              <a:gd name="connsiteY277" fmla="*/ 744507 h 902582"/>
              <a:gd name="connsiteX278" fmla="*/ 2149049 w 2378076"/>
              <a:gd name="connsiteY278" fmla="*/ 764266 h 902582"/>
              <a:gd name="connsiteX279" fmla="*/ 2168600 w 2378076"/>
              <a:gd name="connsiteY279" fmla="*/ 829190 h 902582"/>
              <a:gd name="connsiteX280" fmla="*/ 2168600 w 2378076"/>
              <a:gd name="connsiteY280" fmla="*/ 832013 h 902582"/>
              <a:gd name="connsiteX281" fmla="*/ 2165807 w 2378076"/>
              <a:gd name="connsiteY281" fmla="*/ 834836 h 902582"/>
              <a:gd name="connsiteX282" fmla="*/ 2140670 w 2378076"/>
              <a:gd name="connsiteY282" fmla="*/ 848949 h 902582"/>
              <a:gd name="connsiteX283" fmla="*/ 2090396 w 2378076"/>
              <a:gd name="connsiteY283" fmla="*/ 798140 h 902582"/>
              <a:gd name="connsiteX284" fmla="*/ 2062466 w 2378076"/>
              <a:gd name="connsiteY284" fmla="*/ 809431 h 902582"/>
              <a:gd name="connsiteX285" fmla="*/ 2065259 w 2378076"/>
              <a:gd name="connsiteY285" fmla="*/ 846127 h 902582"/>
              <a:gd name="connsiteX286" fmla="*/ 2062466 w 2378076"/>
              <a:gd name="connsiteY286" fmla="*/ 882823 h 902582"/>
              <a:gd name="connsiteX287" fmla="*/ 2059673 w 2378076"/>
              <a:gd name="connsiteY287" fmla="*/ 882823 h 902582"/>
              <a:gd name="connsiteX288" fmla="*/ 2031743 w 2378076"/>
              <a:gd name="connsiteY288" fmla="*/ 891291 h 902582"/>
              <a:gd name="connsiteX289" fmla="*/ 1995434 w 2378076"/>
              <a:gd name="connsiteY289" fmla="*/ 829190 h 902582"/>
              <a:gd name="connsiteX290" fmla="*/ 1967504 w 2378076"/>
              <a:gd name="connsiteY290" fmla="*/ 832013 h 902582"/>
              <a:gd name="connsiteX291" fmla="*/ 1947953 w 2378076"/>
              <a:gd name="connsiteY291" fmla="*/ 902582 h 902582"/>
              <a:gd name="connsiteX292" fmla="*/ 1945160 w 2378076"/>
              <a:gd name="connsiteY292" fmla="*/ 902582 h 902582"/>
              <a:gd name="connsiteX293" fmla="*/ 1917229 w 2378076"/>
              <a:gd name="connsiteY293" fmla="*/ 902582 h 902582"/>
              <a:gd name="connsiteX294" fmla="*/ 1914436 w 2378076"/>
              <a:gd name="connsiteY294" fmla="*/ 902582 h 902582"/>
              <a:gd name="connsiteX295" fmla="*/ 1897678 w 2378076"/>
              <a:gd name="connsiteY295" fmla="*/ 832013 h 902582"/>
              <a:gd name="connsiteX296" fmla="*/ 1866955 w 2378076"/>
              <a:gd name="connsiteY296" fmla="*/ 829190 h 902582"/>
              <a:gd name="connsiteX297" fmla="*/ 1833439 w 2378076"/>
              <a:gd name="connsiteY297" fmla="*/ 891291 h 902582"/>
              <a:gd name="connsiteX298" fmla="*/ 1830646 w 2378076"/>
              <a:gd name="connsiteY298" fmla="*/ 891291 h 902582"/>
              <a:gd name="connsiteX299" fmla="*/ 1802716 w 2378076"/>
              <a:gd name="connsiteY299" fmla="*/ 882823 h 902582"/>
              <a:gd name="connsiteX300" fmla="*/ 1799923 w 2378076"/>
              <a:gd name="connsiteY300" fmla="*/ 882823 h 902582"/>
              <a:gd name="connsiteX301" fmla="*/ 1799923 w 2378076"/>
              <a:gd name="connsiteY301" fmla="*/ 880000 h 902582"/>
              <a:gd name="connsiteX302" fmla="*/ 1797130 w 2378076"/>
              <a:gd name="connsiteY302" fmla="*/ 846127 h 902582"/>
              <a:gd name="connsiteX303" fmla="*/ 1799923 w 2378076"/>
              <a:gd name="connsiteY303" fmla="*/ 809431 h 902582"/>
              <a:gd name="connsiteX304" fmla="*/ 1774786 w 2378076"/>
              <a:gd name="connsiteY304" fmla="*/ 798140 h 902582"/>
              <a:gd name="connsiteX305" fmla="*/ 1724512 w 2378076"/>
              <a:gd name="connsiteY305" fmla="*/ 848949 h 902582"/>
              <a:gd name="connsiteX306" fmla="*/ 1721719 w 2378076"/>
              <a:gd name="connsiteY306" fmla="*/ 851772 h 902582"/>
              <a:gd name="connsiteX307" fmla="*/ 1721719 w 2378076"/>
              <a:gd name="connsiteY307" fmla="*/ 848949 h 902582"/>
              <a:gd name="connsiteX308" fmla="*/ 1696582 w 2378076"/>
              <a:gd name="connsiteY308" fmla="*/ 834836 h 902582"/>
              <a:gd name="connsiteX309" fmla="*/ 1696582 w 2378076"/>
              <a:gd name="connsiteY309" fmla="*/ 832013 h 902582"/>
              <a:gd name="connsiteX310" fmla="*/ 1713340 w 2378076"/>
              <a:gd name="connsiteY310" fmla="*/ 764266 h 902582"/>
              <a:gd name="connsiteX311" fmla="*/ 1690996 w 2378076"/>
              <a:gd name="connsiteY311" fmla="*/ 744507 h 902582"/>
              <a:gd name="connsiteX312" fmla="*/ 1629549 w 2378076"/>
              <a:gd name="connsiteY312" fmla="*/ 781203 h 902582"/>
              <a:gd name="connsiteX313" fmla="*/ 1626756 w 2378076"/>
              <a:gd name="connsiteY313" fmla="*/ 781203 h 902582"/>
              <a:gd name="connsiteX314" fmla="*/ 1607205 w 2378076"/>
              <a:gd name="connsiteY314" fmla="*/ 761443 h 902582"/>
              <a:gd name="connsiteX315" fmla="*/ 1604412 w 2378076"/>
              <a:gd name="connsiteY315" fmla="*/ 758621 h 902582"/>
              <a:gd name="connsiteX316" fmla="*/ 1640722 w 2378076"/>
              <a:gd name="connsiteY316" fmla="*/ 696520 h 902582"/>
              <a:gd name="connsiteX317" fmla="*/ 1623963 w 2378076"/>
              <a:gd name="connsiteY317" fmla="*/ 671115 h 902582"/>
              <a:gd name="connsiteX318" fmla="*/ 1554138 w 2378076"/>
              <a:gd name="connsiteY318" fmla="*/ 690874 h 902582"/>
              <a:gd name="connsiteX319" fmla="*/ 1537380 w 2378076"/>
              <a:gd name="connsiteY319" fmla="*/ 665469 h 902582"/>
              <a:gd name="connsiteX320" fmla="*/ 1537380 w 2378076"/>
              <a:gd name="connsiteY320" fmla="*/ 662646 h 902582"/>
              <a:gd name="connsiteX321" fmla="*/ 1587654 w 2378076"/>
              <a:gd name="connsiteY321" fmla="*/ 611836 h 902582"/>
              <a:gd name="connsiteX322" fmla="*/ 1576482 w 2378076"/>
              <a:gd name="connsiteY322" fmla="*/ 583609 h 902582"/>
              <a:gd name="connsiteX323" fmla="*/ 1506657 w 2378076"/>
              <a:gd name="connsiteY323" fmla="*/ 583609 h 902582"/>
              <a:gd name="connsiteX324" fmla="*/ 1503864 w 2378076"/>
              <a:gd name="connsiteY324" fmla="*/ 583609 h 902582"/>
              <a:gd name="connsiteX325" fmla="*/ 1495485 w 2378076"/>
              <a:gd name="connsiteY325" fmla="*/ 555381 h 902582"/>
              <a:gd name="connsiteX326" fmla="*/ 1495485 w 2378076"/>
              <a:gd name="connsiteY326" fmla="*/ 552558 h 902582"/>
              <a:gd name="connsiteX327" fmla="*/ 1498278 w 2378076"/>
              <a:gd name="connsiteY327" fmla="*/ 552558 h 902582"/>
              <a:gd name="connsiteX328" fmla="*/ 1559724 w 2378076"/>
              <a:gd name="connsiteY328" fmla="*/ 515862 h 902582"/>
              <a:gd name="connsiteX329" fmla="*/ 1554138 w 2378076"/>
              <a:gd name="connsiteY329" fmla="*/ 484812 h 902582"/>
              <a:gd name="connsiteX330" fmla="*/ 1487106 w 2378076"/>
              <a:gd name="connsiteY330" fmla="*/ 467875 h 902582"/>
              <a:gd name="connsiteX331" fmla="*/ 1484313 w 2378076"/>
              <a:gd name="connsiteY331" fmla="*/ 467875 h 902582"/>
              <a:gd name="connsiteX332" fmla="*/ 1484313 w 2378076"/>
              <a:gd name="connsiteY332" fmla="*/ 465052 h 902582"/>
              <a:gd name="connsiteX333" fmla="*/ 1484313 w 2378076"/>
              <a:gd name="connsiteY333" fmla="*/ 450938 h 902582"/>
              <a:gd name="connsiteX334" fmla="*/ 1484313 w 2378076"/>
              <a:gd name="connsiteY334" fmla="*/ 436824 h 902582"/>
              <a:gd name="connsiteX335" fmla="*/ 1484313 w 2378076"/>
              <a:gd name="connsiteY335" fmla="*/ 434002 h 902582"/>
              <a:gd name="connsiteX336" fmla="*/ 1487106 w 2378076"/>
              <a:gd name="connsiteY336" fmla="*/ 434002 h 902582"/>
              <a:gd name="connsiteX337" fmla="*/ 1554138 w 2378076"/>
              <a:gd name="connsiteY337" fmla="*/ 417065 h 902582"/>
              <a:gd name="connsiteX338" fmla="*/ 1556931 w 2378076"/>
              <a:gd name="connsiteY338" fmla="*/ 386014 h 902582"/>
              <a:gd name="connsiteX339" fmla="*/ 1498278 w 2378076"/>
              <a:gd name="connsiteY339" fmla="*/ 352141 h 902582"/>
              <a:gd name="connsiteX340" fmla="*/ 1495485 w 2378076"/>
              <a:gd name="connsiteY340" fmla="*/ 349318 h 902582"/>
              <a:gd name="connsiteX341" fmla="*/ 1503864 w 2378076"/>
              <a:gd name="connsiteY341" fmla="*/ 321091 h 902582"/>
              <a:gd name="connsiteX342" fmla="*/ 1503864 w 2378076"/>
              <a:gd name="connsiteY342" fmla="*/ 318268 h 902582"/>
              <a:gd name="connsiteX343" fmla="*/ 1506657 w 2378076"/>
              <a:gd name="connsiteY343" fmla="*/ 318268 h 902582"/>
              <a:gd name="connsiteX344" fmla="*/ 1576482 w 2378076"/>
              <a:gd name="connsiteY344" fmla="*/ 318268 h 902582"/>
              <a:gd name="connsiteX345" fmla="*/ 1587654 w 2378076"/>
              <a:gd name="connsiteY345" fmla="*/ 292863 h 902582"/>
              <a:gd name="connsiteX346" fmla="*/ 1537380 w 2378076"/>
              <a:gd name="connsiteY346" fmla="*/ 242053 h 902582"/>
              <a:gd name="connsiteX347" fmla="*/ 1537380 w 2378076"/>
              <a:gd name="connsiteY347" fmla="*/ 239230 h 902582"/>
              <a:gd name="connsiteX348" fmla="*/ 1551345 w 2378076"/>
              <a:gd name="connsiteY348" fmla="*/ 213825 h 902582"/>
              <a:gd name="connsiteX349" fmla="*/ 1554138 w 2378076"/>
              <a:gd name="connsiteY349" fmla="*/ 213825 h 902582"/>
              <a:gd name="connsiteX350" fmla="*/ 1621170 w 2378076"/>
              <a:gd name="connsiteY350" fmla="*/ 230762 h 902582"/>
              <a:gd name="connsiteX351" fmla="*/ 1640722 w 2378076"/>
              <a:gd name="connsiteY351" fmla="*/ 208180 h 902582"/>
              <a:gd name="connsiteX352" fmla="*/ 1604412 w 2378076"/>
              <a:gd name="connsiteY352" fmla="*/ 146079 h 902582"/>
              <a:gd name="connsiteX353" fmla="*/ 1604412 w 2378076"/>
              <a:gd name="connsiteY353" fmla="*/ 143256 h 902582"/>
              <a:gd name="connsiteX354" fmla="*/ 1626756 w 2378076"/>
              <a:gd name="connsiteY354" fmla="*/ 123496 h 902582"/>
              <a:gd name="connsiteX355" fmla="*/ 1626756 w 2378076"/>
              <a:gd name="connsiteY355" fmla="*/ 120674 h 902582"/>
              <a:gd name="connsiteX356" fmla="*/ 1629549 w 2378076"/>
              <a:gd name="connsiteY356" fmla="*/ 120674 h 902582"/>
              <a:gd name="connsiteX357" fmla="*/ 1688203 w 2378076"/>
              <a:gd name="connsiteY357" fmla="*/ 157370 h 902582"/>
              <a:gd name="connsiteX358" fmla="*/ 1710547 w 2378076"/>
              <a:gd name="connsiteY358" fmla="*/ 140433 h 902582"/>
              <a:gd name="connsiteX359" fmla="*/ 1693789 w 2378076"/>
              <a:gd name="connsiteY359" fmla="*/ 72686 h 902582"/>
              <a:gd name="connsiteX360" fmla="*/ 1693789 w 2378076"/>
              <a:gd name="connsiteY360" fmla="*/ 69864 h 902582"/>
              <a:gd name="connsiteX361" fmla="*/ 1718926 w 2378076"/>
              <a:gd name="connsiteY361" fmla="*/ 52927 h 902582"/>
              <a:gd name="connsiteX362" fmla="*/ 1721719 w 2378076"/>
              <a:gd name="connsiteY362" fmla="*/ 52927 h 902582"/>
              <a:gd name="connsiteX363" fmla="*/ 1721719 w 2378076"/>
              <a:gd name="connsiteY363" fmla="*/ 55750 h 902582"/>
              <a:gd name="connsiteX364" fmla="*/ 1771993 w 2378076"/>
              <a:gd name="connsiteY364" fmla="*/ 103737 h 902582"/>
              <a:gd name="connsiteX365" fmla="*/ 1799923 w 2378076"/>
              <a:gd name="connsiteY365" fmla="*/ 92446 h 902582"/>
              <a:gd name="connsiteX366" fmla="*/ 1794337 w 2378076"/>
              <a:gd name="connsiteY366" fmla="*/ 55750 h 902582"/>
              <a:gd name="connsiteX367" fmla="*/ 1799923 w 2378076"/>
              <a:gd name="connsiteY367" fmla="*/ 21876 h 902582"/>
              <a:gd name="connsiteX368" fmla="*/ 1799923 w 2378076"/>
              <a:gd name="connsiteY368" fmla="*/ 19054 h 902582"/>
              <a:gd name="connsiteX369" fmla="*/ 1827853 w 2378076"/>
              <a:gd name="connsiteY369" fmla="*/ 13408 h 902582"/>
              <a:gd name="connsiteX370" fmla="*/ 1830646 w 2378076"/>
              <a:gd name="connsiteY370" fmla="*/ 10585 h 902582"/>
              <a:gd name="connsiteX371" fmla="*/ 1830646 w 2378076"/>
              <a:gd name="connsiteY371" fmla="*/ 13408 h 902582"/>
              <a:gd name="connsiteX372" fmla="*/ 1866955 w 2378076"/>
              <a:gd name="connsiteY372" fmla="*/ 75509 h 902582"/>
              <a:gd name="connsiteX373" fmla="*/ 1897678 w 2378076"/>
              <a:gd name="connsiteY373" fmla="*/ 69864 h 902582"/>
              <a:gd name="connsiteX374" fmla="*/ 1914436 w 2378076"/>
              <a:gd name="connsiteY374" fmla="*/ 2117 h 90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Lst>
            <a:rect l="l" t="t" r="r" b="b"/>
            <a:pathLst>
              <a:path w="2378076" h="902582">
                <a:moveTo>
                  <a:pt x="1869753" y="541874"/>
                </a:moveTo>
                <a:cubicBezTo>
                  <a:pt x="1869753" y="541874"/>
                  <a:pt x="1869753" y="541874"/>
                  <a:pt x="1745039" y="604157"/>
                </a:cubicBezTo>
                <a:cubicBezTo>
                  <a:pt x="1742268" y="604157"/>
                  <a:pt x="1736725" y="606988"/>
                  <a:pt x="1736725" y="609819"/>
                </a:cubicBezTo>
                <a:cubicBezTo>
                  <a:pt x="1736725" y="612651"/>
                  <a:pt x="1736725" y="612651"/>
                  <a:pt x="1736725" y="612651"/>
                </a:cubicBezTo>
                <a:cubicBezTo>
                  <a:pt x="1736725" y="615482"/>
                  <a:pt x="1739496" y="618313"/>
                  <a:pt x="1742268" y="621144"/>
                </a:cubicBezTo>
                <a:cubicBezTo>
                  <a:pt x="1783839" y="666440"/>
                  <a:pt x="1825410" y="691920"/>
                  <a:pt x="1886381" y="706075"/>
                </a:cubicBezTo>
                <a:cubicBezTo>
                  <a:pt x="1889152" y="706075"/>
                  <a:pt x="1891924" y="708906"/>
                  <a:pt x="1894695" y="706075"/>
                </a:cubicBezTo>
                <a:cubicBezTo>
                  <a:pt x="1897467" y="703244"/>
                  <a:pt x="1900238" y="700413"/>
                  <a:pt x="1897467" y="691920"/>
                </a:cubicBezTo>
                <a:cubicBezTo>
                  <a:pt x="1897467" y="691920"/>
                  <a:pt x="1897467" y="691920"/>
                  <a:pt x="1889152" y="553198"/>
                </a:cubicBezTo>
                <a:cubicBezTo>
                  <a:pt x="1889152" y="547536"/>
                  <a:pt x="1886381" y="544705"/>
                  <a:pt x="1883610" y="541874"/>
                </a:cubicBezTo>
                <a:cubicBezTo>
                  <a:pt x="1878067" y="539043"/>
                  <a:pt x="1875295" y="539043"/>
                  <a:pt x="1869753" y="541874"/>
                </a:cubicBezTo>
                <a:close/>
                <a:moveTo>
                  <a:pt x="1982115" y="539043"/>
                </a:moveTo>
                <a:cubicBezTo>
                  <a:pt x="1979317" y="541868"/>
                  <a:pt x="1976518" y="547519"/>
                  <a:pt x="1976518" y="550344"/>
                </a:cubicBezTo>
                <a:cubicBezTo>
                  <a:pt x="1976518" y="550344"/>
                  <a:pt x="1976518" y="550344"/>
                  <a:pt x="1965325" y="691605"/>
                </a:cubicBezTo>
                <a:cubicBezTo>
                  <a:pt x="1965325" y="694430"/>
                  <a:pt x="1965325" y="700081"/>
                  <a:pt x="1968123" y="702906"/>
                </a:cubicBezTo>
                <a:cubicBezTo>
                  <a:pt x="1970922" y="705731"/>
                  <a:pt x="1973720" y="705731"/>
                  <a:pt x="1979317" y="702906"/>
                </a:cubicBezTo>
                <a:cubicBezTo>
                  <a:pt x="2038081" y="688780"/>
                  <a:pt x="2082854" y="663353"/>
                  <a:pt x="2124828" y="618149"/>
                </a:cubicBezTo>
                <a:cubicBezTo>
                  <a:pt x="2127627" y="615324"/>
                  <a:pt x="2130425" y="612499"/>
                  <a:pt x="2130425" y="609674"/>
                </a:cubicBezTo>
                <a:cubicBezTo>
                  <a:pt x="2127627" y="606849"/>
                  <a:pt x="2124828" y="604023"/>
                  <a:pt x="2119232" y="601198"/>
                </a:cubicBezTo>
                <a:cubicBezTo>
                  <a:pt x="2119232" y="601198"/>
                  <a:pt x="2119232" y="601198"/>
                  <a:pt x="1996106" y="539043"/>
                </a:cubicBezTo>
                <a:cubicBezTo>
                  <a:pt x="1990510" y="539043"/>
                  <a:pt x="1987711" y="539043"/>
                  <a:pt x="1982115" y="539043"/>
                </a:cubicBezTo>
                <a:close/>
                <a:moveTo>
                  <a:pt x="871538" y="485068"/>
                </a:moveTo>
                <a:lnTo>
                  <a:pt x="814983" y="487862"/>
                </a:lnTo>
                <a:cubicBezTo>
                  <a:pt x="792361" y="490656"/>
                  <a:pt x="781050" y="501832"/>
                  <a:pt x="781050" y="521390"/>
                </a:cubicBezTo>
                <a:cubicBezTo>
                  <a:pt x="781050" y="532566"/>
                  <a:pt x="783878" y="554918"/>
                  <a:pt x="806500" y="554918"/>
                </a:cubicBezTo>
                <a:cubicBezTo>
                  <a:pt x="834777" y="554918"/>
                  <a:pt x="871538" y="543742"/>
                  <a:pt x="871538" y="543742"/>
                </a:cubicBezTo>
                <a:cubicBezTo>
                  <a:pt x="871538" y="485068"/>
                  <a:pt x="871538" y="485068"/>
                  <a:pt x="871538" y="485068"/>
                </a:cubicBezTo>
                <a:close/>
                <a:moveTo>
                  <a:pt x="396876" y="389818"/>
                </a:moveTo>
                <a:cubicBezTo>
                  <a:pt x="355204" y="389818"/>
                  <a:pt x="341313" y="412372"/>
                  <a:pt x="341313" y="471575"/>
                </a:cubicBezTo>
                <a:cubicBezTo>
                  <a:pt x="341313" y="522320"/>
                  <a:pt x="349648" y="553331"/>
                  <a:pt x="396876" y="553331"/>
                </a:cubicBezTo>
                <a:cubicBezTo>
                  <a:pt x="444104" y="553331"/>
                  <a:pt x="452438" y="522320"/>
                  <a:pt x="452438" y="471575"/>
                </a:cubicBezTo>
                <a:cubicBezTo>
                  <a:pt x="452438" y="412372"/>
                  <a:pt x="435769" y="389818"/>
                  <a:pt x="396876" y="389818"/>
                </a:cubicBezTo>
                <a:close/>
                <a:moveTo>
                  <a:pt x="1964442" y="378529"/>
                </a:moveTo>
                <a:cubicBezTo>
                  <a:pt x="1960604" y="379235"/>
                  <a:pt x="1957114" y="381352"/>
                  <a:pt x="1954322" y="385585"/>
                </a:cubicBezTo>
                <a:cubicBezTo>
                  <a:pt x="1948738" y="394052"/>
                  <a:pt x="1951530" y="402518"/>
                  <a:pt x="1957114" y="408163"/>
                </a:cubicBezTo>
                <a:cubicBezTo>
                  <a:pt x="1971073" y="416629"/>
                  <a:pt x="1979448" y="433563"/>
                  <a:pt x="1979448" y="450496"/>
                </a:cubicBezTo>
                <a:cubicBezTo>
                  <a:pt x="1979448" y="475896"/>
                  <a:pt x="1957114" y="498474"/>
                  <a:pt x="1931987" y="498474"/>
                </a:cubicBezTo>
                <a:cubicBezTo>
                  <a:pt x="1906861" y="498474"/>
                  <a:pt x="1884527" y="475896"/>
                  <a:pt x="1884527" y="450496"/>
                </a:cubicBezTo>
                <a:cubicBezTo>
                  <a:pt x="1884527" y="433563"/>
                  <a:pt x="1892902" y="416629"/>
                  <a:pt x="1906861" y="408163"/>
                </a:cubicBezTo>
                <a:cubicBezTo>
                  <a:pt x="1912445" y="402518"/>
                  <a:pt x="1915237" y="394052"/>
                  <a:pt x="1909653" y="385585"/>
                </a:cubicBezTo>
                <a:cubicBezTo>
                  <a:pt x="1904069" y="377118"/>
                  <a:pt x="1895694" y="377118"/>
                  <a:pt x="1887319" y="382763"/>
                </a:cubicBezTo>
                <a:cubicBezTo>
                  <a:pt x="1864984" y="396874"/>
                  <a:pt x="1851025" y="422274"/>
                  <a:pt x="1851025" y="450496"/>
                </a:cubicBezTo>
                <a:cubicBezTo>
                  <a:pt x="1851025" y="492829"/>
                  <a:pt x="1887319" y="529518"/>
                  <a:pt x="1931987" y="529518"/>
                </a:cubicBezTo>
                <a:cubicBezTo>
                  <a:pt x="1976656" y="529518"/>
                  <a:pt x="2012950" y="492829"/>
                  <a:pt x="2012950" y="450496"/>
                </a:cubicBezTo>
                <a:cubicBezTo>
                  <a:pt x="2012950" y="422274"/>
                  <a:pt x="1998991" y="396874"/>
                  <a:pt x="1976656" y="379940"/>
                </a:cubicBezTo>
                <a:cubicBezTo>
                  <a:pt x="1972469" y="378529"/>
                  <a:pt x="1968281" y="377824"/>
                  <a:pt x="1964442" y="378529"/>
                </a:cubicBezTo>
                <a:close/>
                <a:moveTo>
                  <a:pt x="2166711" y="358068"/>
                </a:moveTo>
                <a:cubicBezTo>
                  <a:pt x="2163905" y="358068"/>
                  <a:pt x="2158292" y="358068"/>
                  <a:pt x="2155485" y="360888"/>
                </a:cubicBezTo>
                <a:cubicBezTo>
                  <a:pt x="2155485" y="360888"/>
                  <a:pt x="2155485" y="360888"/>
                  <a:pt x="2040419" y="439837"/>
                </a:cubicBezTo>
                <a:cubicBezTo>
                  <a:pt x="2034806" y="442656"/>
                  <a:pt x="2032000" y="448295"/>
                  <a:pt x="2032000" y="451115"/>
                </a:cubicBezTo>
                <a:cubicBezTo>
                  <a:pt x="2032000" y="456754"/>
                  <a:pt x="2034806" y="459574"/>
                  <a:pt x="2040419" y="462393"/>
                </a:cubicBezTo>
                <a:cubicBezTo>
                  <a:pt x="2040419" y="462393"/>
                  <a:pt x="2040419" y="462393"/>
                  <a:pt x="2155485" y="541342"/>
                </a:cubicBezTo>
                <a:cubicBezTo>
                  <a:pt x="2158292" y="544162"/>
                  <a:pt x="2161098" y="546981"/>
                  <a:pt x="2166711" y="544162"/>
                </a:cubicBezTo>
                <a:cubicBezTo>
                  <a:pt x="2169518" y="544162"/>
                  <a:pt x="2169518" y="541342"/>
                  <a:pt x="2172324" y="535703"/>
                </a:cubicBezTo>
                <a:cubicBezTo>
                  <a:pt x="2189163" y="476491"/>
                  <a:pt x="2189163" y="425739"/>
                  <a:pt x="2172324" y="366527"/>
                </a:cubicBezTo>
                <a:cubicBezTo>
                  <a:pt x="2172324" y="363707"/>
                  <a:pt x="2169518" y="358068"/>
                  <a:pt x="2166711" y="358068"/>
                </a:cubicBezTo>
                <a:close/>
                <a:moveTo>
                  <a:pt x="1697038" y="358068"/>
                </a:moveTo>
                <a:cubicBezTo>
                  <a:pt x="1694260" y="360888"/>
                  <a:pt x="1691482" y="363707"/>
                  <a:pt x="1691482" y="366527"/>
                </a:cubicBezTo>
                <a:cubicBezTo>
                  <a:pt x="1674813" y="428558"/>
                  <a:pt x="1674813" y="476491"/>
                  <a:pt x="1691482" y="535703"/>
                </a:cubicBezTo>
                <a:cubicBezTo>
                  <a:pt x="1691482" y="541342"/>
                  <a:pt x="1694260" y="544162"/>
                  <a:pt x="1697038" y="544162"/>
                </a:cubicBezTo>
                <a:cubicBezTo>
                  <a:pt x="1699816" y="546981"/>
                  <a:pt x="1702594" y="544162"/>
                  <a:pt x="1708151" y="541342"/>
                </a:cubicBezTo>
                <a:lnTo>
                  <a:pt x="1822054" y="462393"/>
                </a:lnTo>
                <a:cubicBezTo>
                  <a:pt x="1827610" y="459574"/>
                  <a:pt x="1830388" y="456754"/>
                  <a:pt x="1830388" y="451115"/>
                </a:cubicBezTo>
                <a:cubicBezTo>
                  <a:pt x="1830388" y="448295"/>
                  <a:pt x="1827610" y="442656"/>
                  <a:pt x="1822054" y="439837"/>
                </a:cubicBezTo>
                <a:cubicBezTo>
                  <a:pt x="1822054" y="439837"/>
                  <a:pt x="1822054" y="439837"/>
                  <a:pt x="1708151" y="363707"/>
                </a:cubicBezTo>
                <a:cubicBezTo>
                  <a:pt x="1705372" y="360888"/>
                  <a:pt x="1702594" y="358068"/>
                  <a:pt x="1697038" y="358068"/>
                </a:cubicBezTo>
                <a:close/>
                <a:moveTo>
                  <a:pt x="1170028" y="343781"/>
                </a:moveTo>
                <a:cubicBezTo>
                  <a:pt x="1170028" y="343781"/>
                  <a:pt x="1170028" y="343781"/>
                  <a:pt x="1206276" y="343781"/>
                </a:cubicBezTo>
                <a:cubicBezTo>
                  <a:pt x="1211853" y="343781"/>
                  <a:pt x="1214641" y="346602"/>
                  <a:pt x="1214641" y="349423"/>
                </a:cubicBezTo>
                <a:cubicBezTo>
                  <a:pt x="1214641" y="349423"/>
                  <a:pt x="1214641" y="349423"/>
                  <a:pt x="1267619" y="541235"/>
                </a:cubicBezTo>
                <a:cubicBezTo>
                  <a:pt x="1267619" y="541235"/>
                  <a:pt x="1267619" y="541235"/>
                  <a:pt x="1270407" y="541235"/>
                </a:cubicBezTo>
                <a:cubicBezTo>
                  <a:pt x="1270407" y="541235"/>
                  <a:pt x="1270407" y="541235"/>
                  <a:pt x="1320597" y="349423"/>
                </a:cubicBezTo>
                <a:cubicBezTo>
                  <a:pt x="1320597" y="346602"/>
                  <a:pt x="1326173" y="343781"/>
                  <a:pt x="1328962" y="343781"/>
                </a:cubicBezTo>
                <a:cubicBezTo>
                  <a:pt x="1328962" y="343781"/>
                  <a:pt x="1328962" y="343781"/>
                  <a:pt x="1367998" y="343781"/>
                </a:cubicBezTo>
                <a:cubicBezTo>
                  <a:pt x="1370786" y="343781"/>
                  <a:pt x="1373575" y="343781"/>
                  <a:pt x="1373575" y="346602"/>
                </a:cubicBezTo>
                <a:cubicBezTo>
                  <a:pt x="1376363" y="349423"/>
                  <a:pt x="1376363" y="352244"/>
                  <a:pt x="1376363" y="355064"/>
                </a:cubicBezTo>
                <a:cubicBezTo>
                  <a:pt x="1376363" y="355064"/>
                  <a:pt x="1376363" y="355064"/>
                  <a:pt x="1370786" y="383272"/>
                </a:cubicBezTo>
                <a:cubicBezTo>
                  <a:pt x="1365210" y="397376"/>
                  <a:pt x="1359633" y="417121"/>
                  <a:pt x="1354057" y="439687"/>
                </a:cubicBezTo>
                <a:cubicBezTo>
                  <a:pt x="1342903" y="490461"/>
                  <a:pt x="1323385" y="560980"/>
                  <a:pt x="1309444" y="614575"/>
                </a:cubicBezTo>
                <a:cubicBezTo>
                  <a:pt x="1298290" y="662528"/>
                  <a:pt x="1273196" y="685094"/>
                  <a:pt x="1236948" y="685094"/>
                </a:cubicBezTo>
                <a:cubicBezTo>
                  <a:pt x="1234159" y="685094"/>
                  <a:pt x="1234159" y="685094"/>
                  <a:pt x="1234159" y="685094"/>
                </a:cubicBezTo>
                <a:cubicBezTo>
                  <a:pt x="1211853" y="685094"/>
                  <a:pt x="1183970" y="682273"/>
                  <a:pt x="1170028" y="676632"/>
                </a:cubicBezTo>
                <a:cubicBezTo>
                  <a:pt x="1164452" y="676632"/>
                  <a:pt x="1161663" y="673811"/>
                  <a:pt x="1161663" y="668170"/>
                </a:cubicBezTo>
                <a:cubicBezTo>
                  <a:pt x="1161663" y="668170"/>
                  <a:pt x="1161663" y="668170"/>
                  <a:pt x="1161663" y="642783"/>
                </a:cubicBezTo>
                <a:cubicBezTo>
                  <a:pt x="1161663" y="639962"/>
                  <a:pt x="1161663" y="637141"/>
                  <a:pt x="1164452" y="637141"/>
                </a:cubicBezTo>
                <a:cubicBezTo>
                  <a:pt x="1167240" y="634320"/>
                  <a:pt x="1170028" y="631500"/>
                  <a:pt x="1172817" y="634320"/>
                </a:cubicBezTo>
                <a:cubicBezTo>
                  <a:pt x="1172817" y="634320"/>
                  <a:pt x="1172817" y="634320"/>
                  <a:pt x="1220218" y="637141"/>
                </a:cubicBezTo>
                <a:cubicBezTo>
                  <a:pt x="1248101" y="637141"/>
                  <a:pt x="1250889" y="620217"/>
                  <a:pt x="1253677" y="611754"/>
                </a:cubicBezTo>
                <a:cubicBezTo>
                  <a:pt x="1253677" y="611754"/>
                  <a:pt x="1253677" y="611754"/>
                  <a:pt x="1253677" y="608933"/>
                </a:cubicBezTo>
                <a:cubicBezTo>
                  <a:pt x="1256466" y="606113"/>
                  <a:pt x="1256466" y="603292"/>
                  <a:pt x="1259254" y="597650"/>
                </a:cubicBezTo>
                <a:cubicBezTo>
                  <a:pt x="1259254" y="597650"/>
                  <a:pt x="1259254" y="597650"/>
                  <a:pt x="1248101" y="597650"/>
                </a:cubicBezTo>
                <a:cubicBezTo>
                  <a:pt x="1228583" y="597650"/>
                  <a:pt x="1217429" y="580726"/>
                  <a:pt x="1214641" y="569443"/>
                </a:cubicBezTo>
                <a:cubicBezTo>
                  <a:pt x="1214641" y="569443"/>
                  <a:pt x="1214641" y="569443"/>
                  <a:pt x="1158875" y="355064"/>
                </a:cubicBezTo>
                <a:cubicBezTo>
                  <a:pt x="1158875" y="352244"/>
                  <a:pt x="1158875" y="349423"/>
                  <a:pt x="1161663" y="346602"/>
                </a:cubicBezTo>
                <a:cubicBezTo>
                  <a:pt x="1164452" y="343781"/>
                  <a:pt x="1167240" y="343781"/>
                  <a:pt x="1170028" y="343781"/>
                </a:cubicBezTo>
                <a:close/>
                <a:moveTo>
                  <a:pt x="1116013" y="340606"/>
                </a:moveTo>
                <a:cubicBezTo>
                  <a:pt x="1118791" y="340606"/>
                  <a:pt x="1121569" y="340606"/>
                  <a:pt x="1124347" y="343432"/>
                </a:cubicBezTo>
                <a:cubicBezTo>
                  <a:pt x="1127125" y="343432"/>
                  <a:pt x="1127125" y="346258"/>
                  <a:pt x="1127125" y="349085"/>
                </a:cubicBezTo>
                <a:cubicBezTo>
                  <a:pt x="1127125" y="349085"/>
                  <a:pt x="1127125" y="349085"/>
                  <a:pt x="1127125" y="385824"/>
                </a:cubicBezTo>
                <a:cubicBezTo>
                  <a:pt x="1127125" y="388650"/>
                  <a:pt x="1124347" y="394302"/>
                  <a:pt x="1118791" y="394302"/>
                </a:cubicBezTo>
                <a:cubicBezTo>
                  <a:pt x="1085453" y="397128"/>
                  <a:pt x="1060450" y="416911"/>
                  <a:pt x="1049337" y="425389"/>
                </a:cubicBezTo>
                <a:cubicBezTo>
                  <a:pt x="1049337" y="425389"/>
                  <a:pt x="1049337" y="425389"/>
                  <a:pt x="1049337" y="589303"/>
                </a:cubicBezTo>
                <a:cubicBezTo>
                  <a:pt x="1049337" y="594955"/>
                  <a:pt x="1046559" y="597781"/>
                  <a:pt x="1041003" y="597781"/>
                </a:cubicBezTo>
                <a:cubicBezTo>
                  <a:pt x="1041003" y="597781"/>
                  <a:pt x="1041003" y="597781"/>
                  <a:pt x="1002109" y="597781"/>
                </a:cubicBezTo>
                <a:cubicBezTo>
                  <a:pt x="996553" y="597781"/>
                  <a:pt x="993775" y="594955"/>
                  <a:pt x="993775" y="589303"/>
                </a:cubicBezTo>
                <a:cubicBezTo>
                  <a:pt x="993775" y="589303"/>
                  <a:pt x="993775" y="589303"/>
                  <a:pt x="993775" y="351911"/>
                </a:cubicBezTo>
                <a:cubicBezTo>
                  <a:pt x="993775" y="346258"/>
                  <a:pt x="996553" y="343432"/>
                  <a:pt x="1002109" y="343432"/>
                </a:cubicBezTo>
                <a:cubicBezTo>
                  <a:pt x="1002109" y="343432"/>
                  <a:pt x="1002109" y="343432"/>
                  <a:pt x="1041003" y="343432"/>
                </a:cubicBezTo>
                <a:cubicBezTo>
                  <a:pt x="1046559" y="343432"/>
                  <a:pt x="1049337" y="346258"/>
                  <a:pt x="1049337" y="351911"/>
                </a:cubicBezTo>
                <a:cubicBezTo>
                  <a:pt x="1049337" y="351911"/>
                  <a:pt x="1049337" y="351911"/>
                  <a:pt x="1049337" y="368867"/>
                </a:cubicBezTo>
                <a:cubicBezTo>
                  <a:pt x="1066006" y="357563"/>
                  <a:pt x="1091009" y="340606"/>
                  <a:pt x="1116013" y="340606"/>
                </a:cubicBezTo>
                <a:close/>
                <a:moveTo>
                  <a:pt x="843157" y="335843"/>
                </a:moveTo>
                <a:cubicBezTo>
                  <a:pt x="902173" y="335843"/>
                  <a:pt x="930276" y="364084"/>
                  <a:pt x="930276" y="423390"/>
                </a:cubicBezTo>
                <a:cubicBezTo>
                  <a:pt x="930276" y="592835"/>
                  <a:pt x="930276" y="592835"/>
                  <a:pt x="930276" y="592835"/>
                </a:cubicBezTo>
                <a:cubicBezTo>
                  <a:pt x="930276" y="595659"/>
                  <a:pt x="927466" y="598483"/>
                  <a:pt x="927466" y="601307"/>
                </a:cubicBezTo>
                <a:cubicBezTo>
                  <a:pt x="924656" y="604131"/>
                  <a:pt x="921845" y="604131"/>
                  <a:pt x="919035" y="604131"/>
                </a:cubicBezTo>
                <a:cubicBezTo>
                  <a:pt x="899363" y="601307"/>
                  <a:pt x="890932" y="595659"/>
                  <a:pt x="879691" y="587187"/>
                </a:cubicBezTo>
                <a:cubicBezTo>
                  <a:pt x="879691" y="587187"/>
                  <a:pt x="837536" y="604131"/>
                  <a:pt x="798192" y="604131"/>
                </a:cubicBezTo>
                <a:cubicBezTo>
                  <a:pt x="750416" y="604131"/>
                  <a:pt x="722313" y="575890"/>
                  <a:pt x="722313" y="522233"/>
                </a:cubicBezTo>
                <a:cubicBezTo>
                  <a:pt x="722313" y="471399"/>
                  <a:pt x="747606" y="448807"/>
                  <a:pt x="809433" y="445983"/>
                </a:cubicBezTo>
                <a:cubicBezTo>
                  <a:pt x="871260" y="440334"/>
                  <a:pt x="871260" y="440334"/>
                  <a:pt x="871260" y="440334"/>
                </a:cubicBezTo>
                <a:cubicBezTo>
                  <a:pt x="871260" y="423390"/>
                  <a:pt x="871260" y="423390"/>
                  <a:pt x="871260" y="423390"/>
                </a:cubicBezTo>
                <a:cubicBezTo>
                  <a:pt x="871260" y="403621"/>
                  <a:pt x="860018" y="392325"/>
                  <a:pt x="840346" y="392325"/>
                </a:cubicBezTo>
                <a:cubicBezTo>
                  <a:pt x="812243" y="392325"/>
                  <a:pt x="772899" y="397973"/>
                  <a:pt x="750416" y="397973"/>
                </a:cubicBezTo>
                <a:cubicBezTo>
                  <a:pt x="747606" y="397973"/>
                  <a:pt x="747606" y="397973"/>
                  <a:pt x="744796" y="395149"/>
                </a:cubicBezTo>
                <a:cubicBezTo>
                  <a:pt x="741985" y="395149"/>
                  <a:pt x="741985" y="392325"/>
                  <a:pt x="741985" y="389501"/>
                </a:cubicBezTo>
                <a:cubicBezTo>
                  <a:pt x="739175" y="355612"/>
                  <a:pt x="739175" y="355612"/>
                  <a:pt x="739175" y="355612"/>
                </a:cubicBezTo>
                <a:cubicBezTo>
                  <a:pt x="739175" y="352788"/>
                  <a:pt x="741985" y="347140"/>
                  <a:pt x="747606" y="347140"/>
                </a:cubicBezTo>
                <a:cubicBezTo>
                  <a:pt x="767278" y="344316"/>
                  <a:pt x="815054" y="335843"/>
                  <a:pt x="843157" y="335843"/>
                </a:cubicBezTo>
                <a:close/>
                <a:moveTo>
                  <a:pt x="396875" y="335843"/>
                </a:moveTo>
                <a:cubicBezTo>
                  <a:pt x="460001" y="335843"/>
                  <a:pt x="511175" y="395901"/>
                  <a:pt x="511175" y="469987"/>
                </a:cubicBezTo>
                <a:cubicBezTo>
                  <a:pt x="511175" y="544073"/>
                  <a:pt x="460001" y="604131"/>
                  <a:pt x="396875" y="604131"/>
                </a:cubicBezTo>
                <a:cubicBezTo>
                  <a:pt x="333749" y="604131"/>
                  <a:pt x="282575" y="544073"/>
                  <a:pt x="282575" y="469987"/>
                </a:cubicBezTo>
                <a:cubicBezTo>
                  <a:pt x="282575" y="395901"/>
                  <a:pt x="333749" y="335843"/>
                  <a:pt x="396875" y="335843"/>
                </a:cubicBezTo>
                <a:close/>
                <a:moveTo>
                  <a:pt x="103585" y="300918"/>
                </a:moveTo>
                <a:cubicBezTo>
                  <a:pt x="81360" y="300918"/>
                  <a:pt x="67470" y="300918"/>
                  <a:pt x="61913" y="303759"/>
                </a:cubicBezTo>
                <a:cubicBezTo>
                  <a:pt x="61913" y="406027"/>
                  <a:pt x="61913" y="406027"/>
                  <a:pt x="61913" y="406027"/>
                </a:cubicBezTo>
                <a:cubicBezTo>
                  <a:pt x="73026" y="406027"/>
                  <a:pt x="92473" y="408868"/>
                  <a:pt x="123032" y="406027"/>
                </a:cubicBezTo>
                <a:cubicBezTo>
                  <a:pt x="159148" y="406027"/>
                  <a:pt x="184151" y="386142"/>
                  <a:pt x="184151" y="354893"/>
                </a:cubicBezTo>
                <a:cubicBezTo>
                  <a:pt x="184151" y="329326"/>
                  <a:pt x="167482" y="300918"/>
                  <a:pt x="125810" y="300918"/>
                </a:cubicBezTo>
                <a:cubicBezTo>
                  <a:pt x="103585" y="300918"/>
                  <a:pt x="103585" y="300918"/>
                  <a:pt x="103585" y="300918"/>
                </a:cubicBezTo>
                <a:close/>
                <a:moveTo>
                  <a:pt x="614557" y="285043"/>
                </a:moveTo>
                <a:cubicBezTo>
                  <a:pt x="617342" y="285043"/>
                  <a:pt x="620127" y="285043"/>
                  <a:pt x="622912" y="285043"/>
                </a:cubicBezTo>
                <a:cubicBezTo>
                  <a:pt x="622912" y="287870"/>
                  <a:pt x="625698" y="290697"/>
                  <a:pt x="625698" y="293524"/>
                </a:cubicBezTo>
                <a:cubicBezTo>
                  <a:pt x="625698" y="344407"/>
                  <a:pt x="625698" y="344407"/>
                  <a:pt x="625698" y="344407"/>
                </a:cubicBezTo>
                <a:cubicBezTo>
                  <a:pt x="684184" y="344407"/>
                  <a:pt x="684184" y="344407"/>
                  <a:pt x="684184" y="344407"/>
                </a:cubicBezTo>
                <a:cubicBezTo>
                  <a:pt x="689755" y="344407"/>
                  <a:pt x="692540" y="347234"/>
                  <a:pt x="692540" y="352888"/>
                </a:cubicBezTo>
                <a:cubicBezTo>
                  <a:pt x="692540" y="386811"/>
                  <a:pt x="692540" y="386811"/>
                  <a:pt x="692540" y="386811"/>
                </a:cubicBezTo>
                <a:cubicBezTo>
                  <a:pt x="692540" y="392464"/>
                  <a:pt x="689755" y="395291"/>
                  <a:pt x="684184" y="395291"/>
                </a:cubicBezTo>
                <a:cubicBezTo>
                  <a:pt x="625698" y="395291"/>
                  <a:pt x="625698" y="395291"/>
                  <a:pt x="625698" y="395291"/>
                </a:cubicBezTo>
                <a:cubicBezTo>
                  <a:pt x="625698" y="499885"/>
                  <a:pt x="625698" y="499885"/>
                  <a:pt x="625698" y="499885"/>
                </a:cubicBezTo>
                <a:cubicBezTo>
                  <a:pt x="625698" y="536635"/>
                  <a:pt x="625698" y="550769"/>
                  <a:pt x="650763" y="550769"/>
                </a:cubicBezTo>
                <a:cubicBezTo>
                  <a:pt x="661904" y="550769"/>
                  <a:pt x="675829" y="547942"/>
                  <a:pt x="684184" y="547942"/>
                </a:cubicBezTo>
                <a:cubicBezTo>
                  <a:pt x="689755" y="547942"/>
                  <a:pt x="692540" y="553596"/>
                  <a:pt x="692540" y="559249"/>
                </a:cubicBezTo>
                <a:cubicBezTo>
                  <a:pt x="695325" y="590345"/>
                  <a:pt x="695325" y="590345"/>
                  <a:pt x="695325" y="590345"/>
                </a:cubicBezTo>
                <a:cubicBezTo>
                  <a:pt x="695325" y="595999"/>
                  <a:pt x="692540" y="598826"/>
                  <a:pt x="686969" y="601652"/>
                </a:cubicBezTo>
                <a:cubicBezTo>
                  <a:pt x="673044" y="601652"/>
                  <a:pt x="656334" y="607306"/>
                  <a:pt x="642408" y="607306"/>
                </a:cubicBezTo>
                <a:cubicBezTo>
                  <a:pt x="586706" y="607306"/>
                  <a:pt x="567211" y="584691"/>
                  <a:pt x="567211" y="508366"/>
                </a:cubicBezTo>
                <a:cubicBezTo>
                  <a:pt x="567211" y="395291"/>
                  <a:pt x="567211" y="395291"/>
                  <a:pt x="567211" y="395291"/>
                </a:cubicBezTo>
                <a:cubicBezTo>
                  <a:pt x="544930" y="395291"/>
                  <a:pt x="544930" y="395291"/>
                  <a:pt x="544930" y="395291"/>
                </a:cubicBezTo>
                <a:cubicBezTo>
                  <a:pt x="539360" y="395291"/>
                  <a:pt x="536575" y="392464"/>
                  <a:pt x="536575" y="386811"/>
                </a:cubicBezTo>
                <a:cubicBezTo>
                  <a:pt x="536575" y="352888"/>
                  <a:pt x="536575" y="352888"/>
                  <a:pt x="536575" y="352888"/>
                </a:cubicBezTo>
                <a:cubicBezTo>
                  <a:pt x="536575" y="347234"/>
                  <a:pt x="539360" y="344407"/>
                  <a:pt x="544930" y="344407"/>
                </a:cubicBezTo>
                <a:cubicBezTo>
                  <a:pt x="567211" y="344407"/>
                  <a:pt x="567211" y="344407"/>
                  <a:pt x="567211" y="344407"/>
                </a:cubicBezTo>
                <a:cubicBezTo>
                  <a:pt x="567211" y="302004"/>
                  <a:pt x="567211" y="302004"/>
                  <a:pt x="567211" y="302004"/>
                </a:cubicBezTo>
                <a:cubicBezTo>
                  <a:pt x="567211" y="299178"/>
                  <a:pt x="569996" y="296351"/>
                  <a:pt x="575566" y="293524"/>
                </a:cubicBezTo>
                <a:cubicBezTo>
                  <a:pt x="614557" y="285043"/>
                  <a:pt x="614557" y="285043"/>
                  <a:pt x="614557" y="285043"/>
                </a:cubicBezTo>
                <a:close/>
                <a:moveTo>
                  <a:pt x="117618" y="245356"/>
                </a:moveTo>
                <a:cubicBezTo>
                  <a:pt x="123219" y="245356"/>
                  <a:pt x="126019" y="245356"/>
                  <a:pt x="126019" y="245356"/>
                </a:cubicBezTo>
                <a:cubicBezTo>
                  <a:pt x="224034" y="245356"/>
                  <a:pt x="246438" y="304564"/>
                  <a:pt x="246438" y="352493"/>
                </a:cubicBezTo>
                <a:cubicBezTo>
                  <a:pt x="246438" y="394784"/>
                  <a:pt x="226835" y="425798"/>
                  <a:pt x="184828" y="445534"/>
                </a:cubicBezTo>
                <a:lnTo>
                  <a:pt x="249238" y="586504"/>
                </a:lnTo>
                <a:cubicBezTo>
                  <a:pt x="249238" y="589323"/>
                  <a:pt x="249238" y="592142"/>
                  <a:pt x="246438" y="594962"/>
                </a:cubicBezTo>
                <a:cubicBezTo>
                  <a:pt x="246438" y="597781"/>
                  <a:pt x="243637" y="597781"/>
                  <a:pt x="238037" y="597781"/>
                </a:cubicBezTo>
                <a:cubicBezTo>
                  <a:pt x="193230" y="597781"/>
                  <a:pt x="193230" y="597781"/>
                  <a:pt x="193230" y="597781"/>
                </a:cubicBezTo>
                <a:cubicBezTo>
                  <a:pt x="190429" y="597781"/>
                  <a:pt x="187629" y="597781"/>
                  <a:pt x="184828" y="592142"/>
                </a:cubicBezTo>
                <a:cubicBezTo>
                  <a:pt x="128820" y="462450"/>
                  <a:pt x="128820" y="462450"/>
                  <a:pt x="128820" y="462450"/>
                </a:cubicBezTo>
                <a:cubicBezTo>
                  <a:pt x="98015" y="462450"/>
                  <a:pt x="72811" y="459631"/>
                  <a:pt x="61610" y="459631"/>
                </a:cubicBezTo>
                <a:cubicBezTo>
                  <a:pt x="61610" y="589323"/>
                  <a:pt x="61610" y="589323"/>
                  <a:pt x="61610" y="589323"/>
                </a:cubicBezTo>
                <a:cubicBezTo>
                  <a:pt x="61610" y="594962"/>
                  <a:pt x="56009" y="597781"/>
                  <a:pt x="50408" y="597781"/>
                </a:cubicBezTo>
                <a:cubicBezTo>
                  <a:pt x="11202" y="597781"/>
                  <a:pt x="11202" y="597781"/>
                  <a:pt x="11202" y="597781"/>
                </a:cubicBezTo>
                <a:cubicBezTo>
                  <a:pt x="5601" y="597781"/>
                  <a:pt x="0" y="594962"/>
                  <a:pt x="0" y="589323"/>
                </a:cubicBezTo>
                <a:cubicBezTo>
                  <a:pt x="0" y="262273"/>
                  <a:pt x="0" y="262273"/>
                  <a:pt x="0" y="262273"/>
                </a:cubicBezTo>
                <a:cubicBezTo>
                  <a:pt x="0" y="256634"/>
                  <a:pt x="5601" y="250995"/>
                  <a:pt x="8402" y="250995"/>
                </a:cubicBezTo>
                <a:cubicBezTo>
                  <a:pt x="61610" y="245356"/>
                  <a:pt x="103616" y="245356"/>
                  <a:pt x="117618" y="245356"/>
                </a:cubicBezTo>
                <a:close/>
                <a:moveTo>
                  <a:pt x="1968123" y="200530"/>
                </a:moveTo>
                <a:cubicBezTo>
                  <a:pt x="1965325" y="203328"/>
                  <a:pt x="1965325" y="206126"/>
                  <a:pt x="1965325" y="211723"/>
                </a:cubicBezTo>
                <a:cubicBezTo>
                  <a:pt x="1965325" y="211723"/>
                  <a:pt x="1965325" y="211723"/>
                  <a:pt x="1976518" y="348840"/>
                </a:cubicBezTo>
                <a:cubicBezTo>
                  <a:pt x="1976518" y="354436"/>
                  <a:pt x="1979317" y="360033"/>
                  <a:pt x="1982115" y="362831"/>
                </a:cubicBezTo>
                <a:cubicBezTo>
                  <a:pt x="1984913" y="362831"/>
                  <a:pt x="1990510" y="362831"/>
                  <a:pt x="1996106" y="360033"/>
                </a:cubicBezTo>
                <a:cubicBezTo>
                  <a:pt x="1996106" y="360033"/>
                  <a:pt x="1996106" y="360033"/>
                  <a:pt x="2119232" y="301269"/>
                </a:cubicBezTo>
                <a:cubicBezTo>
                  <a:pt x="2124828" y="298470"/>
                  <a:pt x="2127627" y="298470"/>
                  <a:pt x="2130425" y="292874"/>
                </a:cubicBezTo>
                <a:cubicBezTo>
                  <a:pt x="2130425" y="290075"/>
                  <a:pt x="2127627" y="287277"/>
                  <a:pt x="2124828" y="284479"/>
                </a:cubicBezTo>
                <a:cubicBezTo>
                  <a:pt x="2082854" y="239706"/>
                  <a:pt x="2038081" y="214521"/>
                  <a:pt x="1979317" y="200530"/>
                </a:cubicBezTo>
                <a:cubicBezTo>
                  <a:pt x="1976518" y="197731"/>
                  <a:pt x="1970922" y="197731"/>
                  <a:pt x="1968123" y="200530"/>
                </a:cubicBezTo>
                <a:close/>
                <a:moveTo>
                  <a:pt x="1890255" y="199484"/>
                </a:moveTo>
                <a:cubicBezTo>
                  <a:pt x="1888156" y="199835"/>
                  <a:pt x="1886057" y="200536"/>
                  <a:pt x="1884658" y="200536"/>
                </a:cubicBezTo>
                <a:cubicBezTo>
                  <a:pt x="1825894" y="214559"/>
                  <a:pt x="1781121" y="239800"/>
                  <a:pt x="1739147" y="284673"/>
                </a:cubicBezTo>
                <a:cubicBezTo>
                  <a:pt x="1736348" y="287478"/>
                  <a:pt x="1733550" y="290282"/>
                  <a:pt x="1733550" y="293087"/>
                </a:cubicBezTo>
                <a:cubicBezTo>
                  <a:pt x="1736348" y="298696"/>
                  <a:pt x="1739147" y="301501"/>
                  <a:pt x="1744743" y="301501"/>
                </a:cubicBezTo>
                <a:cubicBezTo>
                  <a:pt x="1744743" y="301501"/>
                  <a:pt x="1744743" y="301501"/>
                  <a:pt x="1867869" y="363202"/>
                </a:cubicBezTo>
                <a:cubicBezTo>
                  <a:pt x="1873465" y="366006"/>
                  <a:pt x="1876264" y="366006"/>
                  <a:pt x="1881860" y="363202"/>
                </a:cubicBezTo>
                <a:cubicBezTo>
                  <a:pt x="1884658" y="360397"/>
                  <a:pt x="1887457" y="357592"/>
                  <a:pt x="1887457" y="351983"/>
                </a:cubicBezTo>
                <a:cubicBezTo>
                  <a:pt x="1887457" y="351983"/>
                  <a:pt x="1887457" y="351983"/>
                  <a:pt x="1898650" y="214559"/>
                </a:cubicBezTo>
                <a:cubicBezTo>
                  <a:pt x="1898650" y="206145"/>
                  <a:pt x="1895852" y="203340"/>
                  <a:pt x="1895852" y="200536"/>
                </a:cubicBezTo>
                <a:cubicBezTo>
                  <a:pt x="1894453" y="199134"/>
                  <a:pt x="1892354" y="199134"/>
                  <a:pt x="1890255" y="199484"/>
                </a:cubicBezTo>
                <a:close/>
                <a:moveTo>
                  <a:pt x="1932782" y="151693"/>
                </a:moveTo>
                <a:cubicBezTo>
                  <a:pt x="2095420" y="151693"/>
                  <a:pt x="2227264" y="284959"/>
                  <a:pt x="2227264" y="449350"/>
                </a:cubicBezTo>
                <a:cubicBezTo>
                  <a:pt x="2227264" y="613741"/>
                  <a:pt x="2095420" y="747007"/>
                  <a:pt x="1932782" y="747007"/>
                </a:cubicBezTo>
                <a:cubicBezTo>
                  <a:pt x="1770144" y="747007"/>
                  <a:pt x="1638300" y="613741"/>
                  <a:pt x="1638300" y="449350"/>
                </a:cubicBezTo>
                <a:cubicBezTo>
                  <a:pt x="1638300" y="284959"/>
                  <a:pt x="1770144" y="151693"/>
                  <a:pt x="1932782" y="151693"/>
                </a:cubicBezTo>
                <a:close/>
                <a:moveTo>
                  <a:pt x="1931988" y="108832"/>
                </a:moveTo>
                <a:cubicBezTo>
                  <a:pt x="1746993" y="108832"/>
                  <a:pt x="1597025" y="260577"/>
                  <a:pt x="1597025" y="447764"/>
                </a:cubicBezTo>
                <a:cubicBezTo>
                  <a:pt x="1597025" y="634951"/>
                  <a:pt x="1746993" y="786696"/>
                  <a:pt x="1931988" y="786696"/>
                </a:cubicBezTo>
                <a:cubicBezTo>
                  <a:pt x="2116983" y="786696"/>
                  <a:pt x="2266951" y="634951"/>
                  <a:pt x="2266951" y="447764"/>
                </a:cubicBezTo>
                <a:cubicBezTo>
                  <a:pt x="2266951" y="260577"/>
                  <a:pt x="2116983" y="108832"/>
                  <a:pt x="1931988" y="108832"/>
                </a:cubicBezTo>
                <a:close/>
                <a:moveTo>
                  <a:pt x="1914436" y="2117"/>
                </a:moveTo>
                <a:cubicBezTo>
                  <a:pt x="1914436" y="2117"/>
                  <a:pt x="1914436" y="2117"/>
                  <a:pt x="1917229" y="2117"/>
                </a:cubicBezTo>
                <a:cubicBezTo>
                  <a:pt x="1925608" y="-706"/>
                  <a:pt x="1936781" y="-706"/>
                  <a:pt x="1945160" y="2117"/>
                </a:cubicBezTo>
                <a:cubicBezTo>
                  <a:pt x="1945160" y="2117"/>
                  <a:pt x="1945160" y="2117"/>
                  <a:pt x="1947953" y="2117"/>
                </a:cubicBezTo>
                <a:cubicBezTo>
                  <a:pt x="1959125" y="21876"/>
                  <a:pt x="1964711" y="47281"/>
                  <a:pt x="1964711" y="69864"/>
                </a:cubicBezTo>
                <a:cubicBezTo>
                  <a:pt x="1970297" y="69864"/>
                  <a:pt x="1992641" y="72686"/>
                  <a:pt x="1995434" y="75509"/>
                </a:cubicBezTo>
                <a:cubicBezTo>
                  <a:pt x="2001020" y="50104"/>
                  <a:pt x="2014985" y="27522"/>
                  <a:pt x="2031743" y="13408"/>
                </a:cubicBezTo>
                <a:cubicBezTo>
                  <a:pt x="2042915" y="13408"/>
                  <a:pt x="2054087" y="16231"/>
                  <a:pt x="2059673" y="19054"/>
                </a:cubicBezTo>
                <a:cubicBezTo>
                  <a:pt x="2059673" y="19054"/>
                  <a:pt x="2059673" y="19054"/>
                  <a:pt x="2062466" y="19054"/>
                </a:cubicBezTo>
                <a:cubicBezTo>
                  <a:pt x="2062466" y="19054"/>
                  <a:pt x="2062466" y="19054"/>
                  <a:pt x="2062466" y="21876"/>
                </a:cubicBezTo>
                <a:cubicBezTo>
                  <a:pt x="2065259" y="33168"/>
                  <a:pt x="2068052" y="44459"/>
                  <a:pt x="2068052" y="55750"/>
                </a:cubicBezTo>
                <a:cubicBezTo>
                  <a:pt x="2068052" y="69864"/>
                  <a:pt x="2065259" y="81155"/>
                  <a:pt x="2062466" y="92446"/>
                </a:cubicBezTo>
                <a:cubicBezTo>
                  <a:pt x="2065259" y="95269"/>
                  <a:pt x="2087603" y="103737"/>
                  <a:pt x="2090396" y="103737"/>
                </a:cubicBezTo>
                <a:cubicBezTo>
                  <a:pt x="2104361" y="83977"/>
                  <a:pt x="2121119" y="64218"/>
                  <a:pt x="2140670" y="55750"/>
                </a:cubicBezTo>
                <a:cubicBezTo>
                  <a:pt x="2140670" y="55750"/>
                  <a:pt x="2140670" y="55750"/>
                  <a:pt x="2140670" y="52927"/>
                </a:cubicBezTo>
                <a:cubicBezTo>
                  <a:pt x="2140670" y="52927"/>
                  <a:pt x="2140670" y="52927"/>
                  <a:pt x="2143463" y="55750"/>
                </a:cubicBezTo>
                <a:cubicBezTo>
                  <a:pt x="2149049" y="58573"/>
                  <a:pt x="2160221" y="64218"/>
                  <a:pt x="2168600" y="69864"/>
                </a:cubicBezTo>
                <a:cubicBezTo>
                  <a:pt x="2168600" y="69864"/>
                  <a:pt x="2168600" y="72686"/>
                  <a:pt x="2168600" y="72686"/>
                </a:cubicBezTo>
                <a:cubicBezTo>
                  <a:pt x="2168600" y="95269"/>
                  <a:pt x="2163014" y="117851"/>
                  <a:pt x="2149049" y="140433"/>
                </a:cubicBezTo>
                <a:cubicBezTo>
                  <a:pt x="2151842" y="143256"/>
                  <a:pt x="2171393" y="157370"/>
                  <a:pt x="2174186" y="157370"/>
                </a:cubicBezTo>
                <a:cubicBezTo>
                  <a:pt x="2190944" y="140433"/>
                  <a:pt x="2213288" y="129142"/>
                  <a:pt x="2235633" y="123496"/>
                </a:cubicBezTo>
                <a:cubicBezTo>
                  <a:pt x="2244012" y="129142"/>
                  <a:pt x="2252391" y="137610"/>
                  <a:pt x="2257977" y="143256"/>
                </a:cubicBezTo>
                <a:cubicBezTo>
                  <a:pt x="2257977" y="143256"/>
                  <a:pt x="2257977" y="143256"/>
                  <a:pt x="2257977" y="146079"/>
                </a:cubicBezTo>
                <a:cubicBezTo>
                  <a:pt x="2252391" y="168661"/>
                  <a:pt x="2238425" y="191243"/>
                  <a:pt x="2221667" y="208180"/>
                </a:cubicBezTo>
                <a:cubicBezTo>
                  <a:pt x="2224461" y="211002"/>
                  <a:pt x="2238425" y="230762"/>
                  <a:pt x="2241219" y="230762"/>
                </a:cubicBezTo>
                <a:cubicBezTo>
                  <a:pt x="2260770" y="219471"/>
                  <a:pt x="2285907" y="213825"/>
                  <a:pt x="2308251" y="213825"/>
                </a:cubicBezTo>
                <a:cubicBezTo>
                  <a:pt x="2308251" y="213825"/>
                  <a:pt x="2308251" y="213825"/>
                  <a:pt x="2311044" y="213825"/>
                </a:cubicBezTo>
                <a:cubicBezTo>
                  <a:pt x="2316630" y="222293"/>
                  <a:pt x="2322216" y="233585"/>
                  <a:pt x="2325009" y="239230"/>
                </a:cubicBezTo>
                <a:cubicBezTo>
                  <a:pt x="2325009" y="239230"/>
                  <a:pt x="2325009" y="239230"/>
                  <a:pt x="2325009" y="242053"/>
                </a:cubicBezTo>
                <a:cubicBezTo>
                  <a:pt x="2313837" y="261812"/>
                  <a:pt x="2297079" y="281572"/>
                  <a:pt x="2274735" y="292863"/>
                </a:cubicBezTo>
                <a:cubicBezTo>
                  <a:pt x="2277528" y="295686"/>
                  <a:pt x="2285907" y="318268"/>
                  <a:pt x="2285907" y="321091"/>
                </a:cubicBezTo>
                <a:cubicBezTo>
                  <a:pt x="2311044" y="315445"/>
                  <a:pt x="2336181" y="312622"/>
                  <a:pt x="2355732" y="321091"/>
                </a:cubicBezTo>
                <a:cubicBezTo>
                  <a:pt x="2355732" y="321091"/>
                  <a:pt x="2355732" y="321091"/>
                  <a:pt x="2358525" y="321091"/>
                </a:cubicBezTo>
                <a:cubicBezTo>
                  <a:pt x="2361318" y="329559"/>
                  <a:pt x="2364111" y="340850"/>
                  <a:pt x="2366904" y="349318"/>
                </a:cubicBezTo>
                <a:cubicBezTo>
                  <a:pt x="2366904" y="349318"/>
                  <a:pt x="2366904" y="349318"/>
                  <a:pt x="2366904" y="352141"/>
                </a:cubicBezTo>
                <a:cubicBezTo>
                  <a:pt x="2366904" y="352141"/>
                  <a:pt x="2366904" y="352141"/>
                  <a:pt x="2364111" y="352141"/>
                </a:cubicBezTo>
                <a:cubicBezTo>
                  <a:pt x="2350146" y="369078"/>
                  <a:pt x="2327802" y="380369"/>
                  <a:pt x="2305458" y="388837"/>
                </a:cubicBezTo>
                <a:cubicBezTo>
                  <a:pt x="2305458" y="391660"/>
                  <a:pt x="2308251" y="414242"/>
                  <a:pt x="2308251" y="417065"/>
                </a:cubicBezTo>
                <a:cubicBezTo>
                  <a:pt x="2333388" y="417065"/>
                  <a:pt x="2358525" y="425533"/>
                  <a:pt x="2375283" y="436824"/>
                </a:cubicBezTo>
                <a:cubicBezTo>
                  <a:pt x="2375283" y="436824"/>
                  <a:pt x="2375283" y="436824"/>
                  <a:pt x="2378076" y="436824"/>
                </a:cubicBezTo>
                <a:cubicBezTo>
                  <a:pt x="2378076" y="442470"/>
                  <a:pt x="2378076" y="448115"/>
                  <a:pt x="2378076" y="450938"/>
                </a:cubicBezTo>
                <a:cubicBezTo>
                  <a:pt x="2378076" y="456584"/>
                  <a:pt x="2378076" y="462229"/>
                  <a:pt x="2378076" y="467875"/>
                </a:cubicBezTo>
                <a:cubicBezTo>
                  <a:pt x="2378076" y="467875"/>
                  <a:pt x="2378076" y="467875"/>
                  <a:pt x="2375283" y="467875"/>
                </a:cubicBezTo>
                <a:cubicBezTo>
                  <a:pt x="2358525" y="479166"/>
                  <a:pt x="2333388" y="487634"/>
                  <a:pt x="2308251" y="487634"/>
                </a:cubicBezTo>
                <a:cubicBezTo>
                  <a:pt x="2308251" y="490457"/>
                  <a:pt x="2305458" y="513039"/>
                  <a:pt x="2302665" y="515862"/>
                </a:cubicBezTo>
                <a:cubicBezTo>
                  <a:pt x="2327802" y="524330"/>
                  <a:pt x="2350146" y="535621"/>
                  <a:pt x="2364111" y="552558"/>
                </a:cubicBezTo>
                <a:cubicBezTo>
                  <a:pt x="2364111" y="552558"/>
                  <a:pt x="2364111" y="552558"/>
                  <a:pt x="2364111" y="555381"/>
                </a:cubicBezTo>
                <a:cubicBezTo>
                  <a:pt x="2364111" y="563849"/>
                  <a:pt x="2361318" y="575140"/>
                  <a:pt x="2358525" y="583609"/>
                </a:cubicBezTo>
                <a:cubicBezTo>
                  <a:pt x="2358525" y="583609"/>
                  <a:pt x="2358525" y="583609"/>
                  <a:pt x="2355732" y="583609"/>
                </a:cubicBezTo>
                <a:cubicBezTo>
                  <a:pt x="2333388" y="589254"/>
                  <a:pt x="2308251" y="589254"/>
                  <a:pt x="2285907" y="583609"/>
                </a:cubicBezTo>
                <a:cubicBezTo>
                  <a:pt x="2285907" y="586431"/>
                  <a:pt x="2274735" y="606191"/>
                  <a:pt x="2274735" y="611836"/>
                </a:cubicBezTo>
                <a:cubicBezTo>
                  <a:pt x="2294286" y="623127"/>
                  <a:pt x="2313837" y="642887"/>
                  <a:pt x="2325009" y="659824"/>
                </a:cubicBezTo>
                <a:cubicBezTo>
                  <a:pt x="2325009" y="659824"/>
                  <a:pt x="2325009" y="659824"/>
                  <a:pt x="2325009" y="662646"/>
                </a:cubicBezTo>
                <a:cubicBezTo>
                  <a:pt x="2322216" y="671115"/>
                  <a:pt x="2313837" y="682406"/>
                  <a:pt x="2311044" y="688051"/>
                </a:cubicBezTo>
                <a:cubicBezTo>
                  <a:pt x="2311044" y="688051"/>
                  <a:pt x="2311044" y="688051"/>
                  <a:pt x="2308251" y="690874"/>
                </a:cubicBezTo>
                <a:cubicBezTo>
                  <a:pt x="2285907" y="690874"/>
                  <a:pt x="2260770" y="682406"/>
                  <a:pt x="2238425" y="671115"/>
                </a:cubicBezTo>
                <a:cubicBezTo>
                  <a:pt x="2238425" y="673937"/>
                  <a:pt x="2224461" y="693697"/>
                  <a:pt x="2221667" y="696520"/>
                </a:cubicBezTo>
                <a:cubicBezTo>
                  <a:pt x="2238425" y="713456"/>
                  <a:pt x="2252391" y="736038"/>
                  <a:pt x="2257977" y="758621"/>
                </a:cubicBezTo>
                <a:cubicBezTo>
                  <a:pt x="2257977" y="758621"/>
                  <a:pt x="2257977" y="758621"/>
                  <a:pt x="2255184" y="758621"/>
                </a:cubicBezTo>
                <a:cubicBezTo>
                  <a:pt x="2252391" y="767089"/>
                  <a:pt x="2241219" y="775557"/>
                  <a:pt x="2235633" y="781203"/>
                </a:cubicBezTo>
                <a:cubicBezTo>
                  <a:pt x="2235633" y="781203"/>
                  <a:pt x="2235633" y="781203"/>
                  <a:pt x="2232839" y="781203"/>
                </a:cubicBezTo>
                <a:cubicBezTo>
                  <a:pt x="2213288" y="775557"/>
                  <a:pt x="2190944" y="761443"/>
                  <a:pt x="2171393" y="744507"/>
                </a:cubicBezTo>
                <a:cubicBezTo>
                  <a:pt x="2168600" y="747330"/>
                  <a:pt x="2151842" y="761443"/>
                  <a:pt x="2149049" y="764266"/>
                </a:cubicBezTo>
                <a:cubicBezTo>
                  <a:pt x="2160221" y="784026"/>
                  <a:pt x="2168600" y="809431"/>
                  <a:pt x="2168600" y="829190"/>
                </a:cubicBezTo>
                <a:cubicBezTo>
                  <a:pt x="2168600" y="832013"/>
                  <a:pt x="2168600" y="832013"/>
                  <a:pt x="2168600" y="832013"/>
                </a:cubicBezTo>
                <a:cubicBezTo>
                  <a:pt x="2168600" y="832013"/>
                  <a:pt x="2168600" y="832013"/>
                  <a:pt x="2165807" y="834836"/>
                </a:cubicBezTo>
                <a:cubicBezTo>
                  <a:pt x="2160221" y="840481"/>
                  <a:pt x="2149049" y="846127"/>
                  <a:pt x="2140670" y="848949"/>
                </a:cubicBezTo>
                <a:cubicBezTo>
                  <a:pt x="2121119" y="837658"/>
                  <a:pt x="2101568" y="820722"/>
                  <a:pt x="2090396" y="798140"/>
                </a:cubicBezTo>
                <a:cubicBezTo>
                  <a:pt x="2087603" y="800962"/>
                  <a:pt x="2065259" y="809431"/>
                  <a:pt x="2062466" y="809431"/>
                </a:cubicBezTo>
                <a:cubicBezTo>
                  <a:pt x="2065259" y="820722"/>
                  <a:pt x="2065259" y="834836"/>
                  <a:pt x="2065259" y="846127"/>
                </a:cubicBezTo>
                <a:cubicBezTo>
                  <a:pt x="2065259" y="857418"/>
                  <a:pt x="2065259" y="871532"/>
                  <a:pt x="2062466" y="882823"/>
                </a:cubicBezTo>
                <a:cubicBezTo>
                  <a:pt x="2062466" y="882823"/>
                  <a:pt x="2062466" y="882823"/>
                  <a:pt x="2059673" y="882823"/>
                </a:cubicBezTo>
                <a:cubicBezTo>
                  <a:pt x="2054087" y="885646"/>
                  <a:pt x="2040122" y="888468"/>
                  <a:pt x="2031743" y="891291"/>
                </a:cubicBezTo>
                <a:cubicBezTo>
                  <a:pt x="2014985" y="874354"/>
                  <a:pt x="2001020" y="851772"/>
                  <a:pt x="1995434" y="829190"/>
                </a:cubicBezTo>
                <a:cubicBezTo>
                  <a:pt x="1992641" y="829190"/>
                  <a:pt x="1970297" y="832013"/>
                  <a:pt x="1967504" y="832013"/>
                </a:cubicBezTo>
                <a:cubicBezTo>
                  <a:pt x="1964711" y="857418"/>
                  <a:pt x="1959125" y="882823"/>
                  <a:pt x="1947953" y="902582"/>
                </a:cubicBezTo>
                <a:cubicBezTo>
                  <a:pt x="1947953" y="902582"/>
                  <a:pt x="1947953" y="902582"/>
                  <a:pt x="1945160" y="902582"/>
                </a:cubicBezTo>
                <a:cubicBezTo>
                  <a:pt x="1939574" y="902582"/>
                  <a:pt x="1925608" y="902582"/>
                  <a:pt x="1917229" y="902582"/>
                </a:cubicBezTo>
                <a:cubicBezTo>
                  <a:pt x="1917229" y="902582"/>
                  <a:pt x="1917229" y="902582"/>
                  <a:pt x="1914436" y="902582"/>
                </a:cubicBezTo>
                <a:cubicBezTo>
                  <a:pt x="1903264" y="882823"/>
                  <a:pt x="1897678" y="857418"/>
                  <a:pt x="1897678" y="832013"/>
                </a:cubicBezTo>
                <a:cubicBezTo>
                  <a:pt x="1894885" y="832013"/>
                  <a:pt x="1869748" y="829190"/>
                  <a:pt x="1866955" y="829190"/>
                </a:cubicBezTo>
                <a:cubicBezTo>
                  <a:pt x="1861369" y="851772"/>
                  <a:pt x="1847404" y="874354"/>
                  <a:pt x="1833439" y="891291"/>
                </a:cubicBezTo>
                <a:cubicBezTo>
                  <a:pt x="1833439" y="891291"/>
                  <a:pt x="1833439" y="891291"/>
                  <a:pt x="1830646" y="891291"/>
                </a:cubicBezTo>
                <a:cubicBezTo>
                  <a:pt x="1822267" y="888468"/>
                  <a:pt x="1808302" y="885646"/>
                  <a:pt x="1802716" y="882823"/>
                </a:cubicBezTo>
                <a:cubicBezTo>
                  <a:pt x="1802716" y="882823"/>
                  <a:pt x="1802716" y="882823"/>
                  <a:pt x="1799923" y="882823"/>
                </a:cubicBezTo>
                <a:cubicBezTo>
                  <a:pt x="1799923" y="882823"/>
                  <a:pt x="1799923" y="882823"/>
                  <a:pt x="1799923" y="880000"/>
                </a:cubicBezTo>
                <a:cubicBezTo>
                  <a:pt x="1797130" y="871532"/>
                  <a:pt x="1797130" y="857418"/>
                  <a:pt x="1797130" y="846127"/>
                </a:cubicBezTo>
                <a:cubicBezTo>
                  <a:pt x="1797130" y="834836"/>
                  <a:pt x="1797130" y="820722"/>
                  <a:pt x="1799923" y="809431"/>
                </a:cubicBezTo>
                <a:cubicBezTo>
                  <a:pt x="1797130" y="809431"/>
                  <a:pt x="1777579" y="800962"/>
                  <a:pt x="1774786" y="798140"/>
                </a:cubicBezTo>
                <a:cubicBezTo>
                  <a:pt x="1760821" y="820722"/>
                  <a:pt x="1744063" y="837658"/>
                  <a:pt x="1724512" y="848949"/>
                </a:cubicBezTo>
                <a:cubicBezTo>
                  <a:pt x="1724512" y="848949"/>
                  <a:pt x="1724512" y="848949"/>
                  <a:pt x="1721719" y="851772"/>
                </a:cubicBezTo>
                <a:cubicBezTo>
                  <a:pt x="1721719" y="851772"/>
                  <a:pt x="1721719" y="851772"/>
                  <a:pt x="1721719" y="848949"/>
                </a:cubicBezTo>
                <a:cubicBezTo>
                  <a:pt x="1713340" y="846127"/>
                  <a:pt x="1702168" y="840481"/>
                  <a:pt x="1696582" y="834836"/>
                </a:cubicBezTo>
                <a:cubicBezTo>
                  <a:pt x="1696582" y="834836"/>
                  <a:pt x="1696582" y="832013"/>
                  <a:pt x="1696582" y="832013"/>
                </a:cubicBezTo>
                <a:cubicBezTo>
                  <a:pt x="1696582" y="809431"/>
                  <a:pt x="1702168" y="786848"/>
                  <a:pt x="1713340" y="764266"/>
                </a:cubicBezTo>
                <a:cubicBezTo>
                  <a:pt x="1710547" y="761443"/>
                  <a:pt x="1693789" y="747330"/>
                  <a:pt x="1690996" y="744507"/>
                </a:cubicBezTo>
                <a:cubicBezTo>
                  <a:pt x="1671445" y="764266"/>
                  <a:pt x="1649101" y="775557"/>
                  <a:pt x="1629549" y="781203"/>
                </a:cubicBezTo>
                <a:cubicBezTo>
                  <a:pt x="1629549" y="781203"/>
                  <a:pt x="1629549" y="781203"/>
                  <a:pt x="1626756" y="781203"/>
                </a:cubicBezTo>
                <a:cubicBezTo>
                  <a:pt x="1621170" y="775557"/>
                  <a:pt x="1609998" y="767089"/>
                  <a:pt x="1607205" y="761443"/>
                </a:cubicBezTo>
                <a:cubicBezTo>
                  <a:pt x="1607205" y="761443"/>
                  <a:pt x="1607205" y="761443"/>
                  <a:pt x="1604412" y="758621"/>
                </a:cubicBezTo>
                <a:cubicBezTo>
                  <a:pt x="1609998" y="736038"/>
                  <a:pt x="1623963" y="713456"/>
                  <a:pt x="1640722" y="696520"/>
                </a:cubicBezTo>
                <a:cubicBezTo>
                  <a:pt x="1637929" y="693697"/>
                  <a:pt x="1623963" y="673937"/>
                  <a:pt x="1623963" y="671115"/>
                </a:cubicBezTo>
                <a:cubicBezTo>
                  <a:pt x="1601619" y="685229"/>
                  <a:pt x="1576482" y="690874"/>
                  <a:pt x="1554138" y="690874"/>
                </a:cubicBezTo>
                <a:cubicBezTo>
                  <a:pt x="1548552" y="682406"/>
                  <a:pt x="1540173" y="671115"/>
                  <a:pt x="1537380" y="665469"/>
                </a:cubicBezTo>
                <a:cubicBezTo>
                  <a:pt x="1537380" y="665469"/>
                  <a:pt x="1537380" y="665469"/>
                  <a:pt x="1537380" y="662646"/>
                </a:cubicBezTo>
                <a:cubicBezTo>
                  <a:pt x="1548552" y="642887"/>
                  <a:pt x="1568103" y="623127"/>
                  <a:pt x="1587654" y="611836"/>
                </a:cubicBezTo>
                <a:cubicBezTo>
                  <a:pt x="1587654" y="609014"/>
                  <a:pt x="1576482" y="586431"/>
                  <a:pt x="1576482" y="583609"/>
                </a:cubicBezTo>
                <a:cubicBezTo>
                  <a:pt x="1554138" y="589254"/>
                  <a:pt x="1526208" y="592077"/>
                  <a:pt x="1506657" y="583609"/>
                </a:cubicBezTo>
                <a:cubicBezTo>
                  <a:pt x="1506657" y="583609"/>
                  <a:pt x="1506657" y="583609"/>
                  <a:pt x="1503864" y="583609"/>
                </a:cubicBezTo>
                <a:cubicBezTo>
                  <a:pt x="1501071" y="575140"/>
                  <a:pt x="1498278" y="563849"/>
                  <a:pt x="1495485" y="555381"/>
                </a:cubicBezTo>
                <a:cubicBezTo>
                  <a:pt x="1495485" y="555381"/>
                  <a:pt x="1495485" y="555381"/>
                  <a:pt x="1495485" y="552558"/>
                </a:cubicBezTo>
                <a:cubicBezTo>
                  <a:pt x="1495485" y="552558"/>
                  <a:pt x="1495485" y="552558"/>
                  <a:pt x="1498278" y="552558"/>
                </a:cubicBezTo>
                <a:cubicBezTo>
                  <a:pt x="1512243" y="535621"/>
                  <a:pt x="1534587" y="524330"/>
                  <a:pt x="1559724" y="515862"/>
                </a:cubicBezTo>
                <a:cubicBezTo>
                  <a:pt x="1556931" y="513039"/>
                  <a:pt x="1554138" y="490457"/>
                  <a:pt x="1554138" y="484812"/>
                </a:cubicBezTo>
                <a:cubicBezTo>
                  <a:pt x="1529001" y="484812"/>
                  <a:pt x="1503864" y="479166"/>
                  <a:pt x="1487106" y="467875"/>
                </a:cubicBezTo>
                <a:cubicBezTo>
                  <a:pt x="1487106" y="467875"/>
                  <a:pt x="1487106" y="467875"/>
                  <a:pt x="1484313" y="467875"/>
                </a:cubicBezTo>
                <a:cubicBezTo>
                  <a:pt x="1484313" y="467875"/>
                  <a:pt x="1484313" y="467875"/>
                  <a:pt x="1484313" y="465052"/>
                </a:cubicBezTo>
                <a:cubicBezTo>
                  <a:pt x="1484313" y="462229"/>
                  <a:pt x="1484313" y="456584"/>
                  <a:pt x="1484313" y="450938"/>
                </a:cubicBezTo>
                <a:cubicBezTo>
                  <a:pt x="1484313" y="445293"/>
                  <a:pt x="1484313" y="439647"/>
                  <a:pt x="1484313" y="436824"/>
                </a:cubicBezTo>
                <a:cubicBezTo>
                  <a:pt x="1484313" y="436824"/>
                  <a:pt x="1484313" y="436824"/>
                  <a:pt x="1484313" y="434002"/>
                </a:cubicBezTo>
                <a:cubicBezTo>
                  <a:pt x="1484313" y="434002"/>
                  <a:pt x="1484313" y="434002"/>
                  <a:pt x="1487106" y="434002"/>
                </a:cubicBezTo>
                <a:cubicBezTo>
                  <a:pt x="1503864" y="422710"/>
                  <a:pt x="1529001" y="417065"/>
                  <a:pt x="1554138" y="417065"/>
                </a:cubicBezTo>
                <a:cubicBezTo>
                  <a:pt x="1554138" y="414242"/>
                  <a:pt x="1556931" y="388837"/>
                  <a:pt x="1556931" y="386014"/>
                </a:cubicBezTo>
                <a:cubicBezTo>
                  <a:pt x="1534587" y="380369"/>
                  <a:pt x="1512243" y="366255"/>
                  <a:pt x="1498278" y="352141"/>
                </a:cubicBezTo>
                <a:cubicBezTo>
                  <a:pt x="1498278" y="352141"/>
                  <a:pt x="1498278" y="352141"/>
                  <a:pt x="1495485" y="349318"/>
                </a:cubicBezTo>
                <a:cubicBezTo>
                  <a:pt x="1498278" y="340850"/>
                  <a:pt x="1501071" y="329559"/>
                  <a:pt x="1503864" y="321091"/>
                </a:cubicBezTo>
                <a:cubicBezTo>
                  <a:pt x="1503864" y="321091"/>
                  <a:pt x="1503864" y="321091"/>
                  <a:pt x="1503864" y="318268"/>
                </a:cubicBezTo>
                <a:cubicBezTo>
                  <a:pt x="1503864" y="318268"/>
                  <a:pt x="1503864" y="318268"/>
                  <a:pt x="1506657" y="318268"/>
                </a:cubicBezTo>
                <a:cubicBezTo>
                  <a:pt x="1526208" y="312622"/>
                  <a:pt x="1551345" y="312622"/>
                  <a:pt x="1576482" y="318268"/>
                </a:cubicBezTo>
                <a:cubicBezTo>
                  <a:pt x="1576482" y="315445"/>
                  <a:pt x="1584861" y="295686"/>
                  <a:pt x="1587654" y="292863"/>
                </a:cubicBezTo>
                <a:cubicBezTo>
                  <a:pt x="1565310" y="278749"/>
                  <a:pt x="1548552" y="261812"/>
                  <a:pt x="1537380" y="242053"/>
                </a:cubicBezTo>
                <a:cubicBezTo>
                  <a:pt x="1537380" y="242053"/>
                  <a:pt x="1537380" y="242053"/>
                  <a:pt x="1537380" y="239230"/>
                </a:cubicBezTo>
                <a:cubicBezTo>
                  <a:pt x="1540173" y="230762"/>
                  <a:pt x="1545759" y="219471"/>
                  <a:pt x="1551345" y="213825"/>
                </a:cubicBezTo>
                <a:cubicBezTo>
                  <a:pt x="1551345" y="213825"/>
                  <a:pt x="1551345" y="213825"/>
                  <a:pt x="1554138" y="213825"/>
                </a:cubicBezTo>
                <a:cubicBezTo>
                  <a:pt x="1576482" y="213825"/>
                  <a:pt x="1601619" y="219471"/>
                  <a:pt x="1621170" y="230762"/>
                </a:cubicBezTo>
                <a:cubicBezTo>
                  <a:pt x="1623963" y="227939"/>
                  <a:pt x="1637929" y="208180"/>
                  <a:pt x="1640722" y="208180"/>
                </a:cubicBezTo>
                <a:cubicBezTo>
                  <a:pt x="1623963" y="188420"/>
                  <a:pt x="1609998" y="165838"/>
                  <a:pt x="1604412" y="146079"/>
                </a:cubicBezTo>
                <a:cubicBezTo>
                  <a:pt x="1604412" y="146079"/>
                  <a:pt x="1604412" y="146079"/>
                  <a:pt x="1604412" y="143256"/>
                </a:cubicBezTo>
                <a:cubicBezTo>
                  <a:pt x="1609998" y="134787"/>
                  <a:pt x="1618377" y="126319"/>
                  <a:pt x="1626756" y="123496"/>
                </a:cubicBezTo>
                <a:cubicBezTo>
                  <a:pt x="1626756" y="123496"/>
                  <a:pt x="1626756" y="123496"/>
                  <a:pt x="1626756" y="120674"/>
                </a:cubicBezTo>
                <a:cubicBezTo>
                  <a:pt x="1626756" y="120674"/>
                  <a:pt x="1626756" y="120674"/>
                  <a:pt x="1629549" y="120674"/>
                </a:cubicBezTo>
                <a:cubicBezTo>
                  <a:pt x="1649101" y="126319"/>
                  <a:pt x="1671445" y="140433"/>
                  <a:pt x="1688203" y="157370"/>
                </a:cubicBezTo>
                <a:cubicBezTo>
                  <a:pt x="1690996" y="154547"/>
                  <a:pt x="1707754" y="143256"/>
                  <a:pt x="1710547" y="140433"/>
                </a:cubicBezTo>
                <a:cubicBezTo>
                  <a:pt x="1699375" y="117851"/>
                  <a:pt x="1693789" y="95269"/>
                  <a:pt x="1693789" y="72686"/>
                </a:cubicBezTo>
                <a:cubicBezTo>
                  <a:pt x="1693789" y="72686"/>
                  <a:pt x="1693789" y="69864"/>
                  <a:pt x="1693789" y="69864"/>
                </a:cubicBezTo>
                <a:cubicBezTo>
                  <a:pt x="1702168" y="64218"/>
                  <a:pt x="1710547" y="58573"/>
                  <a:pt x="1718926" y="52927"/>
                </a:cubicBezTo>
                <a:cubicBezTo>
                  <a:pt x="1718926" y="52927"/>
                  <a:pt x="1718926" y="52927"/>
                  <a:pt x="1721719" y="52927"/>
                </a:cubicBezTo>
                <a:cubicBezTo>
                  <a:pt x="1721719" y="52927"/>
                  <a:pt x="1721719" y="52927"/>
                  <a:pt x="1721719" y="55750"/>
                </a:cubicBezTo>
                <a:cubicBezTo>
                  <a:pt x="1741270" y="64218"/>
                  <a:pt x="1758028" y="83977"/>
                  <a:pt x="1771993" y="103737"/>
                </a:cubicBezTo>
                <a:cubicBezTo>
                  <a:pt x="1774786" y="103737"/>
                  <a:pt x="1797130" y="92446"/>
                  <a:pt x="1799923" y="92446"/>
                </a:cubicBezTo>
                <a:cubicBezTo>
                  <a:pt x="1797130" y="81155"/>
                  <a:pt x="1794337" y="69864"/>
                  <a:pt x="1794337" y="55750"/>
                </a:cubicBezTo>
                <a:cubicBezTo>
                  <a:pt x="1794337" y="44459"/>
                  <a:pt x="1797130" y="33168"/>
                  <a:pt x="1799923" y="21876"/>
                </a:cubicBezTo>
                <a:cubicBezTo>
                  <a:pt x="1799923" y="21876"/>
                  <a:pt x="1799923" y="21876"/>
                  <a:pt x="1799923" y="19054"/>
                </a:cubicBezTo>
                <a:cubicBezTo>
                  <a:pt x="1808302" y="16231"/>
                  <a:pt x="1819474" y="13408"/>
                  <a:pt x="1827853" y="13408"/>
                </a:cubicBezTo>
                <a:cubicBezTo>
                  <a:pt x="1827853" y="13408"/>
                  <a:pt x="1827853" y="13408"/>
                  <a:pt x="1830646" y="10585"/>
                </a:cubicBezTo>
                <a:cubicBezTo>
                  <a:pt x="1830646" y="10585"/>
                  <a:pt x="1830646" y="10585"/>
                  <a:pt x="1830646" y="13408"/>
                </a:cubicBezTo>
                <a:cubicBezTo>
                  <a:pt x="1847404" y="27522"/>
                  <a:pt x="1858576" y="50104"/>
                  <a:pt x="1866955" y="75509"/>
                </a:cubicBezTo>
                <a:cubicBezTo>
                  <a:pt x="1869748" y="72686"/>
                  <a:pt x="1892092" y="69864"/>
                  <a:pt x="1897678" y="69864"/>
                </a:cubicBezTo>
                <a:cubicBezTo>
                  <a:pt x="1897678" y="47281"/>
                  <a:pt x="1903264" y="21876"/>
                  <a:pt x="1914436" y="2117"/>
                </a:cubicBezTo>
                <a:close/>
              </a:path>
            </a:pathLst>
          </a:custGeom>
          <a:solidFill>
            <a:srgbClr val="FFFFFF"/>
          </a:solidFill>
          <a:ln>
            <a:noFill/>
          </a:ln>
        </p:spPr>
        <p:txBody>
          <a:bodyPr lIns="91440" tIns="45720" rIns="91440" bIns="45720"/>
          <a:lstStyle/>
          <a:p>
            <a:pPr defTabSz="914377" eaLnBrk="1" fontAlgn="auto" hangingPunct="1">
              <a:spcBef>
                <a:spcPts val="0"/>
              </a:spcBef>
              <a:spcAft>
                <a:spcPts val="0"/>
              </a:spcAft>
              <a:defRPr/>
            </a:pPr>
            <a:endParaRPr lang="en-US" sz="1800" dirty="0">
              <a:solidFill>
                <a:prstClr val="black"/>
              </a:solidFill>
              <a:latin typeface="Arial" panose="020B0604020202020204"/>
              <a:ea typeface="+mn-ea"/>
            </a:endParaRPr>
          </a:p>
        </p:txBody>
      </p:sp>
      <p:grpSp>
        <p:nvGrpSpPr>
          <p:cNvPr id="7178" name="Group 45">
            <a:extLst>
              <a:ext uri="{FF2B5EF4-FFF2-40B4-BE49-F238E27FC236}">
                <a16:creationId xmlns:a16="http://schemas.microsoft.com/office/drawing/2014/main" id="{A5B99083-07F9-E26E-4BDB-A7098A1E01BA}"/>
              </a:ext>
            </a:extLst>
          </p:cNvPr>
          <p:cNvGrpSpPr>
            <a:grpSpLocks/>
          </p:cNvGrpSpPr>
          <p:nvPr userDrawn="1"/>
        </p:nvGrpSpPr>
        <p:grpSpPr bwMode="auto">
          <a:xfrm>
            <a:off x="92077" y="6985008"/>
            <a:ext cx="4985807" cy="452511"/>
            <a:chOff x="91582" y="6984916"/>
            <a:chExt cx="4987186" cy="452584"/>
          </a:xfrm>
        </p:grpSpPr>
        <p:grpSp>
          <p:nvGrpSpPr>
            <p:cNvPr id="7179" name="Group 69">
              <a:extLst>
                <a:ext uri="{FF2B5EF4-FFF2-40B4-BE49-F238E27FC236}">
                  <a16:creationId xmlns:a16="http://schemas.microsoft.com/office/drawing/2014/main" id="{D9E18031-E457-F9D1-5D4B-F9BCAB4598D7}"/>
                </a:ext>
              </a:extLst>
            </p:cNvPr>
            <p:cNvGrpSpPr>
              <a:grpSpLocks/>
            </p:cNvGrpSpPr>
            <p:nvPr userDrawn="1"/>
          </p:nvGrpSpPr>
          <p:grpSpPr bwMode="auto">
            <a:xfrm>
              <a:off x="1383401" y="6984916"/>
              <a:ext cx="3695367" cy="430863"/>
              <a:chOff x="1316510" y="6885708"/>
              <a:chExt cx="3695367" cy="430863"/>
            </a:xfrm>
          </p:grpSpPr>
          <p:sp>
            <p:nvSpPr>
              <p:cNvPr id="73" name="Rectangle 72">
                <a:extLst>
                  <a:ext uri="{FF2B5EF4-FFF2-40B4-BE49-F238E27FC236}">
                    <a16:creationId xmlns:a16="http://schemas.microsoft.com/office/drawing/2014/main" id="{F650D72E-BA2D-057F-945C-A2B6CA4A19E3}"/>
                  </a:ext>
                </a:extLst>
              </p:cNvPr>
              <p:cNvSpPr/>
              <p:nvPr userDrawn="1"/>
            </p:nvSpPr>
            <p:spPr>
              <a:xfrm>
                <a:off x="1317272" y="6885708"/>
                <a:ext cx="893480" cy="203233"/>
              </a:xfrm>
              <a:prstGeom prst="rect">
                <a:avLst/>
              </a:prstGeom>
              <a:solidFill>
                <a:srgbClr val="17458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lstStyle/>
              <a:p>
                <a:pPr algn="ctr" defTabSz="914377" eaLnBrk="1" fontAlgn="auto" hangingPunct="1">
                  <a:spcBef>
                    <a:spcPts val="0"/>
                  </a:spcBef>
                  <a:spcAft>
                    <a:spcPts val="0"/>
                  </a:spcAft>
                  <a:defRPr/>
                </a:pPr>
                <a:r>
                  <a:rPr lang="en-US" sz="700" dirty="0">
                    <a:solidFill>
                      <a:prstClr val="white"/>
                    </a:solidFill>
                  </a:rPr>
                  <a:t>Royal Blue</a:t>
                </a:r>
                <a:br>
                  <a:rPr lang="en-US" sz="700" dirty="0">
                    <a:solidFill>
                      <a:prstClr val="white"/>
                    </a:solidFill>
                  </a:rPr>
                </a:br>
                <a:r>
                  <a:rPr lang="en-US" sz="600" dirty="0">
                    <a:solidFill>
                      <a:prstClr val="white"/>
                    </a:solidFill>
                  </a:rPr>
                  <a:t>R23,G69,B143</a:t>
                </a:r>
                <a:endParaRPr lang="en-US" sz="700" dirty="0">
                  <a:solidFill>
                    <a:prstClr val="white"/>
                  </a:solidFill>
                </a:endParaRPr>
              </a:p>
            </p:txBody>
          </p:sp>
          <p:sp>
            <p:nvSpPr>
              <p:cNvPr id="74" name="Rectangle 73">
                <a:extLst>
                  <a:ext uri="{FF2B5EF4-FFF2-40B4-BE49-F238E27FC236}">
                    <a16:creationId xmlns:a16="http://schemas.microsoft.com/office/drawing/2014/main" id="{C0078186-3755-5330-8A0B-AD77096B8C50}"/>
                  </a:ext>
                </a:extLst>
              </p:cNvPr>
              <p:cNvSpPr/>
              <p:nvPr userDrawn="1"/>
            </p:nvSpPr>
            <p:spPr>
              <a:xfrm>
                <a:off x="2250980" y="6885708"/>
                <a:ext cx="893480" cy="203233"/>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defTabSz="914377" eaLnBrk="1" fontAlgn="auto" hangingPunct="1">
                  <a:spcBef>
                    <a:spcPts val="0"/>
                  </a:spcBef>
                  <a:spcAft>
                    <a:spcPts val="0"/>
                  </a:spcAft>
                  <a:defRPr/>
                </a:pPr>
                <a:r>
                  <a:rPr lang="en-US" sz="700" dirty="0">
                    <a:solidFill>
                      <a:prstClr val="white"/>
                    </a:solidFill>
                  </a:rPr>
                  <a:t>Azure</a:t>
                </a:r>
                <a:br>
                  <a:rPr lang="en-US" sz="600" dirty="0">
                    <a:solidFill>
                      <a:prstClr val="white"/>
                    </a:solidFill>
                  </a:rPr>
                </a:br>
                <a:r>
                  <a:rPr lang="en-US" sz="600" dirty="0">
                    <a:solidFill>
                      <a:prstClr val="white"/>
                    </a:solidFill>
                  </a:rPr>
                  <a:t>R0,G93,B170</a:t>
                </a:r>
              </a:p>
            </p:txBody>
          </p:sp>
          <p:sp>
            <p:nvSpPr>
              <p:cNvPr id="75" name="Rectangle 74">
                <a:extLst>
                  <a:ext uri="{FF2B5EF4-FFF2-40B4-BE49-F238E27FC236}">
                    <a16:creationId xmlns:a16="http://schemas.microsoft.com/office/drawing/2014/main" id="{161DF6A3-76E6-BC51-3A4E-62036AD8C605}"/>
                  </a:ext>
                </a:extLst>
              </p:cNvPr>
              <p:cNvSpPr/>
              <p:nvPr userDrawn="1"/>
            </p:nvSpPr>
            <p:spPr>
              <a:xfrm>
                <a:off x="3184688" y="6885708"/>
                <a:ext cx="893480" cy="203233"/>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defTabSz="914377" eaLnBrk="1" fontAlgn="auto" hangingPunct="1">
                  <a:spcBef>
                    <a:spcPts val="0"/>
                  </a:spcBef>
                  <a:spcAft>
                    <a:spcPts val="0"/>
                  </a:spcAft>
                  <a:defRPr/>
                </a:pPr>
                <a:r>
                  <a:rPr lang="en-US" sz="700" dirty="0">
                    <a:solidFill>
                      <a:prstClr val="black"/>
                    </a:solidFill>
                  </a:rPr>
                  <a:t>Sky Blue </a:t>
                </a:r>
                <a:br>
                  <a:rPr lang="en-US" sz="600" dirty="0">
                    <a:solidFill>
                      <a:prstClr val="black"/>
                    </a:solidFill>
                  </a:rPr>
                </a:br>
                <a:r>
                  <a:rPr lang="en-US" sz="600" dirty="0">
                    <a:solidFill>
                      <a:prstClr val="black"/>
                    </a:solidFill>
                  </a:rPr>
                  <a:t>R1,G180,B231</a:t>
                </a:r>
              </a:p>
            </p:txBody>
          </p:sp>
          <p:sp>
            <p:nvSpPr>
              <p:cNvPr id="76" name="Rectangle 75">
                <a:extLst>
                  <a:ext uri="{FF2B5EF4-FFF2-40B4-BE49-F238E27FC236}">
                    <a16:creationId xmlns:a16="http://schemas.microsoft.com/office/drawing/2014/main" id="{6BBDA0F1-601E-BC70-1B55-A8FF4710DD5E}"/>
                  </a:ext>
                </a:extLst>
              </p:cNvPr>
              <p:cNvSpPr/>
              <p:nvPr userDrawn="1"/>
            </p:nvSpPr>
            <p:spPr>
              <a:xfrm>
                <a:off x="3184688" y="7114345"/>
                <a:ext cx="893480" cy="203233"/>
              </a:xfrm>
              <a:prstGeom prst="rect">
                <a:avLst/>
              </a:prstGeom>
              <a:solidFill>
                <a:srgbClr val="87217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defTabSz="914377" eaLnBrk="1" fontAlgn="auto" hangingPunct="1">
                  <a:spcBef>
                    <a:spcPts val="0"/>
                  </a:spcBef>
                  <a:spcAft>
                    <a:spcPts val="0"/>
                  </a:spcAft>
                  <a:defRPr/>
                </a:pPr>
                <a:r>
                  <a:rPr lang="en-US" sz="700" dirty="0">
                    <a:solidFill>
                      <a:prstClr val="white"/>
                    </a:solidFill>
                  </a:rPr>
                  <a:t>Violet</a:t>
                </a:r>
                <a:br>
                  <a:rPr lang="en-US" sz="600" dirty="0">
                    <a:solidFill>
                      <a:prstClr val="white"/>
                    </a:solidFill>
                  </a:rPr>
                </a:br>
                <a:r>
                  <a:rPr lang="en-US" sz="600" dirty="0">
                    <a:solidFill>
                      <a:prstClr val="white"/>
                    </a:solidFill>
                  </a:rPr>
                  <a:t>R135,G33,B117</a:t>
                </a:r>
              </a:p>
            </p:txBody>
          </p:sp>
          <p:sp>
            <p:nvSpPr>
              <p:cNvPr id="77" name="Rectangle 76">
                <a:extLst>
                  <a:ext uri="{FF2B5EF4-FFF2-40B4-BE49-F238E27FC236}">
                    <a16:creationId xmlns:a16="http://schemas.microsoft.com/office/drawing/2014/main" id="{2AF30305-0745-BDCD-FE45-F5F757871E02}"/>
                  </a:ext>
                </a:extLst>
              </p:cNvPr>
              <p:cNvSpPr/>
              <p:nvPr userDrawn="1"/>
            </p:nvSpPr>
            <p:spPr>
              <a:xfrm>
                <a:off x="4118397" y="7114345"/>
                <a:ext cx="893480" cy="203233"/>
              </a:xfrm>
              <a:prstGeom prst="rect">
                <a:avLst/>
              </a:prstGeom>
              <a:solidFill>
                <a:srgbClr val="FF76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defTabSz="914377" eaLnBrk="1" fontAlgn="auto" hangingPunct="1">
                  <a:spcBef>
                    <a:spcPts val="0"/>
                  </a:spcBef>
                  <a:spcAft>
                    <a:spcPts val="0"/>
                  </a:spcAft>
                  <a:defRPr/>
                </a:pPr>
                <a:r>
                  <a:rPr lang="en-US" sz="700" dirty="0">
                    <a:solidFill>
                      <a:prstClr val="white"/>
                    </a:solidFill>
                  </a:rPr>
                  <a:t>Orange</a:t>
                </a:r>
                <a:br>
                  <a:rPr lang="en-US" sz="600" dirty="0">
                    <a:solidFill>
                      <a:prstClr val="white"/>
                    </a:solidFill>
                  </a:rPr>
                </a:br>
                <a:r>
                  <a:rPr lang="en-US" sz="600" dirty="0">
                    <a:solidFill>
                      <a:prstClr val="white"/>
                    </a:solidFill>
                  </a:rPr>
                  <a:t>R255,G118,B0</a:t>
                </a:r>
              </a:p>
            </p:txBody>
          </p:sp>
          <p:sp>
            <p:nvSpPr>
              <p:cNvPr id="78" name="Rectangle 77">
                <a:extLst>
                  <a:ext uri="{FF2B5EF4-FFF2-40B4-BE49-F238E27FC236}">
                    <a16:creationId xmlns:a16="http://schemas.microsoft.com/office/drawing/2014/main" id="{A8DCC18E-13C1-DF93-732D-B38CE46644D0}"/>
                  </a:ext>
                </a:extLst>
              </p:cNvPr>
              <p:cNvSpPr/>
              <p:nvPr userDrawn="1"/>
            </p:nvSpPr>
            <p:spPr>
              <a:xfrm>
                <a:off x="4118397" y="6885708"/>
                <a:ext cx="893480" cy="203233"/>
              </a:xfrm>
              <a:prstGeom prst="rect">
                <a:avLst/>
              </a:prstGeom>
              <a:solidFill>
                <a:srgbClr val="F7A81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defTabSz="914377" eaLnBrk="1" fontAlgn="auto" hangingPunct="1">
                  <a:spcBef>
                    <a:spcPts val="0"/>
                  </a:spcBef>
                  <a:spcAft>
                    <a:spcPts val="0"/>
                  </a:spcAft>
                  <a:defRPr/>
                </a:pPr>
                <a:r>
                  <a:rPr lang="en-US" sz="700" dirty="0">
                    <a:solidFill>
                      <a:prstClr val="black"/>
                    </a:solidFill>
                  </a:rPr>
                  <a:t>Gold</a:t>
                </a:r>
                <a:br>
                  <a:rPr lang="en-US" sz="600" dirty="0">
                    <a:solidFill>
                      <a:prstClr val="black"/>
                    </a:solidFill>
                  </a:rPr>
                </a:br>
                <a:r>
                  <a:rPr lang="en-US" sz="600" dirty="0">
                    <a:solidFill>
                      <a:prstClr val="black"/>
                    </a:solidFill>
                  </a:rPr>
                  <a:t>R247,G168,B27</a:t>
                </a:r>
              </a:p>
            </p:txBody>
          </p:sp>
          <p:sp>
            <p:nvSpPr>
              <p:cNvPr id="79" name="Rectangle 78">
                <a:extLst>
                  <a:ext uri="{FF2B5EF4-FFF2-40B4-BE49-F238E27FC236}">
                    <a16:creationId xmlns:a16="http://schemas.microsoft.com/office/drawing/2014/main" id="{55290099-8406-67C5-89F2-672F3185E9DA}"/>
                  </a:ext>
                </a:extLst>
              </p:cNvPr>
              <p:cNvSpPr/>
              <p:nvPr userDrawn="1"/>
            </p:nvSpPr>
            <p:spPr>
              <a:xfrm>
                <a:off x="1317272" y="7114345"/>
                <a:ext cx="893480" cy="203233"/>
              </a:xfrm>
              <a:prstGeom prst="rect">
                <a:avLst/>
              </a:prstGeom>
              <a:solidFill>
                <a:srgbClr val="D91B5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defTabSz="914377" eaLnBrk="1" fontAlgn="auto" hangingPunct="1">
                  <a:spcBef>
                    <a:spcPts val="0"/>
                  </a:spcBef>
                  <a:spcAft>
                    <a:spcPts val="0"/>
                  </a:spcAft>
                  <a:defRPr/>
                </a:pPr>
                <a:r>
                  <a:rPr lang="en-US" sz="700" dirty="0">
                    <a:solidFill>
                      <a:prstClr val="white"/>
                    </a:solidFill>
                  </a:rPr>
                  <a:t>Cranberry</a:t>
                </a:r>
                <a:br>
                  <a:rPr lang="en-US" sz="600" dirty="0">
                    <a:solidFill>
                      <a:prstClr val="white"/>
                    </a:solidFill>
                  </a:rPr>
                </a:br>
                <a:r>
                  <a:rPr lang="en-US" sz="600" dirty="0">
                    <a:solidFill>
                      <a:prstClr val="white"/>
                    </a:solidFill>
                  </a:rPr>
                  <a:t>R217,G27, B92</a:t>
                </a:r>
              </a:p>
            </p:txBody>
          </p:sp>
          <p:sp>
            <p:nvSpPr>
              <p:cNvPr id="80" name="Rectangle 79">
                <a:extLst>
                  <a:ext uri="{FF2B5EF4-FFF2-40B4-BE49-F238E27FC236}">
                    <a16:creationId xmlns:a16="http://schemas.microsoft.com/office/drawing/2014/main" id="{AE23F3B7-4944-66DC-430F-2EDE2B458726}"/>
                  </a:ext>
                </a:extLst>
              </p:cNvPr>
              <p:cNvSpPr/>
              <p:nvPr userDrawn="1"/>
            </p:nvSpPr>
            <p:spPr>
              <a:xfrm>
                <a:off x="2250980" y="7114345"/>
                <a:ext cx="893480" cy="203233"/>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defTabSz="914377" eaLnBrk="1" fontAlgn="auto" hangingPunct="1">
                  <a:spcBef>
                    <a:spcPts val="0"/>
                  </a:spcBef>
                  <a:spcAft>
                    <a:spcPts val="0"/>
                  </a:spcAft>
                  <a:defRPr/>
                </a:pPr>
                <a:r>
                  <a:rPr lang="en-US" sz="700" dirty="0">
                    <a:solidFill>
                      <a:prstClr val="white"/>
                    </a:solidFill>
                  </a:rPr>
                  <a:t>Turquoise</a:t>
                </a:r>
                <a:br>
                  <a:rPr lang="en-US" sz="600" dirty="0">
                    <a:solidFill>
                      <a:prstClr val="white"/>
                    </a:solidFill>
                  </a:rPr>
                </a:br>
                <a:r>
                  <a:rPr lang="en-US" sz="600" dirty="0">
                    <a:solidFill>
                      <a:prstClr val="white"/>
                    </a:solidFill>
                  </a:rPr>
                  <a:t>R0,G153,B153</a:t>
                </a:r>
              </a:p>
            </p:txBody>
          </p:sp>
        </p:grpSp>
        <p:sp>
          <p:nvSpPr>
            <p:cNvPr id="7180" name="TextBox 70">
              <a:extLst>
                <a:ext uri="{FF2B5EF4-FFF2-40B4-BE49-F238E27FC236}">
                  <a16:creationId xmlns:a16="http://schemas.microsoft.com/office/drawing/2014/main" id="{52ED2C4E-658F-C395-091E-F073E95BE803}"/>
                </a:ext>
              </a:extLst>
            </p:cNvPr>
            <p:cNvSpPr txBox="1">
              <a:spLocks noChangeArrowheads="1"/>
            </p:cNvSpPr>
            <p:nvPr userDrawn="1"/>
          </p:nvSpPr>
          <p:spPr bwMode="auto">
            <a:xfrm>
              <a:off x="91582" y="6984916"/>
              <a:ext cx="1258705" cy="215479"/>
            </a:xfrm>
            <a:prstGeom prst="rect">
              <a:avLst/>
            </a:prstGeom>
            <a:noFill/>
            <a:ln>
              <a:noFill/>
            </a:ln>
          </p:spPr>
          <p:txBody>
            <a:bodyPr wrap="none" lIns="0" rIns="0">
              <a:spAutoFit/>
            </a:bodyPr>
            <a:lstStyle>
              <a:lvl1pPr defTabSz="685800">
                <a:defRPr sz="2400">
                  <a:solidFill>
                    <a:schemeClr val="tx1"/>
                  </a:solidFill>
                  <a:latin typeface="Arial" panose="020B0604020202020204" pitchFamily="34" charset="0"/>
                  <a:ea typeface="MS PGothic" panose="020B0600070205080204" pitchFamily="34" charset="-128"/>
                </a:defRPr>
              </a:lvl1pPr>
              <a:lvl2pPr marL="742950" indent="-285750" defTabSz="685800">
                <a:defRPr sz="2400">
                  <a:solidFill>
                    <a:schemeClr val="tx1"/>
                  </a:solidFill>
                  <a:latin typeface="Arial" panose="020B0604020202020204" pitchFamily="34" charset="0"/>
                  <a:ea typeface="MS PGothic" panose="020B0600070205080204" pitchFamily="34" charset="-128"/>
                </a:defRPr>
              </a:lvl2pPr>
              <a:lvl3pPr marL="1143000" indent="-228600" defTabSz="685800">
                <a:defRPr sz="2400">
                  <a:solidFill>
                    <a:schemeClr val="tx1"/>
                  </a:solidFill>
                  <a:latin typeface="Arial" panose="020B0604020202020204" pitchFamily="34" charset="0"/>
                  <a:ea typeface="MS PGothic" panose="020B0600070205080204" pitchFamily="34" charset="-128"/>
                </a:defRPr>
              </a:lvl3pPr>
              <a:lvl4pPr marL="1600200" indent="-228600" defTabSz="685800">
                <a:defRPr sz="2400">
                  <a:solidFill>
                    <a:schemeClr val="tx1"/>
                  </a:solidFill>
                  <a:latin typeface="Arial" panose="020B0604020202020204" pitchFamily="34" charset="0"/>
                  <a:ea typeface="MS PGothic" panose="020B0600070205080204" pitchFamily="34" charset="-128"/>
                </a:defRPr>
              </a:lvl4pPr>
              <a:lvl5pPr marL="2057400" indent="-228600" defTabSz="685800">
                <a:defRPr sz="2400">
                  <a:solidFill>
                    <a:schemeClr val="tx1"/>
                  </a:solidFill>
                  <a:latin typeface="Arial" panose="020B0604020202020204" pitchFamily="34" charset="0"/>
                  <a:ea typeface="MS PGothic" panose="020B0600070205080204" pitchFamily="34" charset="-128"/>
                </a:defRPr>
              </a:lvl5pPr>
              <a:lvl6pPr marL="2514600" indent="-228600" defTabSz="685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685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685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685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defRPr/>
              </a:pPr>
              <a:r>
                <a:rPr lang="en-US" altLang="en-US" sz="800" b="1">
                  <a:solidFill>
                    <a:srgbClr val="000000"/>
                  </a:solidFill>
                </a:rPr>
                <a:t>Rotary Leadership Colors</a:t>
              </a:r>
            </a:p>
          </p:txBody>
        </p:sp>
        <p:sp>
          <p:nvSpPr>
            <p:cNvPr id="72" name="TextBox 71">
              <a:extLst>
                <a:ext uri="{FF2B5EF4-FFF2-40B4-BE49-F238E27FC236}">
                  <a16:creationId xmlns:a16="http://schemas.microsoft.com/office/drawing/2014/main" id="{41CBB384-CA82-69DC-3EFD-FB0F566CB8D1}"/>
                </a:ext>
              </a:extLst>
            </p:cNvPr>
            <p:cNvSpPr txBox="1"/>
            <p:nvPr userDrawn="1"/>
          </p:nvSpPr>
          <p:spPr>
            <a:xfrm>
              <a:off x="462039" y="7222021"/>
              <a:ext cx="881896" cy="215479"/>
            </a:xfrm>
            <a:prstGeom prst="rect">
              <a:avLst/>
            </a:prstGeom>
            <a:noFill/>
          </p:spPr>
          <p:txBody>
            <a:bodyPr wrap="none" lIns="0" rIns="0">
              <a:spAutoFit/>
            </a:bodyPr>
            <a:lstStyle>
              <a:defPPr>
                <a:defRPr lang="en-US"/>
              </a:defPPr>
              <a:lvl1pPr algn="r">
                <a:defRPr sz="800" b="1"/>
              </a:lvl1pPr>
            </a:lstStyle>
            <a:p>
              <a:pPr defTabSz="914377" eaLnBrk="1" fontAlgn="auto" hangingPunct="1">
                <a:spcBef>
                  <a:spcPts val="0"/>
                </a:spcBef>
                <a:spcAft>
                  <a:spcPts val="0"/>
                </a:spcAft>
                <a:defRPr/>
              </a:pPr>
              <a:r>
                <a:rPr lang="en-US" sz="800" dirty="0">
                  <a:solidFill>
                    <a:prstClr val="black">
                      <a:lumMod val="65000"/>
                      <a:lumOff val="35000"/>
                    </a:prstClr>
                  </a:solidFill>
                  <a:latin typeface="Arial" panose="020B0604020202020204"/>
                  <a:ea typeface="+mn-ea"/>
                </a:rPr>
                <a:t>Secondary Colors</a:t>
              </a:r>
            </a:p>
          </p:txBody>
        </p:sp>
      </p:grpSp>
    </p:spTree>
    <p:extLst>
      <p:ext uri="{BB962C8B-B14F-4D97-AF65-F5344CB8AC3E}">
        <p14:creationId xmlns:p14="http://schemas.microsoft.com/office/powerpoint/2010/main" val="1450282252"/>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 id="2147483709" r:id="rId16"/>
    <p:sldLayoutId id="2147483710" r:id="rId17"/>
    <p:sldLayoutId id="2147483711" r:id="rId18"/>
    <p:sldLayoutId id="2147483712" r:id="rId19"/>
    <p:sldLayoutId id="2147483713" r:id="rId20"/>
    <p:sldLayoutId id="2147483714" r:id="rId21"/>
    <p:sldLayoutId id="2147483715" r:id="rId22"/>
    <p:sldLayoutId id="2147483716" r:id="rId23"/>
    <p:sldLayoutId id="2147483717" r:id="rId24"/>
    <p:sldLayoutId id="2147483718" r:id="rId25"/>
  </p:sldLayoutIdLst>
  <p:hf hdr="0" ftr="0" dt="0"/>
  <p:txStyles>
    <p:titleStyle>
      <a:lvl1pPr algn="l" defTabSz="914377" rtl="0" eaLnBrk="0" fontAlgn="base" hangingPunct="0">
        <a:lnSpc>
          <a:spcPct val="90000"/>
        </a:lnSpc>
        <a:spcBef>
          <a:spcPct val="0"/>
        </a:spcBef>
        <a:spcAft>
          <a:spcPct val="0"/>
        </a:spcAft>
        <a:defRPr sz="4400" b="1" kern="1200">
          <a:solidFill>
            <a:schemeClr val="tx1"/>
          </a:solidFill>
          <a:latin typeface="+mj-lt"/>
          <a:ea typeface="+mj-ea"/>
          <a:cs typeface="+mj-cs"/>
        </a:defRPr>
      </a:lvl1pPr>
      <a:lvl2pPr algn="l" defTabSz="914377" rtl="0" eaLnBrk="0" fontAlgn="base" hangingPunct="0">
        <a:lnSpc>
          <a:spcPct val="90000"/>
        </a:lnSpc>
        <a:spcBef>
          <a:spcPct val="0"/>
        </a:spcBef>
        <a:spcAft>
          <a:spcPct val="0"/>
        </a:spcAft>
        <a:defRPr sz="4400" b="1">
          <a:solidFill>
            <a:schemeClr val="tx1"/>
          </a:solidFill>
          <a:latin typeface="Arial" panose="020B0604020202020204" pitchFamily="34" charset="0"/>
        </a:defRPr>
      </a:lvl2pPr>
      <a:lvl3pPr algn="l" defTabSz="914377" rtl="0" eaLnBrk="0" fontAlgn="base" hangingPunct="0">
        <a:lnSpc>
          <a:spcPct val="90000"/>
        </a:lnSpc>
        <a:spcBef>
          <a:spcPct val="0"/>
        </a:spcBef>
        <a:spcAft>
          <a:spcPct val="0"/>
        </a:spcAft>
        <a:defRPr sz="4400" b="1">
          <a:solidFill>
            <a:schemeClr val="tx1"/>
          </a:solidFill>
          <a:latin typeface="Arial" panose="020B0604020202020204" pitchFamily="34" charset="0"/>
        </a:defRPr>
      </a:lvl3pPr>
      <a:lvl4pPr algn="l" defTabSz="914377" rtl="0" eaLnBrk="0" fontAlgn="base" hangingPunct="0">
        <a:lnSpc>
          <a:spcPct val="90000"/>
        </a:lnSpc>
        <a:spcBef>
          <a:spcPct val="0"/>
        </a:spcBef>
        <a:spcAft>
          <a:spcPct val="0"/>
        </a:spcAft>
        <a:defRPr sz="4400" b="1">
          <a:solidFill>
            <a:schemeClr val="tx1"/>
          </a:solidFill>
          <a:latin typeface="Arial" panose="020B0604020202020204" pitchFamily="34" charset="0"/>
        </a:defRPr>
      </a:lvl4pPr>
      <a:lvl5pPr algn="l" defTabSz="914377" rtl="0" eaLnBrk="0" fontAlgn="base" hangingPunct="0">
        <a:lnSpc>
          <a:spcPct val="90000"/>
        </a:lnSpc>
        <a:spcBef>
          <a:spcPct val="0"/>
        </a:spcBef>
        <a:spcAft>
          <a:spcPct val="0"/>
        </a:spcAft>
        <a:defRPr sz="4400" b="1">
          <a:solidFill>
            <a:schemeClr val="tx1"/>
          </a:solidFill>
          <a:latin typeface="Arial" panose="020B0604020202020204" pitchFamily="34" charset="0"/>
        </a:defRPr>
      </a:lvl5pPr>
      <a:lvl6pPr marL="609585" algn="l" defTabSz="914377" rtl="0" fontAlgn="base">
        <a:lnSpc>
          <a:spcPct val="90000"/>
        </a:lnSpc>
        <a:spcBef>
          <a:spcPct val="0"/>
        </a:spcBef>
        <a:spcAft>
          <a:spcPct val="0"/>
        </a:spcAft>
        <a:defRPr sz="4400" b="1">
          <a:solidFill>
            <a:schemeClr val="tx1"/>
          </a:solidFill>
          <a:latin typeface="Arial" panose="020B0604020202020204" pitchFamily="34" charset="0"/>
        </a:defRPr>
      </a:lvl6pPr>
      <a:lvl7pPr marL="1219170" algn="l" defTabSz="914377" rtl="0" fontAlgn="base">
        <a:lnSpc>
          <a:spcPct val="90000"/>
        </a:lnSpc>
        <a:spcBef>
          <a:spcPct val="0"/>
        </a:spcBef>
        <a:spcAft>
          <a:spcPct val="0"/>
        </a:spcAft>
        <a:defRPr sz="4400" b="1">
          <a:solidFill>
            <a:schemeClr val="tx1"/>
          </a:solidFill>
          <a:latin typeface="Arial" panose="020B0604020202020204" pitchFamily="34" charset="0"/>
        </a:defRPr>
      </a:lvl7pPr>
      <a:lvl8pPr marL="1828754" algn="l" defTabSz="914377" rtl="0" fontAlgn="base">
        <a:lnSpc>
          <a:spcPct val="90000"/>
        </a:lnSpc>
        <a:spcBef>
          <a:spcPct val="0"/>
        </a:spcBef>
        <a:spcAft>
          <a:spcPct val="0"/>
        </a:spcAft>
        <a:defRPr sz="4400" b="1">
          <a:solidFill>
            <a:schemeClr val="tx1"/>
          </a:solidFill>
          <a:latin typeface="Arial" panose="020B0604020202020204" pitchFamily="34" charset="0"/>
        </a:defRPr>
      </a:lvl8pPr>
      <a:lvl9pPr marL="2438339" algn="l" defTabSz="914377" rtl="0" fontAlgn="base">
        <a:lnSpc>
          <a:spcPct val="90000"/>
        </a:lnSpc>
        <a:spcBef>
          <a:spcPct val="0"/>
        </a:spcBef>
        <a:spcAft>
          <a:spcPct val="0"/>
        </a:spcAft>
        <a:defRPr sz="4400" b="1">
          <a:solidFill>
            <a:schemeClr val="tx1"/>
          </a:solidFill>
          <a:latin typeface="Arial" panose="020B0604020202020204" pitchFamily="34" charset="0"/>
        </a:defRPr>
      </a:lvl9pPr>
    </p:titleStyle>
    <p:bodyStyle>
      <a:lvl1pPr marL="228594" indent="-228594" algn="l" defTabSz="914377"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2pPr>
      <a:lvl3pPr marL="1142971" indent="-228594" algn="l" defTabSz="914377"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0" fontAlgn="base" hangingPunct="0">
        <a:lnSpc>
          <a:spcPct val="90000"/>
        </a:lnSpc>
        <a:spcBef>
          <a:spcPts val="500"/>
        </a:spcBef>
        <a:spcAft>
          <a:spcPct val="0"/>
        </a:spcAft>
        <a:buFont typeface="Arial" panose="020B0604020202020204" pitchFamily="34" charset="0"/>
        <a:buChar char="•"/>
        <a:defRPr sz="1733" kern="1200">
          <a:solidFill>
            <a:schemeClr val="tx1"/>
          </a:solidFill>
          <a:latin typeface="+mn-lt"/>
          <a:ea typeface="+mn-ea"/>
          <a:cs typeface="+mn-cs"/>
        </a:defRPr>
      </a:lvl4pPr>
      <a:lvl5pPr marL="2057349" indent="-228594" algn="l" defTabSz="914377" rtl="0" eaLnBrk="0" fontAlgn="base" hangingPunct="0">
        <a:lnSpc>
          <a:spcPct val="90000"/>
        </a:lnSpc>
        <a:spcBef>
          <a:spcPts val="500"/>
        </a:spcBef>
        <a:spcAft>
          <a:spcPct val="0"/>
        </a:spcAft>
        <a:buFont typeface="Arial" panose="020B0604020202020204" pitchFamily="34" charset="0"/>
        <a:buChar char="•"/>
        <a:defRPr sz="1733"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FC92818-D49D-1D8C-5D02-EF9853A4E160}"/>
              </a:ext>
            </a:extLst>
          </p:cNvPr>
          <p:cNvSpPr txBox="1"/>
          <p:nvPr/>
        </p:nvSpPr>
        <p:spPr>
          <a:xfrm>
            <a:off x="9448800" y="6477000"/>
            <a:ext cx="2133600" cy="184666"/>
          </a:xfrm>
          <a:prstGeom prst="rect">
            <a:avLst/>
          </a:prstGeom>
          <a:noFill/>
        </p:spPr>
        <p:txBody>
          <a:bodyPr lIns="0" tIns="0" rIns="0" bIns="0">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defRPr/>
            </a:pPr>
            <a:fld id="{68329D0C-863A-4CA2-88E9-2DF14C49E5C1}" type="slidenum">
              <a:rPr lang="en-US" altLang="en-US" sz="1200" smtClean="0">
                <a:solidFill>
                  <a:srgbClr val="58585A"/>
                </a:solidFill>
                <a:latin typeface="Arial Narrow" panose="020B0606020202030204" pitchFamily="34" charset="0"/>
              </a:rPr>
              <a:pPr algn="r">
                <a:defRPr/>
              </a:pPr>
              <a:t>‹#›</a:t>
            </a:fld>
            <a:r>
              <a:rPr lang="en-US" altLang="en-US" sz="1200">
                <a:solidFill>
                  <a:srgbClr val="58585A"/>
                </a:solidFill>
                <a:latin typeface="Arial Narrow" panose="020B0606020202030204" pitchFamily="34" charset="0"/>
              </a:rPr>
              <a:t>  </a:t>
            </a:r>
          </a:p>
        </p:txBody>
      </p:sp>
      <p:pic>
        <p:nvPicPr>
          <p:cNvPr id="2051" name="Picture 3">
            <a:extLst>
              <a:ext uri="{FF2B5EF4-FFF2-40B4-BE49-F238E27FC236}">
                <a16:creationId xmlns:a16="http://schemas.microsoft.com/office/drawing/2014/main" id="{7B0AB412-4670-6291-DAD8-95B8214D0096}"/>
              </a:ext>
            </a:extLst>
          </p:cNvPr>
          <p:cNvPicPr>
            <a:picLocks noChangeAspect="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609601" y="5969000"/>
            <a:ext cx="1621367"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1801180"/>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 id="2147483733" r:id="rId14"/>
    <p:sldLayoutId id="2147483734" r:id="rId15"/>
    <p:sldLayoutId id="2147483735" r:id="rId16"/>
    <p:sldLayoutId id="2147483736" r:id="rId17"/>
  </p:sldLayoutIdLst>
  <p:txStyles>
    <p:titleStyle>
      <a:lvl1pPr algn="ctr" defTabSz="609585" rtl="0" eaLnBrk="0" fontAlgn="base" hangingPunct="0">
        <a:spcBef>
          <a:spcPct val="0"/>
        </a:spcBef>
        <a:spcAft>
          <a:spcPct val="0"/>
        </a:spcAft>
        <a:defRPr sz="5867" kern="1200">
          <a:solidFill>
            <a:schemeClr val="tx1"/>
          </a:solidFill>
          <a:latin typeface="+mj-lt"/>
          <a:ea typeface="MS PGothic" panose="020B0600070205080204" pitchFamily="34" charset="-128"/>
          <a:cs typeface="ＭＳ Ｐゴシック" charset="0"/>
        </a:defRPr>
      </a:lvl1pPr>
      <a:lvl2pPr algn="ctr" defTabSz="609585" rtl="0" eaLnBrk="0" fontAlgn="base" hangingPunct="0">
        <a:spcBef>
          <a:spcPct val="0"/>
        </a:spcBef>
        <a:spcAft>
          <a:spcPct val="0"/>
        </a:spcAft>
        <a:defRPr sz="5867">
          <a:solidFill>
            <a:schemeClr val="tx1"/>
          </a:solidFill>
          <a:latin typeface="Calibri" charset="0"/>
          <a:ea typeface="MS PGothic" panose="020B0600070205080204" pitchFamily="34" charset="-128"/>
          <a:cs typeface="ＭＳ Ｐゴシック" charset="0"/>
        </a:defRPr>
      </a:lvl2pPr>
      <a:lvl3pPr algn="ctr" defTabSz="609585" rtl="0" eaLnBrk="0" fontAlgn="base" hangingPunct="0">
        <a:spcBef>
          <a:spcPct val="0"/>
        </a:spcBef>
        <a:spcAft>
          <a:spcPct val="0"/>
        </a:spcAft>
        <a:defRPr sz="5867">
          <a:solidFill>
            <a:schemeClr val="tx1"/>
          </a:solidFill>
          <a:latin typeface="Calibri" charset="0"/>
          <a:ea typeface="MS PGothic" panose="020B0600070205080204" pitchFamily="34" charset="-128"/>
          <a:cs typeface="ＭＳ Ｐゴシック" charset="0"/>
        </a:defRPr>
      </a:lvl3pPr>
      <a:lvl4pPr algn="ctr" defTabSz="609585" rtl="0" eaLnBrk="0" fontAlgn="base" hangingPunct="0">
        <a:spcBef>
          <a:spcPct val="0"/>
        </a:spcBef>
        <a:spcAft>
          <a:spcPct val="0"/>
        </a:spcAft>
        <a:defRPr sz="5867">
          <a:solidFill>
            <a:schemeClr val="tx1"/>
          </a:solidFill>
          <a:latin typeface="Calibri" charset="0"/>
          <a:ea typeface="MS PGothic" panose="020B0600070205080204" pitchFamily="34" charset="-128"/>
          <a:cs typeface="ＭＳ Ｐゴシック" charset="0"/>
        </a:defRPr>
      </a:lvl4pPr>
      <a:lvl5pPr algn="ctr" defTabSz="609585" rtl="0" eaLnBrk="0" fontAlgn="base" hangingPunct="0">
        <a:spcBef>
          <a:spcPct val="0"/>
        </a:spcBef>
        <a:spcAft>
          <a:spcPct val="0"/>
        </a:spcAft>
        <a:defRPr sz="5867">
          <a:solidFill>
            <a:schemeClr val="tx1"/>
          </a:solidFill>
          <a:latin typeface="Calibri" charset="0"/>
          <a:ea typeface="MS PGothic" panose="020B0600070205080204" pitchFamily="34" charset="-128"/>
          <a:cs typeface="ＭＳ Ｐゴシック" charset="0"/>
        </a:defRPr>
      </a:lvl5pPr>
      <a:lvl6pPr marL="609585" algn="ctr" defTabSz="609585" rtl="0" fontAlgn="base">
        <a:spcBef>
          <a:spcPct val="0"/>
        </a:spcBef>
        <a:spcAft>
          <a:spcPct val="0"/>
        </a:spcAft>
        <a:defRPr sz="5867">
          <a:solidFill>
            <a:schemeClr val="tx1"/>
          </a:solidFill>
          <a:latin typeface="Calibri" charset="0"/>
          <a:ea typeface="ＭＳ Ｐゴシック" charset="0"/>
          <a:cs typeface="ＭＳ Ｐゴシック" charset="0"/>
        </a:defRPr>
      </a:lvl6pPr>
      <a:lvl7pPr marL="1219170" algn="ctr" defTabSz="609585" rtl="0" fontAlgn="base">
        <a:spcBef>
          <a:spcPct val="0"/>
        </a:spcBef>
        <a:spcAft>
          <a:spcPct val="0"/>
        </a:spcAft>
        <a:defRPr sz="5867">
          <a:solidFill>
            <a:schemeClr val="tx1"/>
          </a:solidFill>
          <a:latin typeface="Calibri" charset="0"/>
          <a:ea typeface="ＭＳ Ｐゴシック" charset="0"/>
          <a:cs typeface="ＭＳ Ｐゴシック" charset="0"/>
        </a:defRPr>
      </a:lvl7pPr>
      <a:lvl8pPr marL="1828754" algn="ctr" defTabSz="609585" rtl="0" fontAlgn="base">
        <a:spcBef>
          <a:spcPct val="0"/>
        </a:spcBef>
        <a:spcAft>
          <a:spcPct val="0"/>
        </a:spcAft>
        <a:defRPr sz="5867">
          <a:solidFill>
            <a:schemeClr val="tx1"/>
          </a:solidFill>
          <a:latin typeface="Calibri" charset="0"/>
          <a:ea typeface="ＭＳ Ｐゴシック" charset="0"/>
          <a:cs typeface="ＭＳ Ｐゴシック" charset="0"/>
        </a:defRPr>
      </a:lvl8pPr>
      <a:lvl9pPr marL="2438339" algn="ctr" defTabSz="609585" rtl="0" fontAlgn="base">
        <a:spcBef>
          <a:spcPct val="0"/>
        </a:spcBef>
        <a:spcAft>
          <a:spcPct val="0"/>
        </a:spcAft>
        <a:defRPr sz="5867">
          <a:solidFill>
            <a:schemeClr val="tx1"/>
          </a:solidFill>
          <a:latin typeface="Calibri" charset="0"/>
          <a:ea typeface="ＭＳ Ｐゴシック" charset="0"/>
          <a:cs typeface="ＭＳ Ｐゴシック" charset="0"/>
        </a:defRPr>
      </a:lvl9pPr>
    </p:titleStyle>
    <p:bodyStyle>
      <a:lvl1pPr marL="457189" indent="-457189" algn="l" defTabSz="609585" rtl="0" eaLnBrk="0" fontAlgn="base" hangingPunct="0">
        <a:spcBef>
          <a:spcPct val="20000"/>
        </a:spcBef>
        <a:spcAft>
          <a:spcPct val="0"/>
        </a:spcAft>
        <a:buFont typeface="Arial" panose="020B0604020202020204" pitchFamily="34" charset="0"/>
        <a:buChar char="•"/>
        <a:defRPr sz="4267" kern="1200">
          <a:solidFill>
            <a:schemeClr val="tx1"/>
          </a:solidFill>
          <a:latin typeface="+mn-lt"/>
          <a:ea typeface="MS PGothic" panose="020B0600070205080204" pitchFamily="34" charset="-128"/>
          <a:cs typeface="ＭＳ Ｐゴシック" charset="0"/>
        </a:defRPr>
      </a:lvl1pPr>
      <a:lvl2pPr marL="990575" indent="-380990" algn="l" defTabSz="609585" rtl="0" eaLnBrk="0" fontAlgn="base" hangingPunct="0">
        <a:spcBef>
          <a:spcPct val="20000"/>
        </a:spcBef>
        <a:spcAft>
          <a:spcPct val="0"/>
        </a:spcAft>
        <a:buFont typeface="Arial" panose="020B0604020202020204" pitchFamily="34" charset="0"/>
        <a:buChar char="–"/>
        <a:defRPr sz="3733" kern="1200">
          <a:solidFill>
            <a:schemeClr val="tx1"/>
          </a:solidFill>
          <a:latin typeface="+mn-lt"/>
          <a:ea typeface="MS PGothic" panose="020B0600070205080204" pitchFamily="34" charset="-128"/>
          <a:cs typeface="+mn-cs"/>
        </a:defRPr>
      </a:lvl2pPr>
      <a:lvl3pPr marL="1523962" indent="-304792" algn="l" defTabSz="609585"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n-cs"/>
        </a:defRPr>
      </a:lvl3pPr>
      <a:lvl4pPr marL="2133547" indent="-304792" algn="l" defTabSz="609585" rtl="0" eaLnBrk="0" fontAlgn="base" hangingPunct="0">
        <a:spcBef>
          <a:spcPct val="20000"/>
        </a:spcBef>
        <a:spcAft>
          <a:spcPct val="0"/>
        </a:spcAft>
        <a:buFont typeface="Arial" panose="020B0604020202020204" pitchFamily="34" charset="0"/>
        <a:buChar char="–"/>
        <a:defRPr sz="2667" kern="1200">
          <a:solidFill>
            <a:schemeClr val="tx1"/>
          </a:solidFill>
          <a:latin typeface="+mn-lt"/>
          <a:ea typeface="MS PGothic" panose="020B0600070205080204" pitchFamily="34" charset="-128"/>
          <a:cs typeface="+mn-cs"/>
        </a:defRPr>
      </a:lvl4pPr>
      <a:lvl5pPr marL="2743131" indent="-304792" algn="l" defTabSz="609585" rtl="0" eaLnBrk="0" fontAlgn="base" hangingPunct="0">
        <a:spcBef>
          <a:spcPct val="20000"/>
        </a:spcBef>
        <a:spcAft>
          <a:spcPct val="0"/>
        </a:spcAft>
        <a:buFont typeface="Arial" panose="020B0604020202020204" pitchFamily="34" charset="0"/>
        <a:buChar char="»"/>
        <a:defRPr sz="2667" kern="1200">
          <a:solidFill>
            <a:schemeClr val="tx1"/>
          </a:solidFill>
          <a:latin typeface="+mn-lt"/>
          <a:ea typeface="MS PGothic" panose="020B0600070205080204" pitchFamily="34" charset="-128"/>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6.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48.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56.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02808-347B-4D89-9B2B-2C929928A689}"/>
              </a:ext>
            </a:extLst>
          </p:cNvPr>
          <p:cNvSpPr>
            <a:spLocks noGrp="1"/>
          </p:cNvSpPr>
          <p:nvPr>
            <p:ph type="title"/>
          </p:nvPr>
        </p:nvSpPr>
        <p:spPr/>
        <p:txBody>
          <a:bodyPr/>
          <a:lstStyle/>
          <a:p>
            <a:r>
              <a:rPr lang="en-US" dirty="0"/>
              <a:t>Rotary club boards</a:t>
            </a:r>
          </a:p>
        </p:txBody>
      </p:sp>
      <p:sp>
        <p:nvSpPr>
          <p:cNvPr id="3" name="Subtitle 2">
            <a:extLst>
              <a:ext uri="{FF2B5EF4-FFF2-40B4-BE49-F238E27FC236}">
                <a16:creationId xmlns:a16="http://schemas.microsoft.com/office/drawing/2014/main" id="{A61AB787-EA8B-4616-9C56-49CD5FA2A3E0}"/>
              </a:ext>
            </a:extLst>
          </p:cNvPr>
          <p:cNvSpPr>
            <a:spLocks noGrp="1"/>
          </p:cNvSpPr>
          <p:nvPr>
            <p:ph type="subTitle" idx="1"/>
          </p:nvPr>
        </p:nvSpPr>
        <p:spPr/>
        <p:txBody>
          <a:bodyPr/>
          <a:lstStyle/>
          <a:p>
            <a:r>
              <a:rPr lang="en-US" dirty="0"/>
              <a:t>June 2024</a:t>
            </a:r>
          </a:p>
        </p:txBody>
      </p:sp>
    </p:spTree>
    <p:extLst>
      <p:ext uri="{BB962C8B-B14F-4D97-AF65-F5344CB8AC3E}">
        <p14:creationId xmlns:p14="http://schemas.microsoft.com/office/powerpoint/2010/main" val="32487507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5C1E0-6BAD-BAB8-68AA-0FE64F7418A7}"/>
              </a:ext>
            </a:extLst>
          </p:cNvPr>
          <p:cNvSpPr>
            <a:spLocks noGrp="1"/>
          </p:cNvSpPr>
          <p:nvPr>
            <p:ph type="title"/>
          </p:nvPr>
        </p:nvSpPr>
        <p:spPr/>
        <p:txBody>
          <a:bodyPr/>
          <a:lstStyle/>
          <a:p>
            <a:r>
              <a:rPr lang="en-US" dirty="0"/>
              <a:t>By-Laws Highlights</a:t>
            </a:r>
          </a:p>
        </p:txBody>
      </p:sp>
      <p:sp>
        <p:nvSpPr>
          <p:cNvPr id="3" name="Content Placeholder 2">
            <a:extLst>
              <a:ext uri="{FF2B5EF4-FFF2-40B4-BE49-F238E27FC236}">
                <a16:creationId xmlns:a16="http://schemas.microsoft.com/office/drawing/2014/main" id="{995847BB-6839-3DCD-66DE-36A5BB08DC9B}"/>
              </a:ext>
            </a:extLst>
          </p:cNvPr>
          <p:cNvSpPr>
            <a:spLocks noGrp="1"/>
          </p:cNvSpPr>
          <p:nvPr>
            <p:ph idx="1"/>
          </p:nvPr>
        </p:nvSpPr>
        <p:spPr/>
        <p:txBody>
          <a:bodyPr/>
          <a:lstStyle/>
          <a:p>
            <a:pPr marL="0" marR="0" indent="0" fontAlgn="base">
              <a:spcBef>
                <a:spcPts val="0"/>
              </a:spcBef>
              <a:spcAft>
                <a:spcPts val="600"/>
              </a:spcAft>
              <a:buNone/>
            </a:pPr>
            <a:r>
              <a:rPr lang="en-US" sz="2800" b="1" dirty="0">
                <a:solidFill>
                  <a:srgbClr val="000000"/>
                </a:solidFill>
                <a:effectLst/>
                <a:latin typeface="Georgia" panose="02040502050405020303" pitchFamily="18" charset="0"/>
                <a:ea typeface="Cambria" panose="02040503050406030204" pitchFamily="18" charset="0"/>
                <a:cs typeface="Calibri" panose="020F0502020204030204" pitchFamily="34" charset="0"/>
              </a:rPr>
              <a:t>Article 10 Method of Electing Members</a:t>
            </a:r>
            <a:endParaRPr lang="en-US" sz="2800" dirty="0">
              <a:effectLst/>
              <a:latin typeface="Cambria" panose="02040503050406030204" pitchFamily="18" charset="0"/>
              <a:ea typeface="Cambria" panose="02040503050406030204" pitchFamily="18" charset="0"/>
              <a:cs typeface="Times New Roman" panose="02020603050405020304" pitchFamily="18" charset="0"/>
            </a:endParaRPr>
          </a:p>
          <a:p>
            <a:pPr marL="114300" marR="0" indent="-114300" fontAlgn="base">
              <a:spcBef>
                <a:spcPts val="0"/>
              </a:spcBef>
              <a:spcAft>
                <a:spcPts val="600"/>
              </a:spcAft>
            </a:pPr>
            <a:r>
              <a:rPr lang="en-US" sz="2800" dirty="0">
                <a:solidFill>
                  <a:srgbClr val="000000"/>
                </a:solidFill>
                <a:effectLst/>
                <a:latin typeface="Georgia" panose="02040502050405020303" pitchFamily="18" charset="0"/>
                <a:ea typeface="Cambria" panose="02040503050406030204" pitchFamily="18" charset="0"/>
                <a:cs typeface="Calibri" panose="020F0502020204030204" pitchFamily="34" charset="0"/>
              </a:rPr>
              <a:t>Section 1 — </a:t>
            </a:r>
            <a:r>
              <a:rPr lang="en-US" sz="2800" dirty="0">
                <a:effectLst/>
                <a:latin typeface="Georgia" panose="02040502050405020303" pitchFamily="18" charset="0"/>
                <a:ea typeface="Cambria" panose="02040503050406030204" pitchFamily="18" charset="0"/>
                <a:cs typeface="Calibri" panose="020F0502020204030204" pitchFamily="34" charset="0"/>
              </a:rPr>
              <a:t>A member proposes a candidate for membership to the board and/or the membership committee, or another club proposes one of its transferring or former members.</a:t>
            </a:r>
            <a:endParaRPr lang="en-US" sz="2800" dirty="0">
              <a:effectLst/>
              <a:latin typeface="Cambria" panose="02040503050406030204" pitchFamily="18" charset="0"/>
              <a:ea typeface="Cambria" panose="02040503050406030204" pitchFamily="18" charset="0"/>
              <a:cs typeface="Times New Roman" panose="02020603050405020304" pitchFamily="18" charset="0"/>
            </a:endParaRPr>
          </a:p>
          <a:p>
            <a:pPr marL="114300" marR="0" indent="-114300" fontAlgn="base">
              <a:spcBef>
                <a:spcPts val="0"/>
              </a:spcBef>
              <a:spcAft>
                <a:spcPts val="600"/>
              </a:spcAft>
            </a:pPr>
            <a:r>
              <a:rPr lang="en-US" sz="2800" dirty="0">
                <a:solidFill>
                  <a:srgbClr val="000000"/>
                </a:solidFill>
                <a:effectLst/>
                <a:latin typeface="Georgia" panose="02040502050405020303" pitchFamily="18" charset="0"/>
                <a:ea typeface="Cambria" panose="02040503050406030204" pitchFamily="18" charset="0"/>
                <a:cs typeface="Calibri" panose="020F0502020204030204" pitchFamily="34" charset="0"/>
              </a:rPr>
              <a:t>Section 2 </a:t>
            </a:r>
            <a:r>
              <a:rPr lang="en-US" sz="2800" dirty="0">
                <a:solidFill>
                  <a:srgbClr val="000000"/>
                </a:solidFill>
                <a:effectLst/>
                <a:latin typeface="Georgia" panose="02040502050405020303" pitchFamily="18" charset="0"/>
                <a:ea typeface="Cambria" panose="02040503050406030204" pitchFamily="18" charset="0"/>
                <a:cs typeface="Times New Roman" panose="02020603050405020304" pitchFamily="18" charset="0"/>
              </a:rPr>
              <a:t>—</a:t>
            </a:r>
            <a:r>
              <a:rPr lang="en-US" sz="2800" dirty="0">
                <a:solidFill>
                  <a:srgbClr val="000000"/>
                </a:solidFill>
                <a:effectLst/>
                <a:latin typeface="Georgia" panose="02040502050405020303" pitchFamily="18" charset="0"/>
                <a:ea typeface="Cambria" panose="02040503050406030204" pitchFamily="18" charset="0"/>
                <a:cs typeface="Calibri" panose="020F0502020204030204" pitchFamily="34" charset="0"/>
              </a:rPr>
              <a:t> The board approves or rejects the candidate’s membership within 30 days and notifies the proposing member of its decision.</a:t>
            </a:r>
            <a:endParaRPr lang="en-US" sz="2800" dirty="0">
              <a:effectLst/>
              <a:latin typeface="Cambria" panose="02040503050406030204" pitchFamily="18" charset="0"/>
              <a:ea typeface="Cambria" panose="02040503050406030204" pitchFamily="18" charset="0"/>
              <a:cs typeface="Times New Roman" panose="02020603050405020304" pitchFamily="18" charset="0"/>
            </a:endParaRPr>
          </a:p>
          <a:p>
            <a:pPr marL="114300" marR="0" indent="-114300" fontAlgn="base">
              <a:spcBef>
                <a:spcPts val="0"/>
              </a:spcBef>
              <a:spcAft>
                <a:spcPts val="600"/>
              </a:spcAft>
            </a:pPr>
            <a:r>
              <a:rPr lang="en-US" sz="2800" dirty="0">
                <a:solidFill>
                  <a:srgbClr val="000000"/>
                </a:solidFill>
                <a:effectLst/>
                <a:latin typeface="Georgia" panose="02040502050405020303" pitchFamily="18" charset="0"/>
                <a:ea typeface="Cambria" panose="02040503050406030204" pitchFamily="18" charset="0"/>
                <a:cs typeface="Calibri" panose="020F0502020204030204" pitchFamily="34" charset="0"/>
              </a:rPr>
              <a:t>Section 3 </a:t>
            </a:r>
            <a:r>
              <a:rPr lang="en-US" sz="2800" dirty="0">
                <a:solidFill>
                  <a:srgbClr val="000000"/>
                </a:solidFill>
                <a:effectLst/>
                <a:latin typeface="Georgia" panose="02040502050405020303" pitchFamily="18" charset="0"/>
                <a:ea typeface="Cambria" panose="02040503050406030204" pitchFamily="18" charset="0"/>
                <a:cs typeface="Times New Roman" panose="02020603050405020304" pitchFamily="18" charset="0"/>
              </a:rPr>
              <a:t>—</a:t>
            </a:r>
            <a:r>
              <a:rPr lang="en-US" sz="2800" dirty="0">
                <a:solidFill>
                  <a:srgbClr val="000000"/>
                </a:solidFill>
                <a:effectLst/>
                <a:latin typeface="Georgia" panose="02040502050405020303" pitchFamily="18" charset="0"/>
                <a:ea typeface="Cambria" panose="02040503050406030204" pitchFamily="18" charset="0"/>
                <a:cs typeface="Calibri" panose="020F0502020204030204" pitchFamily="34" charset="0"/>
              </a:rPr>
              <a:t> If the board approves the candidate’s membership, the prospective member is invited to join the club.</a:t>
            </a:r>
            <a:endParaRPr lang="en-US" sz="2800" dirty="0">
              <a:effectLst/>
              <a:latin typeface="Cambria" panose="02040503050406030204" pitchFamily="18" charset="0"/>
              <a:ea typeface="Cambria" panose="02040503050406030204" pitchFamily="18"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85052E16-B9B7-D620-344D-4D2B24393DA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A94E25-127B-4C48-AF96-44BA7B823777}" type="slidenum">
              <a:rPr kumimoji="0" lang="en-US" sz="12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41729837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7" name="Rectangle 9">
            <a:extLst>
              <a:ext uri="{FF2B5EF4-FFF2-40B4-BE49-F238E27FC236}">
                <a16:creationId xmlns:a16="http://schemas.microsoft.com/office/drawing/2014/main" id="{B4920BF4-4D65-4753-B291-15A3CAC4BBEC}"/>
              </a:ext>
            </a:extLst>
          </p:cNvPr>
          <p:cNvSpPr>
            <a:spLocks noChangeArrowheads="1"/>
          </p:cNvSpPr>
          <p:nvPr/>
        </p:nvSpPr>
        <p:spPr bwMode="auto">
          <a:xfrm rot="16200000">
            <a:off x="2248960" y="3148542"/>
            <a:ext cx="2554816" cy="901700"/>
          </a:xfrm>
          <a:prstGeom prst="rect">
            <a:avLst/>
          </a:prstGeom>
          <a:gradFill rotWithShape="0">
            <a:gsLst>
              <a:gs pos="0">
                <a:srgbClr val="666666"/>
              </a:gs>
              <a:gs pos="50000">
                <a:srgbClr val="DDDDDD"/>
              </a:gs>
              <a:gs pos="100000">
                <a:srgbClr val="666666"/>
              </a:gs>
            </a:gsLst>
            <a:lin ang="0" scaled="1"/>
          </a:gra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defTabSz="1219170" eaLnBrk="0" fontAlgn="base" hangingPunct="0">
              <a:spcBef>
                <a:spcPct val="0"/>
              </a:spcBef>
              <a:spcAft>
                <a:spcPct val="0"/>
              </a:spcAft>
            </a:pPr>
            <a:endParaRPr lang="en-US" altLang="en-US">
              <a:solidFill>
                <a:srgbClr val="958D85"/>
              </a:solidFill>
            </a:endParaRPr>
          </a:p>
        </p:txBody>
      </p:sp>
      <p:sp>
        <p:nvSpPr>
          <p:cNvPr id="63504" name="Rectangle 21">
            <a:extLst>
              <a:ext uri="{FF2B5EF4-FFF2-40B4-BE49-F238E27FC236}">
                <a16:creationId xmlns:a16="http://schemas.microsoft.com/office/drawing/2014/main" id="{EB41A624-059F-4DD7-AAF7-4E509A4A4E8E}"/>
              </a:ext>
            </a:extLst>
          </p:cNvPr>
          <p:cNvSpPr>
            <a:spLocks noChangeArrowheads="1"/>
          </p:cNvSpPr>
          <p:nvPr/>
        </p:nvSpPr>
        <p:spPr bwMode="auto">
          <a:xfrm>
            <a:off x="2764367" y="2590801"/>
            <a:ext cx="1524000" cy="1612900"/>
          </a:xfrm>
          <a:prstGeom prst="rect">
            <a:avLst/>
          </a:prstGeom>
          <a:solidFill>
            <a:srgbClr val="FFDD99"/>
          </a:solidFill>
          <a:ln w="6350">
            <a:solidFill>
              <a:schemeClr val="tx1"/>
            </a:solidFill>
            <a:miter lim="800000"/>
            <a:headEnd/>
            <a:tailEnd/>
          </a:ln>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defTabSz="1219170" eaLnBrk="0" fontAlgn="base" hangingPunct="0">
              <a:spcBef>
                <a:spcPct val="0"/>
              </a:spcBef>
              <a:spcAft>
                <a:spcPct val="0"/>
              </a:spcAft>
            </a:pPr>
            <a:endParaRPr lang="en-US" altLang="en-US">
              <a:solidFill>
                <a:srgbClr val="18579B"/>
              </a:solidFill>
            </a:endParaRPr>
          </a:p>
        </p:txBody>
      </p:sp>
      <p:sp>
        <p:nvSpPr>
          <p:cNvPr id="63491" name="Rectangle 5">
            <a:extLst>
              <a:ext uri="{FF2B5EF4-FFF2-40B4-BE49-F238E27FC236}">
                <a16:creationId xmlns:a16="http://schemas.microsoft.com/office/drawing/2014/main" id="{D34E8861-F130-4786-B58D-4A99BE5B56FD}"/>
              </a:ext>
            </a:extLst>
          </p:cNvPr>
          <p:cNvSpPr>
            <a:spLocks noChangeArrowheads="1"/>
          </p:cNvSpPr>
          <p:nvPr/>
        </p:nvSpPr>
        <p:spPr bwMode="auto">
          <a:xfrm rot="16200000">
            <a:off x="7514168" y="3149601"/>
            <a:ext cx="2554816" cy="899583"/>
          </a:xfrm>
          <a:prstGeom prst="rect">
            <a:avLst/>
          </a:prstGeom>
          <a:gradFill rotWithShape="0">
            <a:gsLst>
              <a:gs pos="0">
                <a:srgbClr val="666666"/>
              </a:gs>
              <a:gs pos="50000">
                <a:srgbClr val="DDDDDD"/>
              </a:gs>
              <a:gs pos="100000">
                <a:srgbClr val="666666"/>
              </a:gs>
            </a:gsLst>
            <a:lin ang="0" scaled="1"/>
          </a:gra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defTabSz="1219170" eaLnBrk="0" fontAlgn="base" hangingPunct="0">
              <a:spcBef>
                <a:spcPct val="0"/>
              </a:spcBef>
              <a:spcAft>
                <a:spcPct val="0"/>
              </a:spcAft>
            </a:pPr>
            <a:endParaRPr lang="en-US" altLang="en-US">
              <a:solidFill>
                <a:srgbClr val="958D85"/>
              </a:solidFill>
            </a:endParaRPr>
          </a:p>
        </p:txBody>
      </p:sp>
      <p:sp>
        <p:nvSpPr>
          <p:cNvPr id="63493" name="Rectangle 3">
            <a:extLst>
              <a:ext uri="{FF2B5EF4-FFF2-40B4-BE49-F238E27FC236}">
                <a16:creationId xmlns:a16="http://schemas.microsoft.com/office/drawing/2014/main" id="{DDB91766-A373-4D8C-959F-E64CADC4232F}"/>
              </a:ext>
            </a:extLst>
          </p:cNvPr>
          <p:cNvSpPr>
            <a:spLocks noChangeArrowheads="1"/>
          </p:cNvSpPr>
          <p:nvPr/>
        </p:nvSpPr>
        <p:spPr bwMode="auto">
          <a:xfrm rot="16200000">
            <a:off x="4002617" y="3149600"/>
            <a:ext cx="2554816" cy="899584"/>
          </a:xfrm>
          <a:prstGeom prst="rect">
            <a:avLst/>
          </a:prstGeom>
          <a:gradFill rotWithShape="0">
            <a:gsLst>
              <a:gs pos="0">
                <a:srgbClr val="666666"/>
              </a:gs>
              <a:gs pos="50000">
                <a:srgbClr val="DDDDDD"/>
              </a:gs>
              <a:gs pos="100000">
                <a:srgbClr val="666666"/>
              </a:gs>
            </a:gsLst>
            <a:lin ang="0" scaled="1"/>
          </a:gra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defTabSz="1219170" eaLnBrk="0" fontAlgn="base" hangingPunct="0">
              <a:spcBef>
                <a:spcPct val="0"/>
              </a:spcBef>
              <a:spcAft>
                <a:spcPct val="0"/>
              </a:spcAft>
            </a:pPr>
            <a:endParaRPr lang="en-US" altLang="en-US">
              <a:solidFill>
                <a:srgbClr val="958D85"/>
              </a:solidFill>
            </a:endParaRPr>
          </a:p>
        </p:txBody>
      </p:sp>
      <p:sp>
        <p:nvSpPr>
          <p:cNvPr id="63494" name="Rectangle 4">
            <a:extLst>
              <a:ext uri="{FF2B5EF4-FFF2-40B4-BE49-F238E27FC236}">
                <a16:creationId xmlns:a16="http://schemas.microsoft.com/office/drawing/2014/main" id="{6B85EBA7-12BD-43AC-A03B-D460E03ADEC6}"/>
              </a:ext>
            </a:extLst>
          </p:cNvPr>
          <p:cNvSpPr>
            <a:spLocks noChangeArrowheads="1"/>
          </p:cNvSpPr>
          <p:nvPr/>
        </p:nvSpPr>
        <p:spPr bwMode="auto">
          <a:xfrm rot="16200000">
            <a:off x="5759451" y="3149600"/>
            <a:ext cx="2554816" cy="899584"/>
          </a:xfrm>
          <a:prstGeom prst="rect">
            <a:avLst/>
          </a:prstGeom>
          <a:gradFill rotWithShape="0">
            <a:gsLst>
              <a:gs pos="0">
                <a:srgbClr val="666666"/>
              </a:gs>
              <a:gs pos="50000">
                <a:srgbClr val="DDDDDD"/>
              </a:gs>
              <a:gs pos="100000">
                <a:srgbClr val="666666"/>
              </a:gs>
            </a:gsLst>
            <a:lin ang="0" scaled="1"/>
          </a:gra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defTabSz="1219170" eaLnBrk="0" fontAlgn="base" hangingPunct="0">
              <a:spcBef>
                <a:spcPct val="0"/>
              </a:spcBef>
              <a:spcAft>
                <a:spcPct val="0"/>
              </a:spcAft>
            </a:pPr>
            <a:endParaRPr lang="en-US" altLang="en-US">
              <a:solidFill>
                <a:srgbClr val="958D85"/>
              </a:solidFill>
            </a:endParaRPr>
          </a:p>
        </p:txBody>
      </p:sp>
      <p:sp>
        <p:nvSpPr>
          <p:cNvPr id="63498" name="Freeform 10" descr="White marble">
            <a:extLst>
              <a:ext uri="{FF2B5EF4-FFF2-40B4-BE49-F238E27FC236}">
                <a16:creationId xmlns:a16="http://schemas.microsoft.com/office/drawing/2014/main" id="{2A7BD4E8-CE81-44DF-B598-02C6B44ABD5B}"/>
              </a:ext>
            </a:extLst>
          </p:cNvPr>
          <p:cNvSpPr>
            <a:spLocks/>
          </p:cNvSpPr>
          <p:nvPr/>
        </p:nvSpPr>
        <p:spPr bwMode="auto">
          <a:xfrm>
            <a:off x="2476615" y="1548861"/>
            <a:ext cx="7135284" cy="941917"/>
          </a:xfrm>
          <a:custGeom>
            <a:avLst/>
            <a:gdLst>
              <a:gd name="T0" fmla="*/ 2147483646 w 4944"/>
              <a:gd name="T1" fmla="*/ 0 h 480"/>
              <a:gd name="T2" fmla="*/ 0 w 4944"/>
              <a:gd name="T3" fmla="*/ 2147483646 h 480"/>
              <a:gd name="T4" fmla="*/ 2147483646 w 4944"/>
              <a:gd name="T5" fmla="*/ 2147483646 h 480"/>
              <a:gd name="T6" fmla="*/ 2147483646 w 4944"/>
              <a:gd name="T7" fmla="*/ 0 h 480"/>
              <a:gd name="T8" fmla="*/ 0 60000 65536"/>
              <a:gd name="T9" fmla="*/ 0 60000 65536"/>
              <a:gd name="T10" fmla="*/ 0 60000 65536"/>
              <a:gd name="T11" fmla="*/ 0 60000 65536"/>
              <a:gd name="T12" fmla="*/ 0 w 4944"/>
              <a:gd name="T13" fmla="*/ 0 h 480"/>
              <a:gd name="T14" fmla="*/ 4944 w 4944"/>
              <a:gd name="T15" fmla="*/ 480 h 480"/>
            </a:gdLst>
            <a:ahLst/>
            <a:cxnLst>
              <a:cxn ang="T8">
                <a:pos x="T0" y="T1"/>
              </a:cxn>
              <a:cxn ang="T9">
                <a:pos x="T2" y="T3"/>
              </a:cxn>
              <a:cxn ang="T10">
                <a:pos x="T4" y="T5"/>
              </a:cxn>
              <a:cxn ang="T11">
                <a:pos x="T6" y="T7"/>
              </a:cxn>
            </a:cxnLst>
            <a:rect l="T12" t="T13" r="T14" b="T15"/>
            <a:pathLst>
              <a:path w="4944" h="480">
                <a:moveTo>
                  <a:pt x="2304" y="0"/>
                </a:moveTo>
                <a:lnTo>
                  <a:pt x="0" y="480"/>
                </a:lnTo>
                <a:lnTo>
                  <a:pt x="4944" y="480"/>
                </a:lnTo>
                <a:lnTo>
                  <a:pt x="2304" y="0"/>
                </a:lnTo>
                <a:close/>
              </a:path>
            </a:pathLst>
          </a:custGeom>
          <a:blipFill dpi="0" rotWithShape="0">
            <a:blip r:embed="rId3"/>
            <a:srcRect/>
            <a:tile tx="0" ty="0" sx="100000" sy="100000" flip="none" algn="tl"/>
          </a:blipFill>
          <a:ln w="9525">
            <a:round/>
            <a:headEnd/>
            <a:tailEnd/>
          </a:ln>
          <a:scene3d>
            <a:camera prst="legacyObliqueTopRight"/>
            <a:lightRig rig="legacyFlat3" dir="b"/>
          </a:scene3d>
          <a:sp3d extrusionH="328600" prstMaterial="legacyMatte">
            <a:bevelT w="13500" h="13500" prst="angle"/>
            <a:bevelB w="13500" h="13500" prst="angle"/>
            <a:extrusionClr>
              <a:srgbClr val="FFFFFF"/>
            </a:extrusionClr>
            <a:contourClr>
              <a:srgbClr val="FFFFFF"/>
            </a:contourClr>
          </a:sp3d>
        </p:spPr>
        <p:txBody>
          <a:bodyPr wrap="none" anchor="ctr">
            <a:flatTx/>
          </a:bodyPr>
          <a:lstStyle/>
          <a:p>
            <a:pPr defTabSz="1219170" eaLnBrk="0" fontAlgn="base" hangingPunct="0">
              <a:spcBef>
                <a:spcPct val="0"/>
              </a:spcBef>
              <a:spcAft>
                <a:spcPct val="0"/>
              </a:spcAft>
            </a:pPr>
            <a:endParaRPr lang="en-US" sz="3200">
              <a:solidFill>
                <a:srgbClr val="958D85"/>
              </a:solidFill>
              <a:latin typeface="Arial" panose="020B0604020202020204" pitchFamily="34" charset="0"/>
              <a:ea typeface="MS PGothic" panose="020B0600070205080204" pitchFamily="34" charset="-128"/>
            </a:endParaRPr>
          </a:p>
        </p:txBody>
      </p:sp>
      <p:sp>
        <p:nvSpPr>
          <p:cNvPr id="44042" name="Rectangle 11">
            <a:extLst>
              <a:ext uri="{FF2B5EF4-FFF2-40B4-BE49-F238E27FC236}">
                <a16:creationId xmlns:a16="http://schemas.microsoft.com/office/drawing/2014/main" id="{850DCE98-2752-4F30-9810-E03064F391DD}"/>
              </a:ext>
            </a:extLst>
          </p:cNvPr>
          <p:cNvSpPr>
            <a:spLocks noGrp="1" noChangeArrowheads="1"/>
          </p:cNvSpPr>
          <p:nvPr>
            <p:ph type="ctrTitle"/>
          </p:nvPr>
        </p:nvSpPr>
        <p:spPr>
          <a:xfrm>
            <a:off x="1422400" y="457200"/>
            <a:ext cx="9042400" cy="855133"/>
          </a:xfrm>
        </p:spPr>
        <p:txBody>
          <a:bodyPr/>
          <a:lstStyle/>
          <a:p>
            <a:pPr fontAlgn="auto">
              <a:lnSpc>
                <a:spcPct val="80000"/>
              </a:lnSpc>
              <a:spcAft>
                <a:spcPts val="0"/>
              </a:spcAft>
              <a:defRPr/>
            </a:pPr>
            <a:r>
              <a:rPr lang="en-US" sz="4000" dirty="0">
                <a:latin typeface="Arial" charset="0"/>
                <a:ea typeface="ＭＳ Ｐゴシック" charset="0"/>
                <a:cs typeface="ＭＳ Ｐゴシック" charset="0"/>
              </a:rPr>
              <a:t>The Four Elements of Effective Clubs</a:t>
            </a:r>
          </a:p>
        </p:txBody>
      </p:sp>
      <p:sp>
        <p:nvSpPr>
          <p:cNvPr id="63501" name="Text Box 17">
            <a:extLst>
              <a:ext uri="{FF2B5EF4-FFF2-40B4-BE49-F238E27FC236}">
                <a16:creationId xmlns:a16="http://schemas.microsoft.com/office/drawing/2014/main" id="{D2AF8CB7-15B1-422C-A70F-39178AA9E063}"/>
              </a:ext>
            </a:extLst>
          </p:cNvPr>
          <p:cNvSpPr txBox="1">
            <a:spLocks noChangeArrowheads="1"/>
          </p:cNvSpPr>
          <p:nvPr/>
        </p:nvSpPr>
        <p:spPr bwMode="auto">
          <a:xfrm>
            <a:off x="3617384" y="1928285"/>
            <a:ext cx="5029200" cy="421414"/>
          </a:xfrm>
          <a:prstGeom prst="rect">
            <a:avLst/>
          </a:prstGeom>
          <a:noFill/>
          <a:ln>
            <a:noFill/>
          </a:ln>
        </p:spPr>
        <p:txBody>
          <a:bodyPr lIns="82059" tIns="41029" rIns="82059" bIns="41029">
            <a:spAutoFit/>
          </a:bodyPr>
          <a:lstStyle>
            <a:lvl1pPr defTabSz="820738">
              <a:defRPr sz="2400">
                <a:solidFill>
                  <a:schemeClr val="tx1"/>
                </a:solidFill>
                <a:latin typeface="Arial" panose="020B0604020202020204" pitchFamily="34" charset="0"/>
                <a:ea typeface="MS PGothic" panose="020B0600070205080204" pitchFamily="34" charset="-128"/>
              </a:defRPr>
            </a:lvl1pPr>
            <a:lvl2pPr marL="742950" indent="-285750" defTabSz="820738">
              <a:defRPr sz="2400">
                <a:solidFill>
                  <a:schemeClr val="tx1"/>
                </a:solidFill>
                <a:latin typeface="Arial" panose="020B0604020202020204" pitchFamily="34" charset="0"/>
                <a:ea typeface="MS PGothic" panose="020B0600070205080204" pitchFamily="34" charset="-128"/>
              </a:defRPr>
            </a:lvl2pPr>
            <a:lvl3pPr marL="1143000" indent="-228600" defTabSz="820738">
              <a:defRPr sz="2400">
                <a:solidFill>
                  <a:schemeClr val="tx1"/>
                </a:solidFill>
                <a:latin typeface="Arial" panose="020B0604020202020204" pitchFamily="34" charset="0"/>
                <a:ea typeface="MS PGothic" panose="020B0600070205080204" pitchFamily="34" charset="-128"/>
              </a:defRPr>
            </a:lvl3pPr>
            <a:lvl4pPr marL="1600200" indent="-228600" defTabSz="820738">
              <a:defRPr sz="2400">
                <a:solidFill>
                  <a:schemeClr val="tx1"/>
                </a:solidFill>
                <a:latin typeface="Arial" panose="020B0604020202020204" pitchFamily="34" charset="0"/>
                <a:ea typeface="MS PGothic" panose="020B0600070205080204" pitchFamily="34" charset="-128"/>
              </a:defRPr>
            </a:lvl4pPr>
            <a:lvl5pPr marL="2057400" indent="-228600" defTabSz="820738">
              <a:defRPr sz="2400">
                <a:solidFill>
                  <a:schemeClr val="tx1"/>
                </a:solidFill>
                <a:latin typeface="Arial" panose="020B0604020202020204" pitchFamily="34" charset="0"/>
                <a:ea typeface="MS PGothic" panose="020B0600070205080204" pitchFamily="34" charset="-128"/>
              </a:defRPr>
            </a:lvl5pPr>
            <a:lvl6pPr marL="2514600" indent="-228600" defTabSz="820738"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820738"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820738"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820738"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defTabSz="1094290" eaLnBrk="0" fontAlgn="base" hangingPunct="0">
              <a:spcBef>
                <a:spcPct val="0"/>
              </a:spcBef>
              <a:spcAft>
                <a:spcPct val="0"/>
              </a:spcAft>
              <a:defRPr/>
            </a:pPr>
            <a:r>
              <a:rPr lang="en-US" altLang="en-US" sz="2200">
                <a:solidFill>
                  <a:srgbClr val="958D85"/>
                </a:solidFill>
                <a:latin typeface="Minion Bold" charset="0"/>
              </a:rPr>
              <a:t>Effective Clubs are able to</a:t>
            </a:r>
          </a:p>
        </p:txBody>
      </p:sp>
      <p:sp>
        <p:nvSpPr>
          <p:cNvPr id="63502" name="Line 19">
            <a:extLst>
              <a:ext uri="{FF2B5EF4-FFF2-40B4-BE49-F238E27FC236}">
                <a16:creationId xmlns:a16="http://schemas.microsoft.com/office/drawing/2014/main" id="{B97D4921-761A-481A-A4D9-193E4985E961}"/>
              </a:ext>
            </a:extLst>
          </p:cNvPr>
          <p:cNvSpPr>
            <a:spLocks noChangeShapeType="1"/>
          </p:cNvSpPr>
          <p:nvPr/>
        </p:nvSpPr>
        <p:spPr bwMode="auto">
          <a:xfrm flipH="1">
            <a:off x="2590801" y="1447800"/>
            <a:ext cx="3325284" cy="941917"/>
          </a:xfrm>
          <a:prstGeom prst="line">
            <a:avLst/>
          </a:prstGeom>
          <a:noFill/>
          <a:ln w="41275" cmpd="thickThin">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1219170" eaLnBrk="0" fontAlgn="base" hangingPunct="0">
              <a:spcBef>
                <a:spcPct val="0"/>
              </a:spcBef>
              <a:spcAft>
                <a:spcPct val="0"/>
              </a:spcAft>
            </a:pPr>
            <a:endParaRPr lang="en-US" sz="3200">
              <a:solidFill>
                <a:srgbClr val="958D85"/>
              </a:solidFill>
              <a:latin typeface="Arial" panose="020B0604020202020204" pitchFamily="34" charset="0"/>
              <a:ea typeface="MS PGothic" panose="020B0600070205080204" pitchFamily="34" charset="-128"/>
            </a:endParaRPr>
          </a:p>
        </p:txBody>
      </p:sp>
      <p:sp>
        <p:nvSpPr>
          <p:cNvPr id="63503" name="Line 20">
            <a:extLst>
              <a:ext uri="{FF2B5EF4-FFF2-40B4-BE49-F238E27FC236}">
                <a16:creationId xmlns:a16="http://schemas.microsoft.com/office/drawing/2014/main" id="{3BCCB2A7-1C25-4107-A125-556BFCC8794F}"/>
              </a:ext>
            </a:extLst>
          </p:cNvPr>
          <p:cNvSpPr>
            <a:spLocks noChangeShapeType="1"/>
          </p:cNvSpPr>
          <p:nvPr/>
        </p:nvSpPr>
        <p:spPr bwMode="auto">
          <a:xfrm>
            <a:off x="5916084" y="1447800"/>
            <a:ext cx="3810000" cy="941917"/>
          </a:xfrm>
          <a:prstGeom prst="line">
            <a:avLst/>
          </a:prstGeom>
          <a:noFill/>
          <a:ln w="41275" cmpd="thickThin">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1219170" eaLnBrk="0" fontAlgn="base" hangingPunct="0">
              <a:spcBef>
                <a:spcPct val="0"/>
              </a:spcBef>
              <a:spcAft>
                <a:spcPct val="0"/>
              </a:spcAft>
            </a:pPr>
            <a:endParaRPr lang="en-US" sz="3200">
              <a:solidFill>
                <a:srgbClr val="958D85"/>
              </a:solidFill>
              <a:latin typeface="Arial" panose="020B0604020202020204" pitchFamily="34" charset="0"/>
              <a:ea typeface="MS PGothic" panose="020B0600070205080204" pitchFamily="34" charset="-128"/>
            </a:endParaRPr>
          </a:p>
        </p:txBody>
      </p:sp>
      <p:sp>
        <p:nvSpPr>
          <p:cNvPr id="126999" name="Text Box 23">
            <a:extLst>
              <a:ext uri="{FF2B5EF4-FFF2-40B4-BE49-F238E27FC236}">
                <a16:creationId xmlns:a16="http://schemas.microsoft.com/office/drawing/2014/main" id="{9ADFCD6A-8A6B-404F-ACE4-35B214C09FDF}"/>
              </a:ext>
            </a:extLst>
          </p:cNvPr>
          <p:cNvSpPr txBox="1">
            <a:spLocks noChangeArrowheads="1"/>
          </p:cNvSpPr>
          <p:nvPr/>
        </p:nvSpPr>
        <p:spPr bwMode="auto">
          <a:xfrm>
            <a:off x="2971801" y="5039785"/>
            <a:ext cx="6498167" cy="523220"/>
          </a:xfrm>
          <a:prstGeom prst="rect">
            <a:avLst/>
          </a:prstGeom>
          <a:noFill/>
          <a:ln w="330200">
            <a:noFill/>
            <a:miter lim="800000"/>
            <a:headEnd/>
            <a:tailEnd/>
          </a:ln>
          <a:effec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defTabSz="1219170" eaLnBrk="0" fontAlgn="base" hangingPunct="0">
              <a:spcBef>
                <a:spcPct val="0"/>
              </a:spcBef>
              <a:spcAft>
                <a:spcPct val="0"/>
              </a:spcAft>
              <a:defRPr/>
            </a:pPr>
            <a:r>
              <a:rPr lang="en-GB" altLang="en-US" sz="2800" b="1">
                <a:solidFill>
                  <a:srgbClr val="18579B"/>
                </a:solidFill>
                <a:effectLst>
                  <a:outerShdw blurRad="38100" dist="38100" dir="2700000" algn="tl">
                    <a:srgbClr val="C0C0C0"/>
                  </a:outerShdw>
                </a:effectLst>
                <a:latin typeface="Times New Roman" panose="02020603050405020304" pitchFamily="18" charset="0"/>
              </a:rPr>
              <a:t>Foundation of Fellowship and Service</a:t>
            </a:r>
          </a:p>
        </p:txBody>
      </p:sp>
      <p:sp>
        <p:nvSpPr>
          <p:cNvPr id="63509" name="Text Box 27">
            <a:extLst>
              <a:ext uri="{FF2B5EF4-FFF2-40B4-BE49-F238E27FC236}">
                <a16:creationId xmlns:a16="http://schemas.microsoft.com/office/drawing/2014/main" id="{D068C0AD-EE15-4825-8781-5B706E08574A}"/>
              </a:ext>
            </a:extLst>
          </p:cNvPr>
          <p:cNvSpPr txBox="1">
            <a:spLocks noChangeArrowheads="1"/>
          </p:cNvSpPr>
          <p:nvPr/>
        </p:nvSpPr>
        <p:spPr bwMode="auto">
          <a:xfrm>
            <a:off x="2609851" y="1547285"/>
            <a:ext cx="154093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defTabSz="1219170" eaLnBrk="0" fontAlgn="base" hangingPunct="0">
              <a:spcBef>
                <a:spcPct val="0"/>
              </a:spcBef>
              <a:spcAft>
                <a:spcPct val="0"/>
              </a:spcAft>
            </a:pPr>
            <a:endParaRPr lang="en-US" altLang="en-US">
              <a:solidFill>
                <a:srgbClr val="958D85"/>
              </a:solidFill>
            </a:endParaRPr>
          </a:p>
        </p:txBody>
      </p:sp>
      <p:sp>
        <p:nvSpPr>
          <p:cNvPr id="63510" name="Rectangle 2" descr="White marble">
            <a:extLst>
              <a:ext uri="{FF2B5EF4-FFF2-40B4-BE49-F238E27FC236}">
                <a16:creationId xmlns:a16="http://schemas.microsoft.com/office/drawing/2014/main" id="{3894606C-415A-4353-B80E-4BF3033AEDE2}"/>
              </a:ext>
            </a:extLst>
          </p:cNvPr>
          <p:cNvSpPr>
            <a:spLocks noChangeArrowheads="1"/>
          </p:cNvSpPr>
          <p:nvPr/>
        </p:nvSpPr>
        <p:spPr bwMode="auto">
          <a:xfrm>
            <a:off x="2779185" y="4572001"/>
            <a:ext cx="6794500" cy="537633"/>
          </a:xfrm>
          <a:prstGeom prst="rect">
            <a:avLst/>
          </a:prstGeom>
          <a:blipFill dpi="0" rotWithShape="0">
            <a:blip r:embed="rId3"/>
            <a:srcRect/>
            <a:tile tx="0" ty="0" sx="100000" sy="100000" flip="none" algn="tl"/>
          </a:blipFill>
          <a:ln w="9525">
            <a:miter lim="800000"/>
            <a:headEnd/>
            <a:tailEnd/>
          </a:ln>
          <a:scene3d>
            <a:camera prst="legacyObliqueTopRight"/>
            <a:lightRig rig="legacyFlat3" dir="b"/>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defTabSz="1219170" eaLnBrk="0" fontAlgn="base" hangingPunct="0">
              <a:spcBef>
                <a:spcPct val="0"/>
              </a:spcBef>
              <a:spcAft>
                <a:spcPct val="0"/>
              </a:spcAft>
            </a:pPr>
            <a:endParaRPr lang="en-US" altLang="en-US">
              <a:solidFill>
                <a:srgbClr val="958D85"/>
              </a:solidFill>
            </a:endParaRPr>
          </a:p>
        </p:txBody>
      </p:sp>
      <p:sp>
        <p:nvSpPr>
          <p:cNvPr id="63511" name="Text Box 18">
            <a:extLst>
              <a:ext uri="{FF2B5EF4-FFF2-40B4-BE49-F238E27FC236}">
                <a16:creationId xmlns:a16="http://schemas.microsoft.com/office/drawing/2014/main" id="{ABEEA23C-39B8-40C6-A0A1-230CEE97BA7E}"/>
              </a:ext>
            </a:extLst>
          </p:cNvPr>
          <p:cNvSpPr txBox="1">
            <a:spLocks noChangeArrowheads="1"/>
          </p:cNvSpPr>
          <p:nvPr/>
        </p:nvSpPr>
        <p:spPr bwMode="auto">
          <a:xfrm>
            <a:off x="3549536" y="4572001"/>
            <a:ext cx="5691832" cy="452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9" tIns="41029" rIns="82059" bIns="41029">
            <a:spAutoFit/>
          </a:bodyPr>
          <a:lstStyle>
            <a:lvl1pPr defTabSz="820738">
              <a:defRPr sz="2400">
                <a:solidFill>
                  <a:schemeClr val="tx1"/>
                </a:solidFill>
                <a:latin typeface="Arial" panose="020B0604020202020204" pitchFamily="34" charset="0"/>
                <a:ea typeface="MS PGothic" panose="020B0600070205080204" pitchFamily="34" charset="-128"/>
              </a:defRPr>
            </a:lvl1pPr>
            <a:lvl2pPr marL="742950" indent="-285750" defTabSz="820738">
              <a:defRPr sz="2400">
                <a:solidFill>
                  <a:schemeClr val="tx1"/>
                </a:solidFill>
                <a:latin typeface="Arial" panose="020B0604020202020204" pitchFamily="34" charset="0"/>
                <a:ea typeface="MS PGothic" panose="020B0600070205080204" pitchFamily="34" charset="-128"/>
              </a:defRPr>
            </a:lvl2pPr>
            <a:lvl3pPr marL="1143000" indent="-228600" defTabSz="820738">
              <a:defRPr sz="2400">
                <a:solidFill>
                  <a:schemeClr val="tx1"/>
                </a:solidFill>
                <a:latin typeface="Arial" panose="020B0604020202020204" pitchFamily="34" charset="0"/>
                <a:ea typeface="MS PGothic" panose="020B0600070205080204" pitchFamily="34" charset="-128"/>
              </a:defRPr>
            </a:lvl3pPr>
            <a:lvl4pPr marL="1600200" indent="-228600" defTabSz="820738">
              <a:defRPr sz="2400">
                <a:solidFill>
                  <a:schemeClr val="tx1"/>
                </a:solidFill>
                <a:latin typeface="Arial" panose="020B0604020202020204" pitchFamily="34" charset="0"/>
                <a:ea typeface="MS PGothic" panose="020B0600070205080204" pitchFamily="34" charset="-128"/>
              </a:defRPr>
            </a:lvl4pPr>
            <a:lvl5pPr marL="2057400" indent="-228600" defTabSz="820738">
              <a:defRPr sz="2400">
                <a:solidFill>
                  <a:schemeClr val="tx1"/>
                </a:solidFill>
                <a:latin typeface="Arial" panose="020B0604020202020204" pitchFamily="34" charset="0"/>
                <a:ea typeface="MS PGothic" panose="020B0600070205080204" pitchFamily="34" charset="-128"/>
              </a:defRPr>
            </a:lvl5pPr>
            <a:lvl6pPr marL="2514600" indent="-228600" defTabSz="820738"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820738"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820738"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820738"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defTabSz="1094290" eaLnBrk="0" fontAlgn="base" hangingPunct="0">
              <a:spcBef>
                <a:spcPct val="0"/>
              </a:spcBef>
              <a:spcAft>
                <a:spcPct val="0"/>
              </a:spcAft>
            </a:pPr>
            <a:r>
              <a:rPr lang="en-US" altLang="en-US" dirty="0">
                <a:solidFill>
                  <a:srgbClr val="958D85"/>
                </a:solidFill>
                <a:latin typeface="Minion Bold"/>
              </a:rPr>
              <a:t>Efficient Board and Club Administration</a:t>
            </a:r>
          </a:p>
        </p:txBody>
      </p:sp>
      <p:sp>
        <p:nvSpPr>
          <p:cNvPr id="63492" name="Rectangle 26">
            <a:extLst>
              <a:ext uri="{FF2B5EF4-FFF2-40B4-BE49-F238E27FC236}">
                <a16:creationId xmlns:a16="http://schemas.microsoft.com/office/drawing/2014/main" id="{B85E5CCA-852C-41DD-97F5-26E1222F3970}"/>
              </a:ext>
            </a:extLst>
          </p:cNvPr>
          <p:cNvSpPr>
            <a:spLocks noChangeArrowheads="1"/>
          </p:cNvSpPr>
          <p:nvPr/>
        </p:nvSpPr>
        <p:spPr bwMode="auto">
          <a:xfrm>
            <a:off x="7973987" y="2622550"/>
            <a:ext cx="1495981" cy="1612900"/>
          </a:xfrm>
          <a:prstGeom prst="rect">
            <a:avLst/>
          </a:prstGeom>
          <a:solidFill>
            <a:srgbClr val="FFDD99"/>
          </a:solidFill>
          <a:ln w="6350">
            <a:solidFill>
              <a:schemeClr val="tx1"/>
            </a:solidFill>
            <a:miter lim="800000"/>
            <a:headEnd/>
            <a:tailEnd/>
          </a:ln>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defTabSz="1219170" eaLnBrk="0" fontAlgn="base" hangingPunct="0">
              <a:spcBef>
                <a:spcPct val="0"/>
              </a:spcBef>
              <a:spcAft>
                <a:spcPct val="0"/>
              </a:spcAft>
            </a:pPr>
            <a:r>
              <a:rPr lang="en-US" altLang="en-US" dirty="0">
                <a:solidFill>
                  <a:srgbClr val="958D85"/>
                </a:solidFill>
              </a:rPr>
              <a:t>                                            </a:t>
            </a:r>
          </a:p>
        </p:txBody>
      </p:sp>
      <p:sp>
        <p:nvSpPr>
          <p:cNvPr id="63495" name="Rectangle 6">
            <a:extLst>
              <a:ext uri="{FF2B5EF4-FFF2-40B4-BE49-F238E27FC236}">
                <a16:creationId xmlns:a16="http://schemas.microsoft.com/office/drawing/2014/main" id="{07D75696-F6CB-4ADD-875B-ADA33E41CB38}"/>
              </a:ext>
            </a:extLst>
          </p:cNvPr>
          <p:cNvSpPr>
            <a:spLocks noChangeArrowheads="1"/>
          </p:cNvSpPr>
          <p:nvPr/>
        </p:nvSpPr>
        <p:spPr bwMode="auto">
          <a:xfrm>
            <a:off x="4519084" y="2590801"/>
            <a:ext cx="1479549" cy="1640417"/>
          </a:xfrm>
          <a:prstGeom prst="rect">
            <a:avLst/>
          </a:prstGeom>
          <a:solidFill>
            <a:srgbClr val="FFDD99"/>
          </a:solidFill>
          <a:ln w="6350">
            <a:solidFill>
              <a:schemeClr val="tx1"/>
            </a:solidFill>
            <a:miter lim="800000"/>
            <a:headEnd/>
            <a:tailEnd/>
          </a:ln>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defTabSz="1219170" eaLnBrk="0" fontAlgn="base" hangingPunct="0">
              <a:spcBef>
                <a:spcPct val="0"/>
              </a:spcBef>
              <a:spcAft>
                <a:spcPct val="0"/>
              </a:spcAft>
            </a:pPr>
            <a:endParaRPr lang="en-US" altLang="en-US">
              <a:solidFill>
                <a:srgbClr val="958D85"/>
              </a:solidFill>
            </a:endParaRPr>
          </a:p>
        </p:txBody>
      </p:sp>
      <p:sp>
        <p:nvSpPr>
          <p:cNvPr id="63496" name="Rectangle 7">
            <a:extLst>
              <a:ext uri="{FF2B5EF4-FFF2-40B4-BE49-F238E27FC236}">
                <a16:creationId xmlns:a16="http://schemas.microsoft.com/office/drawing/2014/main" id="{5D43CAA0-0006-4799-821F-0C5E429A4D52}"/>
              </a:ext>
            </a:extLst>
          </p:cNvPr>
          <p:cNvSpPr>
            <a:spLocks noChangeArrowheads="1"/>
          </p:cNvSpPr>
          <p:nvPr/>
        </p:nvSpPr>
        <p:spPr bwMode="auto">
          <a:xfrm>
            <a:off x="6284384" y="2590801"/>
            <a:ext cx="1447800" cy="1640417"/>
          </a:xfrm>
          <a:prstGeom prst="rect">
            <a:avLst/>
          </a:prstGeom>
          <a:solidFill>
            <a:srgbClr val="FFDD99"/>
          </a:solidFill>
          <a:ln w="6350">
            <a:solidFill>
              <a:schemeClr val="tx1"/>
            </a:solidFill>
            <a:miter lim="800000"/>
            <a:headEnd/>
            <a:tailEnd/>
          </a:ln>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defTabSz="1219170" eaLnBrk="0" fontAlgn="base" hangingPunct="0">
              <a:spcBef>
                <a:spcPct val="0"/>
              </a:spcBef>
              <a:spcAft>
                <a:spcPct val="0"/>
              </a:spcAft>
            </a:pPr>
            <a:endParaRPr lang="en-US" altLang="en-US">
              <a:solidFill>
                <a:srgbClr val="958D85"/>
              </a:solidFill>
            </a:endParaRPr>
          </a:p>
        </p:txBody>
      </p:sp>
      <p:sp>
        <p:nvSpPr>
          <p:cNvPr id="63505" name="Rectangle 22">
            <a:extLst>
              <a:ext uri="{FF2B5EF4-FFF2-40B4-BE49-F238E27FC236}">
                <a16:creationId xmlns:a16="http://schemas.microsoft.com/office/drawing/2014/main" id="{2044E489-ED28-4791-BA82-C9C301A2B5C9}"/>
              </a:ext>
            </a:extLst>
          </p:cNvPr>
          <p:cNvSpPr>
            <a:spLocks noGrp="1" noChangeArrowheads="1"/>
          </p:cNvSpPr>
          <p:nvPr>
            <p:ph type="subTitle" idx="1"/>
          </p:nvPr>
        </p:nvSpPr>
        <p:spPr>
          <a:xfrm>
            <a:off x="2660652" y="2707217"/>
            <a:ext cx="1731433" cy="1227667"/>
          </a:xfrm>
        </p:spPr>
        <p:txBody>
          <a:bodyPr>
            <a:normAutofit lnSpcReduction="10000"/>
          </a:bodyPr>
          <a:lstStyle/>
          <a:p>
            <a:pPr defTabSz="1019149" fontAlgn="auto">
              <a:lnSpc>
                <a:spcPct val="110000"/>
              </a:lnSpc>
              <a:spcAft>
                <a:spcPts val="0"/>
              </a:spcAft>
              <a:defRPr/>
            </a:pPr>
            <a:r>
              <a:rPr lang="en-US" b="1" dirty="0">
                <a:solidFill>
                  <a:srgbClr val="18579B"/>
                </a:solidFill>
                <a:latin typeface="Minion Bold" charset="0"/>
                <a:ea typeface="ＭＳ Ｐゴシック" charset="0"/>
                <a:cs typeface="ＭＳ Ｐゴシック" charset="0"/>
              </a:rPr>
              <a:t>Sustain </a:t>
            </a:r>
            <a:br>
              <a:rPr lang="en-US" b="1" dirty="0">
                <a:solidFill>
                  <a:srgbClr val="18579B"/>
                </a:solidFill>
                <a:latin typeface="Minion Bold" charset="0"/>
                <a:ea typeface="ＭＳ Ｐゴシック" charset="0"/>
                <a:cs typeface="ＭＳ Ｐゴシック" charset="0"/>
              </a:rPr>
            </a:br>
            <a:r>
              <a:rPr lang="en-US" b="1" dirty="0">
                <a:solidFill>
                  <a:srgbClr val="18579B"/>
                </a:solidFill>
                <a:latin typeface="Minion Bold" charset="0"/>
                <a:ea typeface="ＭＳ Ｐゴシック" charset="0"/>
                <a:cs typeface="ＭＳ Ｐゴシック" charset="0"/>
              </a:rPr>
              <a:t>and </a:t>
            </a:r>
            <a:br>
              <a:rPr lang="en-US" b="1" dirty="0">
                <a:solidFill>
                  <a:srgbClr val="18579B"/>
                </a:solidFill>
                <a:latin typeface="Minion Bold" charset="0"/>
                <a:ea typeface="ＭＳ Ｐゴシック" charset="0"/>
                <a:cs typeface="ＭＳ Ｐゴシック" charset="0"/>
              </a:rPr>
            </a:br>
            <a:r>
              <a:rPr lang="en-US" b="1" dirty="0">
                <a:solidFill>
                  <a:srgbClr val="18579B"/>
                </a:solidFill>
                <a:latin typeface="Minion Bold" charset="0"/>
                <a:ea typeface="ＭＳ Ｐゴシック" charset="0"/>
                <a:cs typeface="ＭＳ Ｐゴシック" charset="0"/>
              </a:rPr>
              <a:t>Grow Membership</a:t>
            </a:r>
          </a:p>
        </p:txBody>
      </p:sp>
      <p:sp>
        <p:nvSpPr>
          <p:cNvPr id="63500" name="Rectangle 15">
            <a:extLst>
              <a:ext uri="{FF2B5EF4-FFF2-40B4-BE49-F238E27FC236}">
                <a16:creationId xmlns:a16="http://schemas.microsoft.com/office/drawing/2014/main" id="{B6B11CB5-1FEB-4ED2-A921-E2FF5CC5DC79}"/>
              </a:ext>
            </a:extLst>
          </p:cNvPr>
          <p:cNvSpPr>
            <a:spLocks noChangeArrowheads="1"/>
          </p:cNvSpPr>
          <p:nvPr/>
        </p:nvSpPr>
        <p:spPr bwMode="auto">
          <a:xfrm>
            <a:off x="6208184" y="2707218"/>
            <a:ext cx="1524000" cy="1018116"/>
          </a:xfrm>
          <a:prstGeom prst="rect">
            <a:avLst/>
          </a:prstGeom>
          <a:noFill/>
          <a:ln>
            <a:noFill/>
          </a:ln>
        </p:spPr>
        <p:txBody>
          <a:bodyPr lIns="91429" tIns="45715" rIns="91429" bIns="45715"/>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defTabSz="1219170" fontAlgn="base">
              <a:spcBef>
                <a:spcPct val="20000"/>
              </a:spcBef>
              <a:spcAft>
                <a:spcPct val="0"/>
              </a:spcAft>
              <a:buClr>
                <a:srgbClr val="800080"/>
              </a:buClr>
              <a:buSzPct val="90000"/>
              <a:defRPr/>
            </a:pPr>
            <a:r>
              <a:rPr lang="en-US" altLang="en-US" sz="1800" b="1">
                <a:solidFill>
                  <a:srgbClr val="18579B"/>
                </a:solidFill>
                <a:latin typeface="Minion Bold" charset="0"/>
              </a:rPr>
              <a:t>Support </a:t>
            </a:r>
          </a:p>
          <a:p>
            <a:pPr algn="ctr" defTabSz="1219170" fontAlgn="base">
              <a:spcBef>
                <a:spcPct val="20000"/>
              </a:spcBef>
              <a:spcAft>
                <a:spcPct val="0"/>
              </a:spcAft>
              <a:buClr>
                <a:srgbClr val="800080"/>
              </a:buClr>
              <a:buSzPct val="90000"/>
              <a:defRPr/>
            </a:pPr>
            <a:r>
              <a:rPr lang="en-US" altLang="en-US" sz="1800" b="1">
                <a:solidFill>
                  <a:srgbClr val="18579B"/>
                </a:solidFill>
                <a:latin typeface="Minion Bold" charset="0"/>
              </a:rPr>
              <a:t>the </a:t>
            </a:r>
          </a:p>
          <a:p>
            <a:pPr algn="ctr" defTabSz="1219170" fontAlgn="base">
              <a:spcBef>
                <a:spcPct val="20000"/>
              </a:spcBef>
              <a:spcAft>
                <a:spcPct val="0"/>
              </a:spcAft>
              <a:buClr>
                <a:srgbClr val="800080"/>
              </a:buClr>
              <a:buSzPct val="90000"/>
              <a:defRPr/>
            </a:pPr>
            <a:r>
              <a:rPr lang="en-US" altLang="en-US" sz="1800" b="1">
                <a:solidFill>
                  <a:srgbClr val="18579B"/>
                </a:solidFill>
                <a:latin typeface="Minion Bold" charset="0"/>
              </a:rPr>
              <a:t>Rotary</a:t>
            </a:r>
          </a:p>
          <a:p>
            <a:pPr algn="ctr" defTabSz="1219170" fontAlgn="base">
              <a:spcBef>
                <a:spcPct val="20000"/>
              </a:spcBef>
              <a:spcAft>
                <a:spcPct val="0"/>
              </a:spcAft>
              <a:buClr>
                <a:srgbClr val="800080"/>
              </a:buClr>
              <a:buSzPct val="90000"/>
              <a:defRPr/>
            </a:pPr>
            <a:r>
              <a:rPr lang="en-US" altLang="en-US" sz="1800" b="1">
                <a:solidFill>
                  <a:srgbClr val="18579B"/>
                </a:solidFill>
                <a:latin typeface="Minion Bold" charset="0"/>
              </a:rPr>
              <a:t>Foundation</a:t>
            </a:r>
            <a:endParaRPr lang="en-US" altLang="en-US" sz="1800" b="1">
              <a:solidFill>
                <a:srgbClr val="18579B"/>
              </a:solidFill>
              <a:latin typeface="Minion" charset="0"/>
            </a:endParaRPr>
          </a:p>
        </p:txBody>
      </p:sp>
      <p:sp>
        <p:nvSpPr>
          <p:cNvPr id="63507" name="Rectangle 24">
            <a:extLst>
              <a:ext uri="{FF2B5EF4-FFF2-40B4-BE49-F238E27FC236}">
                <a16:creationId xmlns:a16="http://schemas.microsoft.com/office/drawing/2014/main" id="{94878BEC-2280-401C-ACFF-422156D133C3}"/>
              </a:ext>
            </a:extLst>
          </p:cNvPr>
          <p:cNvSpPr>
            <a:spLocks noChangeArrowheads="1"/>
          </p:cNvSpPr>
          <p:nvPr/>
        </p:nvSpPr>
        <p:spPr bwMode="auto">
          <a:xfrm>
            <a:off x="4379385" y="2707218"/>
            <a:ext cx="1731433" cy="1018116"/>
          </a:xfrm>
          <a:prstGeom prst="rect">
            <a:avLst/>
          </a:prstGeom>
          <a:noFill/>
          <a:ln>
            <a:noFill/>
          </a:ln>
        </p:spPr>
        <p:txBody>
          <a:bodyPr lIns="91429" tIns="45715" rIns="91429" bIns="45715"/>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defTabSz="1219170" fontAlgn="base">
              <a:spcBef>
                <a:spcPct val="20000"/>
              </a:spcBef>
              <a:spcAft>
                <a:spcPct val="0"/>
              </a:spcAft>
              <a:buClr>
                <a:srgbClr val="800080"/>
              </a:buClr>
              <a:buSzPct val="90000"/>
              <a:defRPr/>
            </a:pPr>
            <a:r>
              <a:rPr lang="en-US" altLang="en-US" sz="1800" b="1">
                <a:solidFill>
                  <a:srgbClr val="18579B"/>
                </a:solidFill>
                <a:latin typeface="Minion Bold" charset="0"/>
              </a:rPr>
              <a:t>Implement</a:t>
            </a:r>
          </a:p>
          <a:p>
            <a:pPr algn="ctr" defTabSz="1219170" fontAlgn="base">
              <a:spcBef>
                <a:spcPct val="20000"/>
              </a:spcBef>
              <a:spcAft>
                <a:spcPct val="0"/>
              </a:spcAft>
              <a:buClr>
                <a:srgbClr val="800080"/>
              </a:buClr>
              <a:buSzPct val="90000"/>
              <a:defRPr/>
            </a:pPr>
            <a:r>
              <a:rPr lang="en-US" altLang="en-US" sz="1800" b="1">
                <a:solidFill>
                  <a:srgbClr val="18579B"/>
                </a:solidFill>
                <a:latin typeface="Minion Bold" charset="0"/>
              </a:rPr>
              <a:t>Successful</a:t>
            </a:r>
          </a:p>
          <a:p>
            <a:pPr algn="ctr" defTabSz="1219170" fontAlgn="base">
              <a:spcBef>
                <a:spcPct val="20000"/>
              </a:spcBef>
              <a:spcAft>
                <a:spcPct val="0"/>
              </a:spcAft>
              <a:buClr>
                <a:srgbClr val="800080"/>
              </a:buClr>
              <a:buSzPct val="90000"/>
              <a:defRPr/>
            </a:pPr>
            <a:r>
              <a:rPr lang="en-US" altLang="en-US" sz="1800" b="1">
                <a:solidFill>
                  <a:srgbClr val="18579B"/>
                </a:solidFill>
                <a:latin typeface="Minion Bold" charset="0"/>
              </a:rPr>
              <a:t>Service</a:t>
            </a:r>
          </a:p>
          <a:p>
            <a:pPr algn="ctr" defTabSz="1219170" fontAlgn="base">
              <a:spcBef>
                <a:spcPct val="20000"/>
              </a:spcBef>
              <a:spcAft>
                <a:spcPct val="0"/>
              </a:spcAft>
              <a:buClr>
                <a:srgbClr val="800080"/>
              </a:buClr>
              <a:buSzPct val="90000"/>
              <a:defRPr/>
            </a:pPr>
            <a:r>
              <a:rPr lang="en-US" altLang="en-US" sz="1800" b="1">
                <a:solidFill>
                  <a:srgbClr val="18579B"/>
                </a:solidFill>
                <a:latin typeface="Minion Bold" charset="0"/>
              </a:rPr>
              <a:t>Projects</a:t>
            </a:r>
            <a:endParaRPr lang="en-US" altLang="en-US" sz="1800" b="1">
              <a:solidFill>
                <a:srgbClr val="18579B"/>
              </a:solidFill>
              <a:latin typeface="Minion" charset="0"/>
            </a:endParaRPr>
          </a:p>
        </p:txBody>
      </p:sp>
      <p:sp>
        <p:nvSpPr>
          <p:cNvPr id="63508" name="Rectangle 25">
            <a:extLst>
              <a:ext uri="{FF2B5EF4-FFF2-40B4-BE49-F238E27FC236}">
                <a16:creationId xmlns:a16="http://schemas.microsoft.com/office/drawing/2014/main" id="{562AA92B-9EB7-4B72-A878-36F6F563EC9E}"/>
              </a:ext>
            </a:extLst>
          </p:cNvPr>
          <p:cNvSpPr>
            <a:spLocks noChangeArrowheads="1"/>
          </p:cNvSpPr>
          <p:nvPr/>
        </p:nvSpPr>
        <p:spPr bwMode="auto">
          <a:xfrm>
            <a:off x="8066350" y="2792942"/>
            <a:ext cx="1327151" cy="1524000"/>
          </a:xfrm>
          <a:prstGeom prst="rect">
            <a:avLst/>
          </a:prstGeom>
          <a:noFill/>
          <a:ln>
            <a:noFill/>
          </a:ln>
        </p:spPr>
        <p:txBody>
          <a:bodyPr lIns="91429" tIns="45715" rIns="91429" bIns="45715"/>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defTabSz="1219170" fontAlgn="base">
              <a:spcBef>
                <a:spcPct val="20000"/>
              </a:spcBef>
              <a:spcAft>
                <a:spcPct val="0"/>
              </a:spcAft>
              <a:buClr>
                <a:srgbClr val="800080"/>
              </a:buClr>
              <a:buSzPct val="90000"/>
              <a:defRPr/>
            </a:pPr>
            <a:r>
              <a:rPr lang="en-US" altLang="en-US" sz="1800" b="1" dirty="0">
                <a:solidFill>
                  <a:srgbClr val="18579B"/>
                </a:solidFill>
                <a:latin typeface="Minion Bold" charset="0"/>
              </a:rPr>
              <a:t>Develop Club Leaders</a:t>
            </a:r>
          </a:p>
          <a:p>
            <a:pPr algn="ctr" defTabSz="1219170" fontAlgn="base">
              <a:spcBef>
                <a:spcPct val="20000"/>
              </a:spcBef>
              <a:spcAft>
                <a:spcPct val="0"/>
              </a:spcAft>
              <a:buClr>
                <a:srgbClr val="800080"/>
              </a:buClr>
              <a:buSzPct val="90000"/>
              <a:defRPr/>
            </a:pPr>
            <a:r>
              <a:rPr lang="en-US" altLang="en-US" sz="1800" b="1" dirty="0">
                <a:solidFill>
                  <a:srgbClr val="18579B"/>
                </a:solidFill>
                <a:latin typeface="Minion Bold" charset="0"/>
              </a:rPr>
              <a:t>to Serve</a:t>
            </a:r>
            <a:endParaRPr lang="en-US" altLang="en-US" sz="1800" b="1" dirty="0">
              <a:solidFill>
                <a:srgbClr val="18579B"/>
              </a:solidFill>
              <a:latin typeface="Minion"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63501"/>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0"/>
                                  </p:stCondLst>
                                  <p:childTnLst>
                                    <p:set>
                                      <p:cBhvr>
                                        <p:cTn id="9" dur="1" fill="hold">
                                          <p:stCondLst>
                                            <p:cond delay="0"/>
                                          </p:stCondLst>
                                        </p:cTn>
                                        <p:tgtEl>
                                          <p:spTgt spid="63492"/>
                                        </p:tgtEl>
                                        <p:attrNameLst>
                                          <p:attrName>style.visibility</p:attrName>
                                        </p:attrNameLst>
                                      </p:cBhvr>
                                      <p:to>
                                        <p:strVal val="visible"/>
                                      </p:to>
                                    </p:set>
                                  </p:childTnLst>
                                </p:cTn>
                              </p:par>
                            </p:childTnLst>
                          </p:cTn>
                        </p:par>
                        <p:par>
                          <p:cTn id="10" fill="hold" nodeType="afterGroup">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63491"/>
                                        </p:tgtEl>
                                        <p:attrNameLst>
                                          <p:attrName>style.visibility</p:attrName>
                                        </p:attrNameLst>
                                      </p:cBhvr>
                                      <p:to>
                                        <p:strVal val="visible"/>
                                      </p:to>
                                    </p:set>
                                  </p:childTnLst>
                                </p:cTn>
                              </p:par>
                            </p:childTnLst>
                          </p:cTn>
                        </p:par>
                        <p:par>
                          <p:cTn id="13" fill="hold" nodeType="afterGroup">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63493"/>
                                        </p:tgtEl>
                                        <p:attrNameLst>
                                          <p:attrName>style.visibility</p:attrName>
                                        </p:attrNameLst>
                                      </p:cBhvr>
                                      <p:to>
                                        <p:strVal val="visible"/>
                                      </p:to>
                                    </p:set>
                                  </p:childTnLst>
                                </p:cTn>
                              </p:par>
                            </p:childTnLst>
                          </p:cTn>
                        </p:par>
                        <p:par>
                          <p:cTn id="16" fill="hold" nodeType="afterGroup">
                            <p:stCondLst>
                              <p:cond delay="0"/>
                            </p:stCondLst>
                            <p:childTnLst>
                              <p:par>
                                <p:cTn id="17" presetID="1" presetClass="entr" presetSubtype="0" fill="hold" grpId="0" nodeType="afterEffect">
                                  <p:stCondLst>
                                    <p:cond delay="0"/>
                                  </p:stCondLst>
                                  <p:childTnLst>
                                    <p:set>
                                      <p:cBhvr>
                                        <p:cTn id="18" dur="1" fill="hold">
                                          <p:stCondLst>
                                            <p:cond delay="0"/>
                                          </p:stCondLst>
                                        </p:cTn>
                                        <p:tgtEl>
                                          <p:spTgt spid="63494"/>
                                        </p:tgtEl>
                                        <p:attrNameLst>
                                          <p:attrName>style.visibility</p:attrName>
                                        </p:attrNameLst>
                                      </p:cBhvr>
                                      <p:to>
                                        <p:strVal val="visible"/>
                                      </p:to>
                                    </p:set>
                                  </p:childTnLst>
                                </p:cTn>
                              </p:par>
                            </p:childTnLst>
                          </p:cTn>
                        </p:par>
                        <p:par>
                          <p:cTn id="19" fill="hold" nodeType="afterGroup">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63495"/>
                                        </p:tgtEl>
                                        <p:attrNameLst>
                                          <p:attrName>style.visibility</p:attrName>
                                        </p:attrNameLst>
                                      </p:cBhvr>
                                      <p:to>
                                        <p:strVal val="visible"/>
                                      </p:to>
                                    </p:set>
                                  </p:childTnLst>
                                </p:cTn>
                              </p:par>
                            </p:childTnLst>
                          </p:cTn>
                        </p:par>
                        <p:par>
                          <p:cTn id="22" fill="hold" nodeType="afterGroup">
                            <p:stCondLst>
                              <p:cond delay="0"/>
                            </p:stCondLst>
                            <p:childTnLst>
                              <p:par>
                                <p:cTn id="23" presetID="1" presetClass="entr" presetSubtype="0" fill="hold" grpId="0" nodeType="afterEffect">
                                  <p:stCondLst>
                                    <p:cond delay="0"/>
                                  </p:stCondLst>
                                  <p:childTnLst>
                                    <p:set>
                                      <p:cBhvr>
                                        <p:cTn id="24" dur="1" fill="hold">
                                          <p:stCondLst>
                                            <p:cond delay="0"/>
                                          </p:stCondLst>
                                        </p:cTn>
                                        <p:tgtEl>
                                          <p:spTgt spid="63496"/>
                                        </p:tgtEl>
                                        <p:attrNameLst>
                                          <p:attrName>style.visibility</p:attrName>
                                        </p:attrNameLst>
                                      </p:cBhvr>
                                      <p:to>
                                        <p:strVal val="visible"/>
                                      </p:to>
                                    </p:set>
                                  </p:childTnLst>
                                </p:cTn>
                              </p:par>
                            </p:childTnLst>
                          </p:cTn>
                        </p:par>
                        <p:par>
                          <p:cTn id="25" fill="hold" nodeType="afterGroup">
                            <p:stCondLst>
                              <p:cond delay="0"/>
                            </p:stCondLst>
                            <p:childTnLst>
                              <p:par>
                                <p:cTn id="26" presetID="1" presetClass="entr" presetSubtype="0" fill="hold" grpId="0" nodeType="afterEffect">
                                  <p:stCondLst>
                                    <p:cond delay="0"/>
                                  </p:stCondLst>
                                  <p:childTnLst>
                                    <p:set>
                                      <p:cBhvr>
                                        <p:cTn id="27" dur="1" fill="hold">
                                          <p:stCondLst>
                                            <p:cond delay="0"/>
                                          </p:stCondLst>
                                        </p:cTn>
                                        <p:tgtEl>
                                          <p:spTgt spid="63497"/>
                                        </p:tgtEl>
                                        <p:attrNameLst>
                                          <p:attrName>style.visibility</p:attrName>
                                        </p:attrNameLst>
                                      </p:cBhvr>
                                      <p:to>
                                        <p:strVal val="visible"/>
                                      </p:to>
                                    </p:set>
                                  </p:childTnLst>
                                </p:cTn>
                              </p:par>
                            </p:childTnLst>
                          </p:cTn>
                        </p:par>
                        <p:par>
                          <p:cTn id="28" fill="hold" nodeType="afterGroup">
                            <p:stCondLst>
                              <p:cond delay="0"/>
                            </p:stCondLst>
                            <p:childTnLst>
                              <p:par>
                                <p:cTn id="29" presetID="1" presetClass="entr" presetSubtype="0" fill="hold" nodeType="afterEffect">
                                  <p:stCondLst>
                                    <p:cond delay="0"/>
                                  </p:stCondLst>
                                  <p:childTnLst>
                                    <p:set>
                                      <p:cBhvr>
                                        <p:cTn id="30" dur="1" fill="hold">
                                          <p:stCondLst>
                                            <p:cond delay="0"/>
                                          </p:stCondLst>
                                        </p:cTn>
                                        <p:tgtEl>
                                          <p:spTgt spid="63498"/>
                                        </p:tgtEl>
                                        <p:attrNameLst>
                                          <p:attrName>style.visibility</p:attrName>
                                        </p:attrNameLst>
                                      </p:cBhvr>
                                      <p:to>
                                        <p:strVal val="visible"/>
                                      </p:to>
                                    </p:set>
                                  </p:childTnLst>
                                </p:cTn>
                              </p:par>
                            </p:childTnLst>
                          </p:cTn>
                        </p:par>
                        <p:par>
                          <p:cTn id="31" fill="hold" nodeType="afterGroup">
                            <p:stCondLst>
                              <p:cond delay="0"/>
                            </p:stCondLst>
                            <p:childTnLst>
                              <p:par>
                                <p:cTn id="32" presetID="1" presetClass="entr" presetSubtype="0" fill="hold" grpId="0" nodeType="afterEffect">
                                  <p:stCondLst>
                                    <p:cond delay="0"/>
                                  </p:stCondLst>
                                  <p:childTnLst>
                                    <p:set>
                                      <p:cBhvr>
                                        <p:cTn id="33" dur="1" fill="hold">
                                          <p:stCondLst>
                                            <p:cond delay="0"/>
                                          </p:stCondLst>
                                        </p:cTn>
                                        <p:tgtEl>
                                          <p:spTgt spid="63500"/>
                                        </p:tgtEl>
                                        <p:attrNameLst>
                                          <p:attrName>style.visibility</p:attrName>
                                        </p:attrNameLst>
                                      </p:cBhvr>
                                      <p:to>
                                        <p:strVal val="visible"/>
                                      </p:to>
                                    </p:set>
                                  </p:childTnLst>
                                </p:cTn>
                              </p:par>
                            </p:childTnLst>
                          </p:cTn>
                        </p:par>
                        <p:par>
                          <p:cTn id="34" fill="hold" nodeType="afterGroup">
                            <p:stCondLst>
                              <p:cond delay="0"/>
                            </p:stCondLst>
                            <p:childTnLst>
                              <p:par>
                                <p:cTn id="35" presetID="1" presetClass="entr" presetSubtype="0" fill="hold" nodeType="afterEffect">
                                  <p:stCondLst>
                                    <p:cond delay="0"/>
                                  </p:stCondLst>
                                  <p:childTnLst>
                                    <p:set>
                                      <p:cBhvr>
                                        <p:cTn id="36" dur="1" fill="hold">
                                          <p:stCondLst>
                                            <p:cond delay="0"/>
                                          </p:stCondLst>
                                        </p:cTn>
                                        <p:tgtEl>
                                          <p:spTgt spid="63502"/>
                                        </p:tgtEl>
                                        <p:attrNameLst>
                                          <p:attrName>style.visibility</p:attrName>
                                        </p:attrNameLst>
                                      </p:cBhvr>
                                      <p:to>
                                        <p:strVal val="visible"/>
                                      </p:to>
                                    </p:set>
                                  </p:childTnLst>
                                </p:cTn>
                              </p:par>
                            </p:childTnLst>
                          </p:cTn>
                        </p:par>
                        <p:par>
                          <p:cTn id="37" fill="hold" nodeType="afterGroup">
                            <p:stCondLst>
                              <p:cond delay="0"/>
                            </p:stCondLst>
                            <p:childTnLst>
                              <p:par>
                                <p:cTn id="38" presetID="1" presetClass="entr" presetSubtype="0" fill="hold" nodeType="afterEffect">
                                  <p:stCondLst>
                                    <p:cond delay="0"/>
                                  </p:stCondLst>
                                  <p:childTnLst>
                                    <p:set>
                                      <p:cBhvr>
                                        <p:cTn id="39" dur="1" fill="hold">
                                          <p:stCondLst>
                                            <p:cond delay="0"/>
                                          </p:stCondLst>
                                        </p:cTn>
                                        <p:tgtEl>
                                          <p:spTgt spid="63503"/>
                                        </p:tgtEl>
                                        <p:attrNameLst>
                                          <p:attrName>style.visibility</p:attrName>
                                        </p:attrNameLst>
                                      </p:cBhvr>
                                      <p:to>
                                        <p:strVal val="visible"/>
                                      </p:to>
                                    </p:set>
                                  </p:childTnLst>
                                </p:cTn>
                              </p:par>
                            </p:childTnLst>
                          </p:cTn>
                        </p:par>
                        <p:par>
                          <p:cTn id="40" fill="hold" nodeType="afterGroup">
                            <p:stCondLst>
                              <p:cond delay="0"/>
                            </p:stCondLst>
                            <p:childTnLst>
                              <p:par>
                                <p:cTn id="41" presetID="1" presetClass="entr" presetSubtype="0" fill="hold" grpId="0" nodeType="afterEffect">
                                  <p:stCondLst>
                                    <p:cond delay="0"/>
                                  </p:stCondLst>
                                  <p:childTnLst>
                                    <p:set>
                                      <p:cBhvr>
                                        <p:cTn id="42" dur="1" fill="hold">
                                          <p:stCondLst>
                                            <p:cond delay="0"/>
                                          </p:stCondLst>
                                        </p:cTn>
                                        <p:tgtEl>
                                          <p:spTgt spid="63504"/>
                                        </p:tgtEl>
                                        <p:attrNameLst>
                                          <p:attrName>style.visibility</p:attrName>
                                        </p:attrNameLst>
                                      </p:cBhvr>
                                      <p:to>
                                        <p:strVal val="visible"/>
                                      </p:to>
                                    </p:set>
                                  </p:childTnLst>
                                </p:cTn>
                              </p:par>
                            </p:childTnLst>
                          </p:cTn>
                        </p:par>
                        <p:par>
                          <p:cTn id="43" fill="hold" nodeType="afterGroup">
                            <p:stCondLst>
                              <p:cond delay="0"/>
                            </p:stCondLst>
                            <p:childTnLst>
                              <p:par>
                                <p:cTn id="44" presetID="1" presetClass="entr" presetSubtype="0" fill="hold" grpId="0" nodeType="afterEffect">
                                  <p:stCondLst>
                                    <p:cond delay="0"/>
                                  </p:stCondLst>
                                  <p:childTnLst>
                                    <p:set>
                                      <p:cBhvr>
                                        <p:cTn id="45" dur="1" fill="hold">
                                          <p:stCondLst>
                                            <p:cond delay="0"/>
                                          </p:stCondLst>
                                        </p:cTn>
                                        <p:tgtEl>
                                          <p:spTgt spid="63505">
                                            <p:txEl>
                                              <p:pRg st="0" end="0"/>
                                            </p:txEl>
                                          </p:spTgt>
                                        </p:tgtEl>
                                        <p:attrNameLst>
                                          <p:attrName>style.visibility</p:attrName>
                                        </p:attrNameLst>
                                      </p:cBhvr>
                                      <p:to>
                                        <p:strVal val="visible"/>
                                      </p:to>
                                    </p:set>
                                  </p:childTnLst>
                                </p:cTn>
                              </p:par>
                            </p:childTnLst>
                          </p:cTn>
                        </p:par>
                        <p:par>
                          <p:cTn id="46" fill="hold" nodeType="afterGroup">
                            <p:stCondLst>
                              <p:cond delay="0"/>
                            </p:stCondLst>
                            <p:childTnLst>
                              <p:par>
                                <p:cTn id="47" presetID="1" presetClass="entr" presetSubtype="0" fill="hold" grpId="0" nodeType="afterEffect">
                                  <p:stCondLst>
                                    <p:cond delay="0"/>
                                  </p:stCondLst>
                                  <p:childTnLst>
                                    <p:set>
                                      <p:cBhvr>
                                        <p:cTn id="48" dur="1" fill="hold">
                                          <p:stCondLst>
                                            <p:cond delay="0"/>
                                          </p:stCondLst>
                                        </p:cTn>
                                        <p:tgtEl>
                                          <p:spTgt spid="63508"/>
                                        </p:tgtEl>
                                        <p:attrNameLst>
                                          <p:attrName>style.visibility</p:attrName>
                                        </p:attrNameLst>
                                      </p:cBhvr>
                                      <p:to>
                                        <p:strVal val="visible"/>
                                      </p:to>
                                    </p:set>
                                  </p:childTnLst>
                                </p:cTn>
                              </p:par>
                            </p:childTnLst>
                          </p:cTn>
                        </p:par>
                        <p:par>
                          <p:cTn id="49" fill="hold" nodeType="afterGroup">
                            <p:stCondLst>
                              <p:cond delay="0"/>
                            </p:stCondLst>
                            <p:childTnLst>
                              <p:par>
                                <p:cTn id="50" presetID="1" presetClass="entr" presetSubtype="0" fill="hold" grpId="0" nodeType="afterEffect">
                                  <p:stCondLst>
                                    <p:cond delay="0"/>
                                  </p:stCondLst>
                                  <p:childTnLst>
                                    <p:set>
                                      <p:cBhvr>
                                        <p:cTn id="51" dur="1" fill="hold">
                                          <p:stCondLst>
                                            <p:cond delay="0"/>
                                          </p:stCondLst>
                                        </p:cTn>
                                        <p:tgtEl>
                                          <p:spTgt spid="126999"/>
                                        </p:tgtEl>
                                        <p:attrNameLst>
                                          <p:attrName>style.visibility</p:attrName>
                                        </p:attrNameLst>
                                      </p:cBhvr>
                                      <p:to>
                                        <p:strVal val="visible"/>
                                      </p:to>
                                    </p:set>
                                  </p:childTnLst>
                                </p:cTn>
                              </p:par>
                            </p:childTnLst>
                          </p:cTn>
                        </p:par>
                        <p:par>
                          <p:cTn id="52" fill="hold" nodeType="afterGroup">
                            <p:stCondLst>
                              <p:cond delay="0"/>
                            </p:stCondLst>
                            <p:childTnLst>
                              <p:par>
                                <p:cTn id="53" presetID="1" presetClass="entr" presetSubtype="0" fill="hold" grpId="0" nodeType="afterEffect">
                                  <p:stCondLst>
                                    <p:cond delay="0"/>
                                  </p:stCondLst>
                                  <p:childTnLst>
                                    <p:set>
                                      <p:cBhvr>
                                        <p:cTn id="54" dur="1" fill="hold">
                                          <p:stCondLst>
                                            <p:cond delay="0"/>
                                          </p:stCondLst>
                                        </p:cTn>
                                        <p:tgtEl>
                                          <p:spTgt spid="63511"/>
                                        </p:tgtEl>
                                        <p:attrNameLst>
                                          <p:attrName>style.visibility</p:attrName>
                                        </p:attrNameLst>
                                      </p:cBhvr>
                                      <p:to>
                                        <p:strVal val="visible"/>
                                      </p:to>
                                    </p:set>
                                  </p:childTnLst>
                                </p:cTn>
                              </p:par>
                            </p:childTnLst>
                          </p:cTn>
                        </p:par>
                        <p:par>
                          <p:cTn id="55" fill="hold" nodeType="afterGroup">
                            <p:stCondLst>
                              <p:cond delay="0"/>
                            </p:stCondLst>
                            <p:childTnLst>
                              <p:par>
                                <p:cTn id="56" presetID="1" presetClass="entr" presetSubtype="0" fill="hold" grpId="0" nodeType="afterEffect">
                                  <p:stCondLst>
                                    <p:cond delay="0"/>
                                  </p:stCondLst>
                                  <p:childTnLst>
                                    <p:set>
                                      <p:cBhvr>
                                        <p:cTn id="57" dur="1" fill="hold">
                                          <p:stCondLst>
                                            <p:cond delay="0"/>
                                          </p:stCondLst>
                                        </p:cTn>
                                        <p:tgtEl>
                                          <p:spTgt spid="63510"/>
                                        </p:tgtEl>
                                        <p:attrNameLst>
                                          <p:attrName>style.visibility</p:attrName>
                                        </p:attrNameLst>
                                      </p:cBhvr>
                                      <p:to>
                                        <p:strVal val="visible"/>
                                      </p:to>
                                    </p:set>
                                  </p:childTnLst>
                                </p:cTn>
                              </p:par>
                            </p:childTnLst>
                          </p:cTn>
                        </p:par>
                        <p:par>
                          <p:cTn id="58" fill="hold" nodeType="afterGroup">
                            <p:stCondLst>
                              <p:cond delay="0"/>
                            </p:stCondLst>
                            <p:childTnLst>
                              <p:par>
                                <p:cTn id="59" presetID="1" presetClass="entr" presetSubtype="0" fill="hold" grpId="0" nodeType="afterEffect" nodePh="1">
                                  <p:stCondLst>
                                    <p:cond delay="0"/>
                                  </p:stCondLst>
                                  <p:endCondLst>
                                    <p:cond evt="begin" delay="0">
                                      <p:tn val="59"/>
                                    </p:cond>
                                  </p:endCondLst>
                                  <p:childTnLst>
                                    <p:set>
                                      <p:cBhvr>
                                        <p:cTn id="60" dur="1" fill="hold">
                                          <p:stCondLst>
                                            <p:cond delay="0"/>
                                          </p:stCondLst>
                                        </p:cTn>
                                        <p:tgtEl>
                                          <p:spTgt spid="63509"/>
                                        </p:tgtEl>
                                        <p:attrNameLst>
                                          <p:attrName>style.visibility</p:attrName>
                                        </p:attrNameLst>
                                      </p:cBhvr>
                                      <p:to>
                                        <p:strVal val="visible"/>
                                      </p:to>
                                    </p:set>
                                  </p:childTnLst>
                                </p:cTn>
                              </p:par>
                            </p:childTnLst>
                          </p:cTn>
                        </p:par>
                        <p:par>
                          <p:cTn id="61" fill="hold" nodeType="afterGroup">
                            <p:stCondLst>
                              <p:cond delay="0"/>
                            </p:stCondLst>
                            <p:childTnLst>
                              <p:par>
                                <p:cTn id="62" presetID="1" presetClass="entr" presetSubtype="0" fill="hold" grpId="0" nodeType="afterEffect">
                                  <p:stCondLst>
                                    <p:cond delay="0"/>
                                  </p:stCondLst>
                                  <p:childTnLst>
                                    <p:set>
                                      <p:cBhvr>
                                        <p:cTn id="63" dur="1" fill="hold">
                                          <p:stCondLst>
                                            <p:cond delay="0"/>
                                          </p:stCondLst>
                                        </p:cTn>
                                        <p:tgtEl>
                                          <p:spTgt spid="635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7" grpId="0" animBg="1"/>
      <p:bldP spid="63504" grpId="0" animBg="1"/>
      <p:bldP spid="63491" grpId="0" animBg="1"/>
      <p:bldP spid="63493" grpId="0" animBg="1"/>
      <p:bldP spid="63494" grpId="0" animBg="1"/>
      <p:bldP spid="63501" grpId="0"/>
      <p:bldP spid="126999" grpId="0"/>
      <p:bldP spid="63509" grpId="0"/>
      <p:bldP spid="63510" grpId="0" animBg="1"/>
      <p:bldP spid="63511" grpId="0"/>
      <p:bldP spid="63492" grpId="0" animBg="1"/>
      <p:bldP spid="63495" grpId="0" animBg="1"/>
      <p:bldP spid="63496" grpId="0" animBg="1"/>
      <p:bldP spid="63505" grpId="0" build="p"/>
      <p:bldP spid="63500" grpId="0"/>
      <p:bldP spid="63507" grpId="0"/>
      <p:bldP spid="6350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1">
            <a:extLst>
              <a:ext uri="{FF2B5EF4-FFF2-40B4-BE49-F238E27FC236}">
                <a16:creationId xmlns:a16="http://schemas.microsoft.com/office/drawing/2014/main" id="{471637D1-2E96-469E-9FE2-57F2E04520FF}"/>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a:latin typeface="Arial Narrow" panose="020B0606020202030204" pitchFamily="34" charset="0"/>
              </a:rPr>
              <a:t>Club Committee Structure</a:t>
            </a:r>
          </a:p>
        </p:txBody>
      </p:sp>
      <p:pic>
        <p:nvPicPr>
          <p:cNvPr id="118787" name="Content Placeholder 3">
            <a:extLst>
              <a:ext uri="{FF2B5EF4-FFF2-40B4-BE49-F238E27FC236}">
                <a16:creationId xmlns:a16="http://schemas.microsoft.com/office/drawing/2014/main" id="{E88D2F34-F494-FF23-DEB8-D901C9FCA54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55851" y="1219201"/>
            <a:ext cx="7480300" cy="452543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8788" name="Picture 5">
            <a:extLst>
              <a:ext uri="{FF2B5EF4-FFF2-40B4-BE49-F238E27FC236}">
                <a16:creationId xmlns:a16="http://schemas.microsoft.com/office/drawing/2014/main" id="{6F562BAF-18DF-C6BA-B3F0-641E9F638A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53601" y="4038601"/>
            <a:ext cx="2368551" cy="222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5ECDD-BD3B-92AC-60C5-6C6C6E8DCDF0}"/>
              </a:ext>
            </a:extLst>
          </p:cNvPr>
          <p:cNvSpPr>
            <a:spLocks noGrp="1"/>
          </p:cNvSpPr>
          <p:nvPr>
            <p:ph type="ctrTitle"/>
          </p:nvPr>
        </p:nvSpPr>
        <p:spPr/>
        <p:txBody>
          <a:bodyPr/>
          <a:lstStyle/>
          <a:p>
            <a:r>
              <a:rPr lang="en-US" dirty="0"/>
              <a:t>Board Meetings</a:t>
            </a:r>
          </a:p>
        </p:txBody>
      </p:sp>
      <p:sp>
        <p:nvSpPr>
          <p:cNvPr id="3" name="Content Placeholder 2">
            <a:extLst>
              <a:ext uri="{FF2B5EF4-FFF2-40B4-BE49-F238E27FC236}">
                <a16:creationId xmlns:a16="http://schemas.microsoft.com/office/drawing/2014/main" id="{B728B493-02F7-2970-EC0E-403C853E02C7}"/>
              </a:ext>
            </a:extLst>
          </p:cNvPr>
          <p:cNvSpPr>
            <a:spLocks noGrp="1"/>
          </p:cNvSpPr>
          <p:nvPr>
            <p:ph idx="4294967295"/>
          </p:nvPr>
        </p:nvSpPr>
        <p:spPr>
          <a:xfrm>
            <a:off x="1219200" y="2428875"/>
            <a:ext cx="10972800" cy="4525963"/>
          </a:xfrm>
          <a:prstGeom prst="rect">
            <a:avLst/>
          </a:prstGeom>
        </p:spPr>
        <p:txBody>
          <a:bodyPr/>
          <a:lstStyle/>
          <a:p>
            <a:pPr marL="0" indent="0">
              <a:buNone/>
            </a:pPr>
            <a:endParaRPr lang="en-US" dirty="0"/>
          </a:p>
        </p:txBody>
      </p:sp>
    </p:spTree>
    <p:extLst>
      <p:ext uri="{BB962C8B-B14F-4D97-AF65-F5344CB8AC3E}">
        <p14:creationId xmlns:p14="http://schemas.microsoft.com/office/powerpoint/2010/main" val="8909288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A0F26-34D1-2329-B17C-605384CB4A2D}"/>
              </a:ext>
            </a:extLst>
          </p:cNvPr>
          <p:cNvSpPr>
            <a:spLocks noGrp="1"/>
          </p:cNvSpPr>
          <p:nvPr>
            <p:ph type="title"/>
          </p:nvPr>
        </p:nvSpPr>
        <p:spPr/>
        <p:txBody>
          <a:bodyPr/>
          <a:lstStyle/>
          <a:p>
            <a:r>
              <a:rPr lang="en-US" dirty="0"/>
              <a:t>Tips for Good Board Meetings</a:t>
            </a:r>
          </a:p>
        </p:txBody>
      </p:sp>
      <p:sp>
        <p:nvSpPr>
          <p:cNvPr id="3" name="Content Placeholder 2">
            <a:extLst>
              <a:ext uri="{FF2B5EF4-FFF2-40B4-BE49-F238E27FC236}">
                <a16:creationId xmlns:a16="http://schemas.microsoft.com/office/drawing/2014/main" id="{FDA20AFE-C673-6504-5D61-77CC517432A9}"/>
              </a:ext>
            </a:extLst>
          </p:cNvPr>
          <p:cNvSpPr>
            <a:spLocks noGrp="1"/>
          </p:cNvSpPr>
          <p:nvPr>
            <p:ph idx="1"/>
          </p:nvPr>
        </p:nvSpPr>
        <p:spPr/>
        <p:txBody>
          <a:bodyPr/>
          <a:lstStyle/>
          <a:p>
            <a:r>
              <a:rPr lang="en-US" dirty="0"/>
              <a:t>Have an agenda</a:t>
            </a:r>
          </a:p>
          <a:p>
            <a:r>
              <a:rPr lang="en-US" dirty="0"/>
              <a:t>Start and end the meeting on time</a:t>
            </a:r>
          </a:p>
          <a:p>
            <a:r>
              <a:rPr lang="en-US" dirty="0"/>
              <a:t>Keep the discussion on track</a:t>
            </a:r>
          </a:p>
          <a:p>
            <a:r>
              <a:rPr lang="en-US" dirty="0"/>
              <a:t>Encourage everyone to participate</a:t>
            </a:r>
          </a:p>
          <a:p>
            <a:r>
              <a:rPr lang="en-US" dirty="0"/>
              <a:t>Accomplish the meeting’s purpose</a:t>
            </a:r>
          </a:p>
        </p:txBody>
      </p:sp>
    </p:spTree>
    <p:extLst>
      <p:ext uri="{BB962C8B-B14F-4D97-AF65-F5344CB8AC3E}">
        <p14:creationId xmlns:p14="http://schemas.microsoft.com/office/powerpoint/2010/main" val="24761563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55855-B99D-DFD3-FCE4-DA01419E69B7}"/>
              </a:ext>
            </a:extLst>
          </p:cNvPr>
          <p:cNvSpPr>
            <a:spLocks noGrp="1"/>
          </p:cNvSpPr>
          <p:nvPr>
            <p:ph type="title"/>
          </p:nvPr>
        </p:nvSpPr>
        <p:spPr/>
        <p:txBody>
          <a:bodyPr/>
          <a:lstStyle/>
          <a:p>
            <a:r>
              <a:rPr lang="en-US" dirty="0"/>
              <a:t>Time Management</a:t>
            </a:r>
          </a:p>
        </p:txBody>
      </p:sp>
      <p:sp>
        <p:nvSpPr>
          <p:cNvPr id="3" name="Content Placeholder 2">
            <a:extLst>
              <a:ext uri="{FF2B5EF4-FFF2-40B4-BE49-F238E27FC236}">
                <a16:creationId xmlns:a16="http://schemas.microsoft.com/office/drawing/2014/main" id="{3F3C75D6-E281-C2CE-C663-B0BAF8926DA5}"/>
              </a:ext>
            </a:extLst>
          </p:cNvPr>
          <p:cNvSpPr>
            <a:spLocks noGrp="1"/>
          </p:cNvSpPr>
          <p:nvPr>
            <p:ph idx="1"/>
          </p:nvPr>
        </p:nvSpPr>
        <p:spPr>
          <a:xfrm>
            <a:off x="609600" y="1219201"/>
            <a:ext cx="11582400" cy="4525963"/>
          </a:xfrm>
        </p:spPr>
        <p:txBody>
          <a:bodyPr/>
          <a:lstStyle/>
          <a:p>
            <a:r>
              <a:rPr lang="en-US" sz="3600" dirty="0"/>
              <a:t>What do you need to do? Goals and priorities</a:t>
            </a:r>
          </a:p>
          <a:p>
            <a:r>
              <a:rPr lang="en-US" sz="3600" dirty="0"/>
              <a:t>What method works best? Write it down</a:t>
            </a:r>
          </a:p>
          <a:p>
            <a:r>
              <a:rPr lang="en-US" sz="3600" dirty="0"/>
              <a:t>How much time do you have? Minute by minute?</a:t>
            </a:r>
          </a:p>
          <a:p>
            <a:r>
              <a:rPr lang="en-US" sz="3600" dirty="0"/>
              <a:t>Schedule, delegate, don’t procrastinate, avoid distractions</a:t>
            </a:r>
          </a:p>
          <a:p>
            <a:r>
              <a:rPr lang="en-US" sz="3600" dirty="0"/>
              <a:t>Stay healthy – mentally and physically!</a:t>
            </a:r>
          </a:p>
        </p:txBody>
      </p:sp>
    </p:spTree>
    <p:extLst>
      <p:ext uri="{BB962C8B-B14F-4D97-AF65-F5344CB8AC3E}">
        <p14:creationId xmlns:p14="http://schemas.microsoft.com/office/powerpoint/2010/main" val="33086693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C3CEA-25C0-7401-08B0-270324368BFA}"/>
              </a:ext>
            </a:extLst>
          </p:cNvPr>
          <p:cNvSpPr>
            <a:spLocks noGrp="1"/>
          </p:cNvSpPr>
          <p:nvPr>
            <p:ph type="title"/>
          </p:nvPr>
        </p:nvSpPr>
        <p:spPr/>
        <p:txBody>
          <a:bodyPr/>
          <a:lstStyle/>
          <a:p>
            <a:r>
              <a:rPr lang="en-US" dirty="0"/>
              <a:t>Robert’s Rules of Order</a:t>
            </a:r>
          </a:p>
        </p:txBody>
      </p:sp>
      <p:graphicFrame>
        <p:nvGraphicFramePr>
          <p:cNvPr id="4" name="Content Placeholder 3">
            <a:extLst>
              <a:ext uri="{FF2B5EF4-FFF2-40B4-BE49-F238E27FC236}">
                <a16:creationId xmlns:a16="http://schemas.microsoft.com/office/drawing/2014/main" id="{76184C27-EF42-6FAA-DEE5-F2A9A02A44CC}"/>
              </a:ext>
            </a:extLst>
          </p:cNvPr>
          <p:cNvGraphicFramePr>
            <a:graphicFrameLocks noGrp="1"/>
          </p:cNvGraphicFramePr>
          <p:nvPr>
            <p:ph idx="1"/>
            <p:extLst>
              <p:ext uri="{D42A27DB-BD31-4B8C-83A1-F6EECF244321}">
                <p14:modId xmlns:p14="http://schemas.microsoft.com/office/powerpoint/2010/main" val="1996191620"/>
              </p:ext>
            </p:extLst>
          </p:nvPr>
        </p:nvGraphicFramePr>
        <p:xfrm>
          <a:off x="304822" y="1171669"/>
          <a:ext cx="11600485" cy="4864390"/>
        </p:xfrm>
        <a:graphic>
          <a:graphicData uri="http://schemas.openxmlformats.org/drawingml/2006/table">
            <a:tbl>
              <a:tblPr>
                <a:tableStyleId>{5C22544A-7EE6-4342-B048-85BDC9FD1C3A}</a:tableStyleId>
              </a:tblPr>
              <a:tblGrid>
                <a:gridCol w="3398045">
                  <a:extLst>
                    <a:ext uri="{9D8B030D-6E8A-4147-A177-3AD203B41FA5}">
                      <a16:colId xmlns:a16="http://schemas.microsoft.com/office/drawing/2014/main" val="914992033"/>
                    </a:ext>
                  </a:extLst>
                </a:gridCol>
                <a:gridCol w="3383717">
                  <a:extLst>
                    <a:ext uri="{9D8B030D-6E8A-4147-A177-3AD203B41FA5}">
                      <a16:colId xmlns:a16="http://schemas.microsoft.com/office/drawing/2014/main" val="4284085104"/>
                    </a:ext>
                  </a:extLst>
                </a:gridCol>
                <a:gridCol w="880352">
                  <a:extLst>
                    <a:ext uri="{9D8B030D-6E8A-4147-A177-3AD203B41FA5}">
                      <a16:colId xmlns:a16="http://schemas.microsoft.com/office/drawing/2014/main" val="1539778326"/>
                    </a:ext>
                  </a:extLst>
                </a:gridCol>
                <a:gridCol w="789005">
                  <a:extLst>
                    <a:ext uri="{9D8B030D-6E8A-4147-A177-3AD203B41FA5}">
                      <a16:colId xmlns:a16="http://schemas.microsoft.com/office/drawing/2014/main" val="660660824"/>
                    </a:ext>
                  </a:extLst>
                </a:gridCol>
                <a:gridCol w="1062671">
                  <a:extLst>
                    <a:ext uri="{9D8B030D-6E8A-4147-A177-3AD203B41FA5}">
                      <a16:colId xmlns:a16="http://schemas.microsoft.com/office/drawing/2014/main" val="1750516340"/>
                    </a:ext>
                  </a:extLst>
                </a:gridCol>
                <a:gridCol w="1159275">
                  <a:extLst>
                    <a:ext uri="{9D8B030D-6E8A-4147-A177-3AD203B41FA5}">
                      <a16:colId xmlns:a16="http://schemas.microsoft.com/office/drawing/2014/main" val="3656158149"/>
                    </a:ext>
                  </a:extLst>
                </a:gridCol>
                <a:gridCol w="927420">
                  <a:extLst>
                    <a:ext uri="{9D8B030D-6E8A-4147-A177-3AD203B41FA5}">
                      <a16:colId xmlns:a16="http://schemas.microsoft.com/office/drawing/2014/main" val="1953478010"/>
                    </a:ext>
                  </a:extLst>
                </a:gridCol>
              </a:tblGrid>
              <a:tr h="713103">
                <a:tc>
                  <a:txBody>
                    <a:bodyPr/>
                    <a:lstStyle/>
                    <a:p>
                      <a:pPr algn="l" fontAlgn="b"/>
                      <a:endParaRPr lang="en-US" sz="1800" b="0" i="0" u="none" strike="noStrike" dirty="0">
                        <a:solidFill>
                          <a:schemeClr val="tx2"/>
                        </a:solidFill>
                        <a:effectLst/>
                        <a:latin typeface="Calibri" panose="020F0502020204030204" pitchFamily="34" charset="0"/>
                      </a:endParaRPr>
                    </a:p>
                  </a:txBody>
                  <a:tcPr marL="7620" marR="7620" marT="7620" marB="0" anchor="b"/>
                </a:tc>
                <a:tc gridSpan="2">
                  <a:txBody>
                    <a:bodyPr/>
                    <a:lstStyle/>
                    <a:p>
                      <a:pPr algn="l" fontAlgn="b"/>
                      <a:r>
                        <a:rPr lang="en-US" sz="1800" u="none" strike="noStrike" dirty="0">
                          <a:solidFill>
                            <a:schemeClr val="tx2"/>
                          </a:solidFill>
                          <a:effectLst/>
                        </a:rPr>
                        <a:t>   ROBERT'S RULES CHART OF MOTIONS</a:t>
                      </a:r>
                      <a:endParaRPr lang="en-US" sz="1800" b="0" i="0" u="none" strike="noStrike" dirty="0">
                        <a:solidFill>
                          <a:schemeClr val="tx2"/>
                        </a:solidFill>
                        <a:effectLst/>
                        <a:latin typeface="Calibri" panose="020F0502020204030204" pitchFamily="34" charset="0"/>
                      </a:endParaRPr>
                    </a:p>
                  </a:txBody>
                  <a:tcPr marL="7620" marR="7620" marT="7620" marB="0" anchor="b"/>
                </a:tc>
                <a:tc hMerge="1">
                  <a:txBody>
                    <a:bodyPr/>
                    <a:lstStyle/>
                    <a:p>
                      <a:endParaRPr lang="en-US"/>
                    </a:p>
                  </a:txBody>
                  <a:tcPr/>
                </a:tc>
                <a:tc>
                  <a:txBody>
                    <a:bodyPr/>
                    <a:lstStyle/>
                    <a:p>
                      <a:pPr algn="l" fontAlgn="b"/>
                      <a:endParaRPr lang="en-US" sz="1800" b="0" i="0" u="none" strike="noStrike" dirty="0">
                        <a:solidFill>
                          <a:schemeClr val="tx2"/>
                        </a:solidFill>
                        <a:effectLst/>
                        <a:latin typeface="Calibri" panose="020F0502020204030204" pitchFamily="34" charset="0"/>
                      </a:endParaRPr>
                    </a:p>
                  </a:txBody>
                  <a:tcPr marL="7620" marR="7620" marT="7620" marB="0" anchor="b"/>
                </a:tc>
                <a:tc>
                  <a:txBody>
                    <a:bodyPr/>
                    <a:lstStyle/>
                    <a:p>
                      <a:pPr algn="l" fontAlgn="b"/>
                      <a:endParaRPr lang="en-US" sz="1800" b="0" i="0" u="none" strike="noStrike">
                        <a:solidFill>
                          <a:schemeClr val="tx2"/>
                        </a:solidFill>
                        <a:effectLst/>
                        <a:latin typeface="Calibri" panose="020F0502020204030204" pitchFamily="34" charset="0"/>
                      </a:endParaRPr>
                    </a:p>
                  </a:txBody>
                  <a:tcPr marL="7620" marR="7620" marT="7620" marB="0" anchor="b"/>
                </a:tc>
                <a:tc>
                  <a:txBody>
                    <a:bodyPr/>
                    <a:lstStyle/>
                    <a:p>
                      <a:pPr algn="l" fontAlgn="b"/>
                      <a:endParaRPr lang="en-US" sz="1800" b="0" i="0" u="none" strike="noStrike">
                        <a:solidFill>
                          <a:schemeClr val="tx2"/>
                        </a:solidFill>
                        <a:effectLst/>
                        <a:latin typeface="Calibri" panose="020F0502020204030204" pitchFamily="34" charset="0"/>
                      </a:endParaRPr>
                    </a:p>
                  </a:txBody>
                  <a:tcPr marL="7620" marR="7620" marT="7620" marB="0" anchor="b"/>
                </a:tc>
                <a:tc>
                  <a:txBody>
                    <a:bodyPr/>
                    <a:lstStyle/>
                    <a:p>
                      <a:pPr algn="l" fontAlgn="b"/>
                      <a:endParaRPr lang="en-US" sz="1800" b="0" i="0" u="none" strike="noStrike">
                        <a:solidFill>
                          <a:schemeClr val="tx2"/>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238954864"/>
                  </a:ext>
                </a:extLst>
              </a:tr>
              <a:tr h="493687">
                <a:tc>
                  <a:txBody>
                    <a:bodyPr/>
                    <a:lstStyle/>
                    <a:p>
                      <a:pPr algn="l" fontAlgn="b"/>
                      <a:r>
                        <a:rPr lang="en-US" sz="1800" u="none" strike="noStrike" dirty="0">
                          <a:solidFill>
                            <a:schemeClr val="tx2"/>
                          </a:solidFill>
                          <a:effectLst/>
                          <a:highlight>
                            <a:srgbClr val="E7E6E6"/>
                          </a:highlight>
                        </a:rPr>
                        <a:t>TO</a:t>
                      </a:r>
                      <a:endParaRPr lang="en-US" sz="1800" b="1" i="0" u="none" strike="noStrike" dirty="0">
                        <a:solidFill>
                          <a:schemeClr val="tx2"/>
                        </a:solidFill>
                        <a:effectLst/>
                        <a:highlight>
                          <a:srgbClr val="E7E6E6"/>
                        </a:highlight>
                        <a:latin typeface="Calibri" panose="020F0502020204030204" pitchFamily="34" charset="0"/>
                      </a:endParaRPr>
                    </a:p>
                  </a:txBody>
                  <a:tcPr marL="7620" marR="7620" marT="7620" marB="0" anchor="b"/>
                </a:tc>
                <a:tc>
                  <a:txBody>
                    <a:bodyPr/>
                    <a:lstStyle/>
                    <a:p>
                      <a:pPr algn="l" fontAlgn="b"/>
                      <a:r>
                        <a:rPr lang="en-US" sz="1800" u="none" strike="noStrike" dirty="0">
                          <a:solidFill>
                            <a:schemeClr val="tx2"/>
                          </a:solidFill>
                          <a:effectLst/>
                          <a:highlight>
                            <a:srgbClr val="E7E6E6"/>
                          </a:highlight>
                        </a:rPr>
                        <a:t>You say</a:t>
                      </a:r>
                      <a:endParaRPr lang="en-US" sz="1800" b="1" i="0" u="none" strike="noStrike" dirty="0">
                        <a:solidFill>
                          <a:schemeClr val="tx2"/>
                        </a:solidFill>
                        <a:effectLst/>
                        <a:highlight>
                          <a:srgbClr val="E7E6E6"/>
                        </a:highlight>
                        <a:latin typeface="Calibri" panose="020F0502020204030204" pitchFamily="34" charset="0"/>
                      </a:endParaRPr>
                    </a:p>
                  </a:txBody>
                  <a:tcPr marL="7620" marR="7620" marT="7620" marB="0" anchor="b"/>
                </a:tc>
                <a:tc>
                  <a:txBody>
                    <a:bodyPr/>
                    <a:lstStyle/>
                    <a:p>
                      <a:pPr algn="l" fontAlgn="b"/>
                      <a:r>
                        <a:rPr lang="en-US" sz="1800" u="none" strike="noStrike">
                          <a:solidFill>
                            <a:schemeClr val="tx2"/>
                          </a:solidFill>
                          <a:effectLst/>
                          <a:highlight>
                            <a:srgbClr val="E7E6E6"/>
                          </a:highlight>
                        </a:rPr>
                        <a:t>Interrupt</a:t>
                      </a:r>
                      <a:endParaRPr lang="en-US" sz="1800" b="1" i="0" u="none" strike="noStrike">
                        <a:solidFill>
                          <a:schemeClr val="tx2"/>
                        </a:solidFill>
                        <a:effectLst/>
                        <a:highlight>
                          <a:srgbClr val="E7E6E6"/>
                        </a:highlight>
                        <a:latin typeface="Calibri" panose="020F0502020204030204" pitchFamily="34" charset="0"/>
                      </a:endParaRPr>
                    </a:p>
                  </a:txBody>
                  <a:tcPr marL="7620" marR="7620" marT="7620" marB="0" anchor="b"/>
                </a:tc>
                <a:tc>
                  <a:txBody>
                    <a:bodyPr/>
                    <a:lstStyle/>
                    <a:p>
                      <a:pPr algn="l" fontAlgn="b"/>
                      <a:r>
                        <a:rPr lang="en-US" sz="1800" u="none" strike="noStrike">
                          <a:solidFill>
                            <a:schemeClr val="tx2"/>
                          </a:solidFill>
                          <a:effectLst/>
                          <a:highlight>
                            <a:srgbClr val="E7E6E6"/>
                          </a:highlight>
                        </a:rPr>
                        <a:t>Second</a:t>
                      </a:r>
                      <a:endParaRPr lang="en-US" sz="1800" b="1" i="0" u="none" strike="noStrike">
                        <a:solidFill>
                          <a:schemeClr val="tx2"/>
                        </a:solidFill>
                        <a:effectLst/>
                        <a:highlight>
                          <a:srgbClr val="E7E6E6"/>
                        </a:highlight>
                        <a:latin typeface="Calibri" panose="020F0502020204030204" pitchFamily="34" charset="0"/>
                      </a:endParaRPr>
                    </a:p>
                  </a:txBody>
                  <a:tcPr marL="7620" marR="7620" marT="7620" marB="0" anchor="b"/>
                </a:tc>
                <a:tc>
                  <a:txBody>
                    <a:bodyPr/>
                    <a:lstStyle/>
                    <a:p>
                      <a:pPr algn="l" fontAlgn="b"/>
                      <a:r>
                        <a:rPr lang="en-US" sz="1800" u="none" strike="noStrike" dirty="0">
                          <a:solidFill>
                            <a:schemeClr val="tx2"/>
                          </a:solidFill>
                          <a:effectLst/>
                          <a:highlight>
                            <a:srgbClr val="E7E6E6"/>
                          </a:highlight>
                        </a:rPr>
                        <a:t>Debatable</a:t>
                      </a:r>
                      <a:endParaRPr lang="en-US" sz="1800" b="1" i="0" u="none" strike="noStrike" dirty="0">
                        <a:solidFill>
                          <a:schemeClr val="tx2"/>
                        </a:solidFill>
                        <a:effectLst/>
                        <a:highlight>
                          <a:srgbClr val="E7E6E6"/>
                        </a:highlight>
                        <a:latin typeface="Calibri" panose="020F0502020204030204" pitchFamily="34" charset="0"/>
                      </a:endParaRPr>
                    </a:p>
                  </a:txBody>
                  <a:tcPr marL="7620" marR="7620" marT="7620" marB="0" anchor="b"/>
                </a:tc>
                <a:tc>
                  <a:txBody>
                    <a:bodyPr/>
                    <a:lstStyle/>
                    <a:p>
                      <a:pPr algn="l" fontAlgn="b"/>
                      <a:r>
                        <a:rPr lang="en-US" sz="1800" u="none" strike="noStrike">
                          <a:solidFill>
                            <a:schemeClr val="tx2"/>
                          </a:solidFill>
                          <a:effectLst/>
                          <a:highlight>
                            <a:srgbClr val="E7E6E6"/>
                          </a:highlight>
                        </a:rPr>
                        <a:t>Amendable</a:t>
                      </a:r>
                      <a:endParaRPr lang="en-US" sz="1800" b="1" i="0" u="none" strike="noStrike">
                        <a:solidFill>
                          <a:schemeClr val="tx2"/>
                        </a:solidFill>
                        <a:effectLst/>
                        <a:highlight>
                          <a:srgbClr val="E7E6E6"/>
                        </a:highlight>
                        <a:latin typeface="Calibri" panose="020F0502020204030204" pitchFamily="34" charset="0"/>
                      </a:endParaRPr>
                    </a:p>
                  </a:txBody>
                  <a:tcPr marL="7620" marR="7620" marT="7620" marB="0" anchor="b"/>
                </a:tc>
                <a:tc>
                  <a:txBody>
                    <a:bodyPr/>
                    <a:lstStyle/>
                    <a:p>
                      <a:pPr algn="l" fontAlgn="b"/>
                      <a:r>
                        <a:rPr lang="en-US" sz="1800" u="none" strike="noStrike">
                          <a:solidFill>
                            <a:schemeClr val="tx2"/>
                          </a:solidFill>
                          <a:effectLst/>
                          <a:highlight>
                            <a:srgbClr val="E7E6E6"/>
                          </a:highlight>
                        </a:rPr>
                        <a:t>Vote</a:t>
                      </a:r>
                      <a:endParaRPr lang="en-US" sz="1800" b="1" i="0" u="none" strike="noStrike">
                        <a:solidFill>
                          <a:schemeClr val="tx2"/>
                        </a:solidFill>
                        <a:effectLst/>
                        <a:highlight>
                          <a:srgbClr val="E7E6E6"/>
                        </a:highlight>
                        <a:latin typeface="Calibri" panose="020F0502020204030204" pitchFamily="34" charset="0"/>
                      </a:endParaRPr>
                    </a:p>
                  </a:txBody>
                  <a:tcPr marL="7620" marR="7620" marT="7620" marB="0" anchor="b"/>
                </a:tc>
                <a:extLst>
                  <a:ext uri="{0D108BD9-81ED-4DB2-BD59-A6C34878D82A}">
                    <a16:rowId xmlns:a16="http://schemas.microsoft.com/office/drawing/2014/main" val="3687456141"/>
                  </a:ext>
                </a:extLst>
              </a:tr>
              <a:tr h="274270">
                <a:tc>
                  <a:txBody>
                    <a:bodyPr/>
                    <a:lstStyle/>
                    <a:p>
                      <a:pPr algn="l" fontAlgn="b"/>
                      <a:r>
                        <a:rPr lang="en-US" sz="1800" u="none" strike="noStrike" dirty="0">
                          <a:solidFill>
                            <a:schemeClr val="tx2"/>
                          </a:solidFill>
                          <a:effectLst/>
                          <a:highlight>
                            <a:srgbClr val="E7E6E6"/>
                          </a:highlight>
                        </a:rPr>
                        <a:t> </a:t>
                      </a:r>
                      <a:endParaRPr lang="en-US" sz="1800" b="1" i="0" u="none" strike="noStrike" dirty="0">
                        <a:solidFill>
                          <a:schemeClr val="tx2"/>
                        </a:solidFill>
                        <a:effectLst/>
                        <a:highlight>
                          <a:srgbClr val="E7E6E6"/>
                        </a:highlight>
                        <a:latin typeface="Calibri" panose="020F0502020204030204" pitchFamily="34" charset="0"/>
                      </a:endParaRPr>
                    </a:p>
                  </a:txBody>
                  <a:tcPr marL="7620" marR="7620" marT="7620" marB="0" anchor="b"/>
                </a:tc>
                <a:tc>
                  <a:txBody>
                    <a:bodyPr/>
                    <a:lstStyle/>
                    <a:p>
                      <a:pPr algn="l" fontAlgn="b"/>
                      <a:r>
                        <a:rPr lang="en-US" sz="1800" u="none" strike="noStrike" dirty="0">
                          <a:solidFill>
                            <a:schemeClr val="tx2"/>
                          </a:solidFill>
                          <a:effectLst/>
                          <a:highlight>
                            <a:srgbClr val="E7E6E6"/>
                          </a:highlight>
                        </a:rPr>
                        <a:t> </a:t>
                      </a:r>
                      <a:endParaRPr lang="en-US" sz="1800" b="1" i="0" u="none" strike="noStrike" dirty="0">
                        <a:solidFill>
                          <a:schemeClr val="tx2"/>
                        </a:solidFill>
                        <a:effectLst/>
                        <a:highlight>
                          <a:srgbClr val="E7E6E6"/>
                        </a:highlight>
                        <a:latin typeface="Calibri" panose="020F0502020204030204" pitchFamily="34" charset="0"/>
                      </a:endParaRPr>
                    </a:p>
                  </a:txBody>
                  <a:tcPr marL="7620" marR="7620" marT="7620" marB="0" anchor="b"/>
                </a:tc>
                <a:tc>
                  <a:txBody>
                    <a:bodyPr/>
                    <a:lstStyle/>
                    <a:p>
                      <a:pPr algn="l" fontAlgn="b"/>
                      <a:r>
                        <a:rPr lang="en-US" sz="1800" u="none" strike="noStrike">
                          <a:solidFill>
                            <a:schemeClr val="tx2"/>
                          </a:solidFill>
                          <a:effectLst/>
                          <a:highlight>
                            <a:srgbClr val="E7E6E6"/>
                          </a:highlight>
                        </a:rPr>
                        <a:t>Speaker</a:t>
                      </a:r>
                      <a:endParaRPr lang="en-US" sz="1800" b="1" i="0" u="none" strike="noStrike">
                        <a:solidFill>
                          <a:schemeClr val="tx2"/>
                        </a:solidFill>
                        <a:effectLst/>
                        <a:highlight>
                          <a:srgbClr val="E7E6E6"/>
                        </a:highlight>
                        <a:latin typeface="Calibri" panose="020F0502020204030204" pitchFamily="34" charset="0"/>
                      </a:endParaRPr>
                    </a:p>
                  </a:txBody>
                  <a:tcPr marL="7620" marR="7620" marT="7620" marB="0" anchor="b"/>
                </a:tc>
                <a:tc>
                  <a:txBody>
                    <a:bodyPr/>
                    <a:lstStyle/>
                    <a:p>
                      <a:pPr algn="l" fontAlgn="b"/>
                      <a:r>
                        <a:rPr lang="en-US" sz="1800" u="none" strike="noStrike">
                          <a:solidFill>
                            <a:schemeClr val="tx2"/>
                          </a:solidFill>
                          <a:effectLst/>
                          <a:highlight>
                            <a:srgbClr val="E7E6E6"/>
                          </a:highlight>
                        </a:rPr>
                        <a:t>Needed</a:t>
                      </a:r>
                      <a:endParaRPr lang="en-US" sz="1800" b="1" i="0" u="none" strike="noStrike">
                        <a:solidFill>
                          <a:schemeClr val="tx2"/>
                        </a:solidFill>
                        <a:effectLst/>
                        <a:highlight>
                          <a:srgbClr val="E7E6E6"/>
                        </a:highlight>
                        <a:latin typeface="Calibri" panose="020F0502020204030204" pitchFamily="34" charset="0"/>
                      </a:endParaRPr>
                    </a:p>
                  </a:txBody>
                  <a:tcPr marL="7620" marR="7620" marT="7620" marB="0" anchor="b"/>
                </a:tc>
                <a:tc>
                  <a:txBody>
                    <a:bodyPr/>
                    <a:lstStyle/>
                    <a:p>
                      <a:pPr algn="l" fontAlgn="b"/>
                      <a:r>
                        <a:rPr lang="en-US" sz="1800" u="none" strike="noStrike" dirty="0">
                          <a:solidFill>
                            <a:schemeClr val="tx2"/>
                          </a:solidFill>
                          <a:effectLst/>
                          <a:highlight>
                            <a:srgbClr val="E7E6E6"/>
                          </a:highlight>
                        </a:rPr>
                        <a:t> </a:t>
                      </a:r>
                      <a:endParaRPr lang="en-US" sz="1800" b="1" i="0" u="none" strike="noStrike" dirty="0">
                        <a:solidFill>
                          <a:schemeClr val="tx2"/>
                        </a:solidFill>
                        <a:effectLst/>
                        <a:highlight>
                          <a:srgbClr val="E7E6E6"/>
                        </a:highlight>
                        <a:latin typeface="Calibri" panose="020F0502020204030204" pitchFamily="34" charset="0"/>
                      </a:endParaRPr>
                    </a:p>
                  </a:txBody>
                  <a:tcPr marL="7620" marR="7620" marT="7620" marB="0" anchor="b"/>
                </a:tc>
                <a:tc>
                  <a:txBody>
                    <a:bodyPr/>
                    <a:lstStyle/>
                    <a:p>
                      <a:pPr algn="l" fontAlgn="b"/>
                      <a:r>
                        <a:rPr lang="en-US" sz="1800" u="none" strike="noStrike" dirty="0">
                          <a:solidFill>
                            <a:schemeClr val="tx2"/>
                          </a:solidFill>
                          <a:effectLst/>
                          <a:highlight>
                            <a:srgbClr val="E7E6E6"/>
                          </a:highlight>
                        </a:rPr>
                        <a:t> </a:t>
                      </a:r>
                      <a:endParaRPr lang="en-US" sz="1800" b="1" i="0" u="none" strike="noStrike" dirty="0">
                        <a:solidFill>
                          <a:schemeClr val="tx2"/>
                        </a:solidFill>
                        <a:effectLst/>
                        <a:highlight>
                          <a:srgbClr val="E7E6E6"/>
                        </a:highlight>
                        <a:latin typeface="Calibri" panose="020F0502020204030204" pitchFamily="34" charset="0"/>
                      </a:endParaRPr>
                    </a:p>
                  </a:txBody>
                  <a:tcPr marL="7620" marR="7620" marT="7620" marB="0" anchor="b"/>
                </a:tc>
                <a:tc>
                  <a:txBody>
                    <a:bodyPr/>
                    <a:lstStyle/>
                    <a:p>
                      <a:pPr algn="l" fontAlgn="b"/>
                      <a:r>
                        <a:rPr lang="en-US" sz="1800" u="none" strike="noStrike">
                          <a:solidFill>
                            <a:schemeClr val="tx2"/>
                          </a:solidFill>
                          <a:effectLst/>
                          <a:highlight>
                            <a:srgbClr val="E7E6E6"/>
                          </a:highlight>
                        </a:rPr>
                        <a:t>Needed</a:t>
                      </a:r>
                      <a:endParaRPr lang="en-US" sz="1800" b="1" i="0" u="none" strike="noStrike">
                        <a:solidFill>
                          <a:schemeClr val="tx2"/>
                        </a:solidFill>
                        <a:effectLst/>
                        <a:highlight>
                          <a:srgbClr val="E7E6E6"/>
                        </a:highlight>
                        <a:latin typeface="Calibri" panose="020F0502020204030204" pitchFamily="34" charset="0"/>
                      </a:endParaRPr>
                    </a:p>
                  </a:txBody>
                  <a:tcPr marL="7620" marR="7620" marT="7620" marB="0" anchor="b"/>
                </a:tc>
                <a:extLst>
                  <a:ext uri="{0D108BD9-81ED-4DB2-BD59-A6C34878D82A}">
                    <a16:rowId xmlns:a16="http://schemas.microsoft.com/office/drawing/2014/main" val="3724869795"/>
                  </a:ext>
                </a:extLst>
              </a:tr>
              <a:tr h="274270">
                <a:tc>
                  <a:txBody>
                    <a:bodyPr/>
                    <a:lstStyle/>
                    <a:p>
                      <a:pPr algn="l" fontAlgn="b"/>
                      <a:r>
                        <a:rPr lang="en-US" sz="1800" u="none" strike="noStrike" dirty="0">
                          <a:solidFill>
                            <a:schemeClr val="tx2"/>
                          </a:solidFill>
                          <a:effectLst/>
                        </a:rPr>
                        <a:t>Introduce business (a main motion)</a:t>
                      </a:r>
                      <a:endParaRPr lang="en-US" sz="1800" b="0" i="0" u="none" strike="noStrike" dirty="0">
                        <a:solidFill>
                          <a:schemeClr val="tx2"/>
                        </a:solidFill>
                        <a:effectLst/>
                        <a:latin typeface="Calibri" panose="020F0502020204030204" pitchFamily="34" charset="0"/>
                      </a:endParaRPr>
                    </a:p>
                  </a:txBody>
                  <a:tcPr marL="7620" marR="7620" marT="7620" marB="0" anchor="b"/>
                </a:tc>
                <a:tc>
                  <a:txBody>
                    <a:bodyPr/>
                    <a:lstStyle/>
                    <a:p>
                      <a:pPr algn="l" fontAlgn="b"/>
                      <a:r>
                        <a:rPr lang="en-US" sz="1800" u="none" strike="noStrike" dirty="0">
                          <a:solidFill>
                            <a:schemeClr val="tx2"/>
                          </a:solidFill>
                          <a:effectLst/>
                        </a:rPr>
                        <a:t>"I move that . . ."</a:t>
                      </a:r>
                      <a:endParaRPr lang="en-US" sz="1800" b="0" i="0" u="none" strike="noStrike" dirty="0">
                        <a:solidFill>
                          <a:schemeClr val="tx2"/>
                        </a:solidFill>
                        <a:effectLst/>
                        <a:latin typeface="Calibri" panose="020F0502020204030204" pitchFamily="34" charset="0"/>
                      </a:endParaRPr>
                    </a:p>
                  </a:txBody>
                  <a:tcPr marL="7620" marR="7620" marT="7620" marB="0" anchor="b"/>
                </a:tc>
                <a:tc>
                  <a:txBody>
                    <a:bodyPr/>
                    <a:lstStyle/>
                    <a:p>
                      <a:pPr algn="l" fontAlgn="b"/>
                      <a:r>
                        <a:rPr lang="en-US" sz="1800" u="none" strike="noStrike">
                          <a:solidFill>
                            <a:schemeClr val="tx2"/>
                          </a:solidFill>
                          <a:effectLst/>
                        </a:rPr>
                        <a:t>no</a:t>
                      </a:r>
                      <a:endParaRPr lang="en-US" sz="1800" b="0" i="0" u="none" strike="noStrike">
                        <a:solidFill>
                          <a:schemeClr val="tx2"/>
                        </a:solidFill>
                        <a:effectLst/>
                        <a:latin typeface="Calibri" panose="020F0502020204030204" pitchFamily="34" charset="0"/>
                      </a:endParaRPr>
                    </a:p>
                  </a:txBody>
                  <a:tcPr marL="7620" marR="7620" marT="7620" marB="0" anchor="b"/>
                </a:tc>
                <a:tc>
                  <a:txBody>
                    <a:bodyPr/>
                    <a:lstStyle/>
                    <a:p>
                      <a:pPr algn="l" fontAlgn="b"/>
                      <a:r>
                        <a:rPr lang="en-US" sz="1800" u="none" strike="noStrike">
                          <a:solidFill>
                            <a:schemeClr val="tx2"/>
                          </a:solidFill>
                          <a:effectLst/>
                        </a:rPr>
                        <a:t>yes</a:t>
                      </a:r>
                      <a:endParaRPr lang="en-US" sz="1800" b="0" i="0" u="none" strike="noStrike">
                        <a:solidFill>
                          <a:schemeClr val="tx2"/>
                        </a:solidFill>
                        <a:effectLst/>
                        <a:latin typeface="Calibri" panose="020F0502020204030204" pitchFamily="34" charset="0"/>
                      </a:endParaRPr>
                    </a:p>
                  </a:txBody>
                  <a:tcPr marL="7620" marR="7620" marT="7620" marB="0" anchor="b"/>
                </a:tc>
                <a:tc>
                  <a:txBody>
                    <a:bodyPr/>
                    <a:lstStyle/>
                    <a:p>
                      <a:pPr algn="l" fontAlgn="b"/>
                      <a:r>
                        <a:rPr lang="en-US" sz="1800" u="none" strike="noStrike">
                          <a:solidFill>
                            <a:schemeClr val="tx2"/>
                          </a:solidFill>
                          <a:effectLst/>
                        </a:rPr>
                        <a:t>yes</a:t>
                      </a:r>
                      <a:endParaRPr lang="en-US" sz="1800" b="0" i="0" u="none" strike="noStrike">
                        <a:solidFill>
                          <a:schemeClr val="tx2"/>
                        </a:solidFill>
                        <a:effectLst/>
                        <a:latin typeface="Calibri" panose="020F0502020204030204" pitchFamily="34" charset="0"/>
                      </a:endParaRPr>
                    </a:p>
                  </a:txBody>
                  <a:tcPr marL="7620" marR="7620" marT="7620" marB="0" anchor="b"/>
                </a:tc>
                <a:tc>
                  <a:txBody>
                    <a:bodyPr/>
                    <a:lstStyle/>
                    <a:p>
                      <a:pPr algn="l" fontAlgn="b"/>
                      <a:r>
                        <a:rPr lang="en-US" sz="1800" u="none" strike="noStrike" dirty="0">
                          <a:solidFill>
                            <a:schemeClr val="tx2"/>
                          </a:solidFill>
                          <a:effectLst/>
                        </a:rPr>
                        <a:t>yes</a:t>
                      </a:r>
                      <a:endParaRPr lang="en-US" sz="1800" b="0" i="0" u="none" strike="noStrike" dirty="0">
                        <a:solidFill>
                          <a:schemeClr val="tx2"/>
                        </a:solidFill>
                        <a:effectLst/>
                        <a:latin typeface="Calibri" panose="020F0502020204030204" pitchFamily="34" charset="0"/>
                      </a:endParaRPr>
                    </a:p>
                  </a:txBody>
                  <a:tcPr marL="7620" marR="7620" marT="7620" marB="0" anchor="b"/>
                </a:tc>
                <a:tc>
                  <a:txBody>
                    <a:bodyPr/>
                    <a:lstStyle/>
                    <a:p>
                      <a:pPr algn="l" fontAlgn="b"/>
                      <a:r>
                        <a:rPr lang="en-US" sz="1800" u="none" strike="noStrike">
                          <a:solidFill>
                            <a:schemeClr val="tx2"/>
                          </a:solidFill>
                          <a:effectLst/>
                        </a:rPr>
                        <a:t>majority</a:t>
                      </a:r>
                      <a:endParaRPr lang="en-US" sz="1800" b="0" i="0" u="none" strike="noStrike">
                        <a:solidFill>
                          <a:schemeClr val="tx2"/>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492948812"/>
                  </a:ext>
                </a:extLst>
              </a:tr>
              <a:tr h="274270">
                <a:tc>
                  <a:txBody>
                    <a:bodyPr/>
                    <a:lstStyle/>
                    <a:p>
                      <a:pPr algn="l" fontAlgn="b"/>
                      <a:r>
                        <a:rPr lang="en-US" sz="1800" u="none" strike="noStrike" dirty="0">
                          <a:solidFill>
                            <a:schemeClr val="tx2"/>
                          </a:solidFill>
                          <a:effectLst/>
                        </a:rPr>
                        <a:t>Amend a motion</a:t>
                      </a:r>
                      <a:endParaRPr lang="en-US" sz="1800" b="0" i="0" u="none" strike="noStrike" dirty="0">
                        <a:solidFill>
                          <a:schemeClr val="tx2"/>
                        </a:solidFill>
                        <a:effectLst/>
                        <a:latin typeface="Calibri" panose="020F0502020204030204" pitchFamily="34" charset="0"/>
                      </a:endParaRPr>
                    </a:p>
                  </a:txBody>
                  <a:tcPr marL="7620" marR="7620" marT="7620" marB="0" anchor="b"/>
                </a:tc>
                <a:tc>
                  <a:txBody>
                    <a:bodyPr/>
                    <a:lstStyle/>
                    <a:p>
                      <a:pPr algn="l" fontAlgn="b"/>
                      <a:r>
                        <a:rPr lang="en-US" sz="1800" u="none" strike="noStrike" dirty="0">
                          <a:solidFill>
                            <a:schemeClr val="tx2"/>
                          </a:solidFill>
                          <a:effectLst/>
                        </a:rPr>
                        <a:t>"I move to amend this motion. .."</a:t>
                      </a:r>
                      <a:endParaRPr lang="en-US" sz="1800" b="0" i="0" u="none" strike="noStrike" dirty="0">
                        <a:solidFill>
                          <a:schemeClr val="tx2"/>
                        </a:solidFill>
                        <a:effectLst/>
                        <a:latin typeface="Calibri" panose="020F0502020204030204" pitchFamily="34" charset="0"/>
                      </a:endParaRPr>
                    </a:p>
                  </a:txBody>
                  <a:tcPr marL="7620" marR="7620" marT="7620" marB="0" anchor="b"/>
                </a:tc>
                <a:tc>
                  <a:txBody>
                    <a:bodyPr/>
                    <a:lstStyle/>
                    <a:p>
                      <a:pPr algn="l" fontAlgn="b"/>
                      <a:r>
                        <a:rPr lang="en-US" sz="1800" u="none" strike="noStrike">
                          <a:solidFill>
                            <a:schemeClr val="tx2"/>
                          </a:solidFill>
                          <a:effectLst/>
                        </a:rPr>
                        <a:t>no</a:t>
                      </a:r>
                      <a:endParaRPr lang="en-US" sz="1800" b="0" i="0" u="none" strike="noStrike">
                        <a:solidFill>
                          <a:schemeClr val="tx2"/>
                        </a:solidFill>
                        <a:effectLst/>
                        <a:latin typeface="Calibri" panose="020F0502020204030204" pitchFamily="34" charset="0"/>
                      </a:endParaRPr>
                    </a:p>
                  </a:txBody>
                  <a:tcPr marL="7620" marR="7620" marT="7620" marB="0" anchor="b"/>
                </a:tc>
                <a:tc>
                  <a:txBody>
                    <a:bodyPr/>
                    <a:lstStyle/>
                    <a:p>
                      <a:pPr algn="l" fontAlgn="b"/>
                      <a:r>
                        <a:rPr lang="en-US" sz="1800" u="none" strike="noStrike">
                          <a:solidFill>
                            <a:schemeClr val="tx2"/>
                          </a:solidFill>
                          <a:effectLst/>
                        </a:rPr>
                        <a:t>yes</a:t>
                      </a:r>
                      <a:endParaRPr lang="en-US" sz="1800" b="0" i="0" u="none" strike="noStrike">
                        <a:solidFill>
                          <a:schemeClr val="tx2"/>
                        </a:solidFill>
                        <a:effectLst/>
                        <a:latin typeface="Calibri" panose="020F0502020204030204" pitchFamily="34" charset="0"/>
                      </a:endParaRPr>
                    </a:p>
                  </a:txBody>
                  <a:tcPr marL="7620" marR="7620" marT="7620" marB="0" anchor="b"/>
                </a:tc>
                <a:tc>
                  <a:txBody>
                    <a:bodyPr/>
                    <a:lstStyle/>
                    <a:p>
                      <a:pPr algn="l" fontAlgn="b"/>
                      <a:r>
                        <a:rPr lang="en-US" sz="1800" u="none" strike="noStrike">
                          <a:solidFill>
                            <a:schemeClr val="tx2"/>
                          </a:solidFill>
                          <a:effectLst/>
                        </a:rPr>
                        <a:t>yes</a:t>
                      </a:r>
                      <a:endParaRPr lang="en-US" sz="1800" b="0" i="0" u="none" strike="noStrike">
                        <a:solidFill>
                          <a:schemeClr val="tx2"/>
                        </a:solidFill>
                        <a:effectLst/>
                        <a:latin typeface="Calibri" panose="020F0502020204030204" pitchFamily="34" charset="0"/>
                      </a:endParaRPr>
                    </a:p>
                  </a:txBody>
                  <a:tcPr marL="7620" marR="7620" marT="7620" marB="0" anchor="b"/>
                </a:tc>
                <a:tc>
                  <a:txBody>
                    <a:bodyPr/>
                    <a:lstStyle/>
                    <a:p>
                      <a:pPr algn="l" fontAlgn="b"/>
                      <a:r>
                        <a:rPr lang="en-US" sz="1800" u="none" strike="noStrike" dirty="0">
                          <a:solidFill>
                            <a:schemeClr val="tx2"/>
                          </a:solidFill>
                          <a:effectLst/>
                        </a:rPr>
                        <a:t>yes</a:t>
                      </a:r>
                      <a:endParaRPr lang="en-US" sz="1800" b="0" i="0" u="none" strike="noStrike" dirty="0">
                        <a:solidFill>
                          <a:schemeClr val="tx2"/>
                        </a:solidFill>
                        <a:effectLst/>
                        <a:latin typeface="Calibri" panose="020F0502020204030204" pitchFamily="34" charset="0"/>
                      </a:endParaRPr>
                    </a:p>
                  </a:txBody>
                  <a:tcPr marL="7620" marR="7620" marT="7620" marB="0" anchor="b"/>
                </a:tc>
                <a:tc>
                  <a:txBody>
                    <a:bodyPr/>
                    <a:lstStyle/>
                    <a:p>
                      <a:pPr algn="l" fontAlgn="b"/>
                      <a:r>
                        <a:rPr lang="en-US" sz="1800" u="none" strike="noStrike">
                          <a:solidFill>
                            <a:schemeClr val="tx2"/>
                          </a:solidFill>
                          <a:effectLst/>
                        </a:rPr>
                        <a:t>majority</a:t>
                      </a:r>
                      <a:endParaRPr lang="en-US" sz="1800" b="0" i="0" u="none" strike="noStrike">
                        <a:solidFill>
                          <a:schemeClr val="tx2"/>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475490825"/>
                  </a:ext>
                </a:extLst>
              </a:tr>
              <a:tr h="274270">
                <a:tc>
                  <a:txBody>
                    <a:bodyPr/>
                    <a:lstStyle/>
                    <a:p>
                      <a:pPr algn="l" fontAlgn="b"/>
                      <a:r>
                        <a:rPr lang="en-US" sz="1800" u="none" strike="noStrike" dirty="0">
                          <a:solidFill>
                            <a:schemeClr val="tx2"/>
                          </a:solidFill>
                          <a:effectLst/>
                        </a:rPr>
                        <a:t>Request information</a:t>
                      </a:r>
                      <a:endParaRPr lang="en-US" sz="1800" b="0" i="0" u="none" strike="noStrike" dirty="0">
                        <a:solidFill>
                          <a:schemeClr val="tx2"/>
                        </a:solidFill>
                        <a:effectLst/>
                        <a:latin typeface="Calibri" panose="020F0502020204030204" pitchFamily="34" charset="0"/>
                      </a:endParaRPr>
                    </a:p>
                  </a:txBody>
                  <a:tcPr marL="7620" marR="7620" marT="7620" marB="0" anchor="b"/>
                </a:tc>
                <a:tc>
                  <a:txBody>
                    <a:bodyPr/>
                    <a:lstStyle/>
                    <a:p>
                      <a:pPr algn="l" fontAlgn="b"/>
                      <a:r>
                        <a:rPr lang="en-US" sz="1800" u="none" strike="noStrike" dirty="0">
                          <a:solidFill>
                            <a:schemeClr val="tx2"/>
                          </a:solidFill>
                          <a:effectLst/>
                        </a:rPr>
                        <a:t>“Point of information"</a:t>
                      </a:r>
                      <a:endParaRPr lang="en-US" sz="1800" b="0" i="0" u="none" strike="noStrike" dirty="0">
                        <a:solidFill>
                          <a:schemeClr val="tx2"/>
                        </a:solidFill>
                        <a:effectLst/>
                        <a:latin typeface="Calibri" panose="020F0502020204030204" pitchFamily="34" charset="0"/>
                      </a:endParaRPr>
                    </a:p>
                  </a:txBody>
                  <a:tcPr marL="7620" marR="7620" marT="7620" marB="0" anchor="b"/>
                </a:tc>
                <a:tc>
                  <a:txBody>
                    <a:bodyPr/>
                    <a:lstStyle/>
                    <a:p>
                      <a:pPr algn="l" fontAlgn="b"/>
                      <a:r>
                        <a:rPr lang="en-US" sz="1800" u="none" strike="noStrike">
                          <a:solidFill>
                            <a:schemeClr val="tx2"/>
                          </a:solidFill>
                          <a:effectLst/>
                        </a:rPr>
                        <a:t>yes</a:t>
                      </a:r>
                      <a:endParaRPr lang="en-US" sz="1800" b="0" i="0" u="none" strike="noStrike">
                        <a:solidFill>
                          <a:schemeClr val="tx2"/>
                        </a:solidFill>
                        <a:effectLst/>
                        <a:latin typeface="Calibri" panose="020F0502020204030204" pitchFamily="34" charset="0"/>
                      </a:endParaRPr>
                    </a:p>
                  </a:txBody>
                  <a:tcPr marL="7620" marR="7620" marT="7620" marB="0" anchor="b"/>
                </a:tc>
                <a:tc>
                  <a:txBody>
                    <a:bodyPr/>
                    <a:lstStyle/>
                    <a:p>
                      <a:pPr algn="l" fontAlgn="b"/>
                      <a:r>
                        <a:rPr lang="en-US" sz="1800" u="none" strike="noStrike">
                          <a:solidFill>
                            <a:schemeClr val="tx2"/>
                          </a:solidFill>
                          <a:effectLst/>
                        </a:rPr>
                        <a:t>no</a:t>
                      </a:r>
                      <a:endParaRPr lang="en-US" sz="1800" b="0" i="0" u="none" strike="noStrike">
                        <a:solidFill>
                          <a:schemeClr val="tx2"/>
                        </a:solidFill>
                        <a:effectLst/>
                        <a:latin typeface="Calibri" panose="020F0502020204030204" pitchFamily="34" charset="0"/>
                      </a:endParaRPr>
                    </a:p>
                  </a:txBody>
                  <a:tcPr marL="7620" marR="7620" marT="7620" marB="0" anchor="b"/>
                </a:tc>
                <a:tc>
                  <a:txBody>
                    <a:bodyPr/>
                    <a:lstStyle/>
                    <a:p>
                      <a:pPr algn="l" fontAlgn="b"/>
                      <a:r>
                        <a:rPr lang="en-US" sz="1800" u="none" strike="noStrike">
                          <a:solidFill>
                            <a:schemeClr val="tx2"/>
                          </a:solidFill>
                          <a:effectLst/>
                        </a:rPr>
                        <a:t>no</a:t>
                      </a:r>
                      <a:endParaRPr lang="en-US" sz="1800" b="0" i="0" u="none" strike="noStrike">
                        <a:solidFill>
                          <a:schemeClr val="tx2"/>
                        </a:solidFill>
                        <a:effectLst/>
                        <a:latin typeface="Calibri" panose="020F0502020204030204" pitchFamily="34" charset="0"/>
                      </a:endParaRPr>
                    </a:p>
                  </a:txBody>
                  <a:tcPr marL="7620" marR="7620" marT="7620" marB="0" anchor="b"/>
                </a:tc>
                <a:tc>
                  <a:txBody>
                    <a:bodyPr/>
                    <a:lstStyle/>
                    <a:p>
                      <a:pPr algn="l" fontAlgn="b"/>
                      <a:r>
                        <a:rPr lang="en-US" sz="1800" u="none" strike="noStrike">
                          <a:solidFill>
                            <a:schemeClr val="tx2"/>
                          </a:solidFill>
                          <a:effectLst/>
                        </a:rPr>
                        <a:t>no</a:t>
                      </a:r>
                      <a:endParaRPr lang="en-US" sz="1800" b="0" i="0" u="none" strike="noStrike">
                        <a:solidFill>
                          <a:schemeClr val="tx2"/>
                        </a:solidFill>
                        <a:effectLst/>
                        <a:latin typeface="Calibri" panose="020F0502020204030204" pitchFamily="34" charset="0"/>
                      </a:endParaRPr>
                    </a:p>
                  </a:txBody>
                  <a:tcPr marL="7620" marR="7620" marT="7620" marB="0" anchor="b"/>
                </a:tc>
                <a:tc>
                  <a:txBody>
                    <a:bodyPr/>
                    <a:lstStyle/>
                    <a:p>
                      <a:pPr algn="l" fontAlgn="b"/>
                      <a:r>
                        <a:rPr lang="en-US" sz="1800" u="none" strike="noStrike" dirty="0">
                          <a:solidFill>
                            <a:schemeClr val="tx2"/>
                          </a:solidFill>
                          <a:effectLst/>
                        </a:rPr>
                        <a:t>none</a:t>
                      </a:r>
                      <a:endParaRPr lang="en-US" sz="1800" b="0" i="0" u="none" strike="noStrike" dirty="0">
                        <a:solidFill>
                          <a:schemeClr val="tx2"/>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528432003"/>
                  </a:ext>
                </a:extLst>
              </a:tr>
              <a:tr h="274270">
                <a:tc>
                  <a:txBody>
                    <a:bodyPr/>
                    <a:lstStyle/>
                    <a:p>
                      <a:pPr algn="l" fontAlgn="b"/>
                      <a:r>
                        <a:rPr lang="en-US" sz="1800" u="none" strike="noStrike" dirty="0" err="1">
                          <a:solidFill>
                            <a:schemeClr val="tx2"/>
                          </a:solidFill>
                          <a:effectLst/>
                        </a:rPr>
                        <a:t>Ajourn</a:t>
                      </a:r>
                      <a:endParaRPr lang="en-US" sz="1800" b="0" i="0" u="none" strike="noStrike" dirty="0">
                        <a:solidFill>
                          <a:schemeClr val="tx2"/>
                        </a:solidFill>
                        <a:effectLst/>
                        <a:latin typeface="Calibri" panose="020F0502020204030204" pitchFamily="34" charset="0"/>
                      </a:endParaRPr>
                    </a:p>
                  </a:txBody>
                  <a:tcPr marL="7620" marR="7620" marT="7620" marB="0" anchor="b"/>
                </a:tc>
                <a:tc>
                  <a:txBody>
                    <a:bodyPr/>
                    <a:lstStyle/>
                    <a:p>
                      <a:pPr algn="l" fontAlgn="b"/>
                      <a:r>
                        <a:rPr lang="en-US" sz="1800" u="none" strike="noStrike" dirty="0">
                          <a:solidFill>
                            <a:schemeClr val="tx2"/>
                          </a:solidFill>
                          <a:effectLst/>
                        </a:rPr>
                        <a:t>"I move that we adjourn"</a:t>
                      </a:r>
                      <a:endParaRPr lang="en-US" sz="1800" b="0" i="0" u="none" strike="noStrike" dirty="0">
                        <a:solidFill>
                          <a:schemeClr val="tx2"/>
                        </a:solidFill>
                        <a:effectLst/>
                        <a:latin typeface="Calibri" panose="020F0502020204030204" pitchFamily="34" charset="0"/>
                      </a:endParaRPr>
                    </a:p>
                  </a:txBody>
                  <a:tcPr marL="7620" marR="7620" marT="7620" marB="0" anchor="b"/>
                </a:tc>
                <a:tc>
                  <a:txBody>
                    <a:bodyPr/>
                    <a:lstStyle/>
                    <a:p>
                      <a:pPr algn="l" fontAlgn="b"/>
                      <a:r>
                        <a:rPr lang="en-US" sz="1800" u="none" strike="noStrike">
                          <a:solidFill>
                            <a:schemeClr val="tx2"/>
                          </a:solidFill>
                          <a:effectLst/>
                        </a:rPr>
                        <a:t>no</a:t>
                      </a:r>
                      <a:endParaRPr lang="en-US" sz="1800" b="0" i="0" u="none" strike="noStrike">
                        <a:solidFill>
                          <a:schemeClr val="tx2"/>
                        </a:solidFill>
                        <a:effectLst/>
                        <a:latin typeface="Calibri" panose="020F0502020204030204" pitchFamily="34" charset="0"/>
                      </a:endParaRPr>
                    </a:p>
                  </a:txBody>
                  <a:tcPr marL="7620" marR="7620" marT="7620" marB="0" anchor="b"/>
                </a:tc>
                <a:tc>
                  <a:txBody>
                    <a:bodyPr/>
                    <a:lstStyle/>
                    <a:p>
                      <a:pPr algn="l" fontAlgn="b"/>
                      <a:r>
                        <a:rPr lang="en-US" sz="1800" u="none" strike="noStrike">
                          <a:solidFill>
                            <a:schemeClr val="tx2"/>
                          </a:solidFill>
                          <a:effectLst/>
                        </a:rPr>
                        <a:t>yes</a:t>
                      </a:r>
                      <a:endParaRPr lang="en-US" sz="1800" b="0" i="0" u="none" strike="noStrike">
                        <a:solidFill>
                          <a:schemeClr val="tx2"/>
                        </a:solidFill>
                        <a:effectLst/>
                        <a:latin typeface="Calibri" panose="020F0502020204030204" pitchFamily="34" charset="0"/>
                      </a:endParaRPr>
                    </a:p>
                  </a:txBody>
                  <a:tcPr marL="7620" marR="7620" marT="7620" marB="0" anchor="b"/>
                </a:tc>
                <a:tc>
                  <a:txBody>
                    <a:bodyPr/>
                    <a:lstStyle/>
                    <a:p>
                      <a:pPr algn="l" fontAlgn="b"/>
                      <a:r>
                        <a:rPr lang="en-US" sz="1800" u="none" strike="noStrike">
                          <a:solidFill>
                            <a:schemeClr val="tx2"/>
                          </a:solidFill>
                          <a:effectLst/>
                        </a:rPr>
                        <a:t>no</a:t>
                      </a:r>
                      <a:endParaRPr lang="en-US" sz="1800" b="0" i="0" u="none" strike="noStrike">
                        <a:solidFill>
                          <a:schemeClr val="tx2"/>
                        </a:solidFill>
                        <a:effectLst/>
                        <a:latin typeface="Calibri" panose="020F0502020204030204" pitchFamily="34" charset="0"/>
                      </a:endParaRPr>
                    </a:p>
                  </a:txBody>
                  <a:tcPr marL="7620" marR="7620" marT="7620" marB="0" anchor="b"/>
                </a:tc>
                <a:tc>
                  <a:txBody>
                    <a:bodyPr/>
                    <a:lstStyle/>
                    <a:p>
                      <a:pPr algn="l" fontAlgn="b"/>
                      <a:r>
                        <a:rPr lang="en-US" sz="1800" u="none" strike="noStrike">
                          <a:solidFill>
                            <a:schemeClr val="tx2"/>
                          </a:solidFill>
                          <a:effectLst/>
                        </a:rPr>
                        <a:t>no</a:t>
                      </a:r>
                      <a:endParaRPr lang="en-US" sz="1800" b="0" i="0" u="none" strike="noStrike">
                        <a:solidFill>
                          <a:schemeClr val="tx2"/>
                        </a:solidFill>
                        <a:effectLst/>
                        <a:latin typeface="Calibri" panose="020F0502020204030204" pitchFamily="34" charset="0"/>
                      </a:endParaRPr>
                    </a:p>
                  </a:txBody>
                  <a:tcPr marL="7620" marR="7620" marT="7620" marB="0" anchor="b"/>
                </a:tc>
                <a:tc>
                  <a:txBody>
                    <a:bodyPr/>
                    <a:lstStyle/>
                    <a:p>
                      <a:pPr algn="l" fontAlgn="b"/>
                      <a:r>
                        <a:rPr lang="en-US" sz="1800" u="none" strike="noStrike" dirty="0">
                          <a:solidFill>
                            <a:schemeClr val="tx2"/>
                          </a:solidFill>
                          <a:effectLst/>
                        </a:rPr>
                        <a:t>majority</a:t>
                      </a:r>
                      <a:endParaRPr lang="en-US" sz="1800" b="0" i="0" u="none" strike="noStrike" dirty="0">
                        <a:solidFill>
                          <a:schemeClr val="tx2"/>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561574251"/>
                  </a:ext>
                </a:extLst>
              </a:tr>
              <a:tr h="274270">
                <a:tc>
                  <a:txBody>
                    <a:bodyPr/>
                    <a:lstStyle/>
                    <a:p>
                      <a:pPr algn="l" fontAlgn="b"/>
                      <a:r>
                        <a:rPr lang="en-US" sz="1800" u="none" strike="noStrike" dirty="0">
                          <a:solidFill>
                            <a:schemeClr val="tx2"/>
                          </a:solidFill>
                          <a:effectLst/>
                        </a:rPr>
                        <a:t>Recess</a:t>
                      </a:r>
                      <a:endParaRPr lang="en-US" sz="1800" b="0" i="0" u="none" strike="noStrike" dirty="0">
                        <a:solidFill>
                          <a:schemeClr val="tx2"/>
                        </a:solidFill>
                        <a:effectLst/>
                        <a:latin typeface="Calibri" panose="020F0502020204030204" pitchFamily="34" charset="0"/>
                      </a:endParaRPr>
                    </a:p>
                  </a:txBody>
                  <a:tcPr marL="7620" marR="7620" marT="7620" marB="0" anchor="b"/>
                </a:tc>
                <a:tc>
                  <a:txBody>
                    <a:bodyPr/>
                    <a:lstStyle/>
                    <a:p>
                      <a:pPr algn="l" fontAlgn="b"/>
                      <a:r>
                        <a:rPr lang="en-US" sz="1800" u="none" strike="noStrike" dirty="0">
                          <a:solidFill>
                            <a:schemeClr val="tx2"/>
                          </a:solidFill>
                          <a:effectLst/>
                        </a:rPr>
                        <a:t>"I move that we recess until . . "</a:t>
                      </a:r>
                      <a:endParaRPr lang="en-US" sz="1800" b="0" i="0" u="none" strike="noStrike" dirty="0">
                        <a:solidFill>
                          <a:schemeClr val="tx2"/>
                        </a:solidFill>
                        <a:effectLst/>
                        <a:latin typeface="Calibri" panose="020F0502020204030204" pitchFamily="34" charset="0"/>
                      </a:endParaRPr>
                    </a:p>
                  </a:txBody>
                  <a:tcPr marL="7620" marR="7620" marT="7620" marB="0" anchor="b"/>
                </a:tc>
                <a:tc>
                  <a:txBody>
                    <a:bodyPr/>
                    <a:lstStyle/>
                    <a:p>
                      <a:pPr algn="l" fontAlgn="b"/>
                      <a:r>
                        <a:rPr lang="en-US" sz="1800" u="none" strike="noStrike">
                          <a:solidFill>
                            <a:schemeClr val="tx2"/>
                          </a:solidFill>
                          <a:effectLst/>
                        </a:rPr>
                        <a:t>no</a:t>
                      </a:r>
                      <a:endParaRPr lang="en-US" sz="1800" b="0" i="0" u="none" strike="noStrike">
                        <a:solidFill>
                          <a:schemeClr val="tx2"/>
                        </a:solidFill>
                        <a:effectLst/>
                        <a:latin typeface="Calibri" panose="020F0502020204030204" pitchFamily="34" charset="0"/>
                      </a:endParaRPr>
                    </a:p>
                  </a:txBody>
                  <a:tcPr marL="7620" marR="7620" marT="7620" marB="0" anchor="b"/>
                </a:tc>
                <a:tc>
                  <a:txBody>
                    <a:bodyPr/>
                    <a:lstStyle/>
                    <a:p>
                      <a:pPr algn="l" fontAlgn="b"/>
                      <a:r>
                        <a:rPr lang="en-US" sz="1800" u="none" strike="noStrike">
                          <a:solidFill>
                            <a:schemeClr val="tx2"/>
                          </a:solidFill>
                          <a:effectLst/>
                        </a:rPr>
                        <a:t>yes</a:t>
                      </a:r>
                      <a:endParaRPr lang="en-US" sz="1800" b="0" i="0" u="none" strike="noStrike">
                        <a:solidFill>
                          <a:schemeClr val="tx2"/>
                        </a:solidFill>
                        <a:effectLst/>
                        <a:latin typeface="Calibri" panose="020F0502020204030204" pitchFamily="34" charset="0"/>
                      </a:endParaRPr>
                    </a:p>
                  </a:txBody>
                  <a:tcPr marL="7620" marR="7620" marT="7620" marB="0" anchor="b"/>
                </a:tc>
                <a:tc>
                  <a:txBody>
                    <a:bodyPr/>
                    <a:lstStyle/>
                    <a:p>
                      <a:pPr algn="l" fontAlgn="b"/>
                      <a:r>
                        <a:rPr lang="en-US" sz="1800" u="none" strike="noStrike">
                          <a:solidFill>
                            <a:schemeClr val="tx2"/>
                          </a:solidFill>
                          <a:effectLst/>
                        </a:rPr>
                        <a:t>no</a:t>
                      </a:r>
                      <a:endParaRPr lang="en-US" sz="1800" b="0" i="0" u="none" strike="noStrike">
                        <a:solidFill>
                          <a:schemeClr val="tx2"/>
                        </a:solidFill>
                        <a:effectLst/>
                        <a:latin typeface="Calibri" panose="020F0502020204030204" pitchFamily="34" charset="0"/>
                      </a:endParaRPr>
                    </a:p>
                  </a:txBody>
                  <a:tcPr marL="7620" marR="7620" marT="7620" marB="0" anchor="b"/>
                </a:tc>
                <a:tc>
                  <a:txBody>
                    <a:bodyPr/>
                    <a:lstStyle/>
                    <a:p>
                      <a:pPr algn="l" fontAlgn="b"/>
                      <a:r>
                        <a:rPr lang="en-US" sz="1800" u="none" strike="noStrike">
                          <a:solidFill>
                            <a:schemeClr val="tx2"/>
                          </a:solidFill>
                          <a:effectLst/>
                        </a:rPr>
                        <a:t>yes</a:t>
                      </a:r>
                      <a:endParaRPr lang="en-US" sz="1800" b="0" i="0" u="none" strike="noStrike">
                        <a:solidFill>
                          <a:schemeClr val="tx2"/>
                        </a:solidFill>
                        <a:effectLst/>
                        <a:latin typeface="Calibri" panose="020F0502020204030204" pitchFamily="34" charset="0"/>
                      </a:endParaRPr>
                    </a:p>
                  </a:txBody>
                  <a:tcPr marL="7620" marR="7620" marT="7620" marB="0" anchor="b"/>
                </a:tc>
                <a:tc>
                  <a:txBody>
                    <a:bodyPr/>
                    <a:lstStyle/>
                    <a:p>
                      <a:pPr algn="l" fontAlgn="b"/>
                      <a:r>
                        <a:rPr lang="en-US" sz="1800" u="none" strike="noStrike" dirty="0">
                          <a:solidFill>
                            <a:schemeClr val="tx2"/>
                          </a:solidFill>
                          <a:effectLst/>
                        </a:rPr>
                        <a:t>majority</a:t>
                      </a:r>
                      <a:endParaRPr lang="en-US" sz="1800" b="0" i="0" u="none" strike="noStrike" dirty="0">
                        <a:solidFill>
                          <a:schemeClr val="tx2"/>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449407736"/>
                  </a:ext>
                </a:extLst>
              </a:tr>
              <a:tr h="263300">
                <a:tc>
                  <a:txBody>
                    <a:bodyPr/>
                    <a:lstStyle/>
                    <a:p>
                      <a:pPr algn="l" fontAlgn="b"/>
                      <a:r>
                        <a:rPr lang="en-US" sz="1800" u="none" strike="noStrike" dirty="0">
                          <a:solidFill>
                            <a:schemeClr val="tx2"/>
                          </a:solidFill>
                          <a:effectLst/>
                        </a:rPr>
                        <a:t>Complain about noise, room temp</a:t>
                      </a:r>
                      <a:endParaRPr lang="en-US" sz="1800" b="0" i="0" u="none" strike="noStrike" dirty="0">
                        <a:solidFill>
                          <a:schemeClr val="tx2"/>
                        </a:solidFill>
                        <a:effectLst/>
                        <a:latin typeface="Calibri" panose="020F0502020204030204" pitchFamily="34" charset="0"/>
                      </a:endParaRPr>
                    </a:p>
                  </a:txBody>
                  <a:tcPr marL="7620" marR="7620" marT="7620" marB="0" anchor="b"/>
                </a:tc>
                <a:tc>
                  <a:txBody>
                    <a:bodyPr/>
                    <a:lstStyle/>
                    <a:p>
                      <a:pPr algn="l" fontAlgn="b"/>
                      <a:r>
                        <a:rPr lang="en-US" sz="1800" u="none" strike="noStrike" dirty="0">
                          <a:solidFill>
                            <a:schemeClr val="tx2"/>
                          </a:solidFill>
                          <a:effectLst/>
                        </a:rPr>
                        <a:t>"Point of privilege"</a:t>
                      </a:r>
                      <a:endParaRPr lang="en-US" sz="1800" b="0" i="0" u="none" strike="noStrike" dirty="0">
                        <a:solidFill>
                          <a:schemeClr val="tx2"/>
                        </a:solidFill>
                        <a:effectLst/>
                        <a:latin typeface="Calibri" panose="020F0502020204030204" pitchFamily="34" charset="0"/>
                      </a:endParaRPr>
                    </a:p>
                  </a:txBody>
                  <a:tcPr marL="7620" marR="7620" marT="7620" marB="0" anchor="b"/>
                </a:tc>
                <a:tc>
                  <a:txBody>
                    <a:bodyPr/>
                    <a:lstStyle/>
                    <a:p>
                      <a:pPr algn="l" fontAlgn="b"/>
                      <a:r>
                        <a:rPr lang="en-US" sz="1800" u="none" strike="noStrike">
                          <a:solidFill>
                            <a:schemeClr val="tx2"/>
                          </a:solidFill>
                          <a:effectLst/>
                        </a:rPr>
                        <a:t>yes</a:t>
                      </a:r>
                      <a:endParaRPr lang="en-US" sz="1800" b="0" i="0" u="none" strike="noStrike">
                        <a:solidFill>
                          <a:schemeClr val="tx2"/>
                        </a:solidFill>
                        <a:effectLst/>
                        <a:latin typeface="Calibri" panose="020F0502020204030204" pitchFamily="34" charset="0"/>
                      </a:endParaRPr>
                    </a:p>
                  </a:txBody>
                  <a:tcPr marL="7620" marR="7620" marT="7620" marB="0" anchor="b"/>
                </a:tc>
                <a:tc>
                  <a:txBody>
                    <a:bodyPr/>
                    <a:lstStyle/>
                    <a:p>
                      <a:pPr algn="l" fontAlgn="b"/>
                      <a:r>
                        <a:rPr lang="en-US" sz="1800" u="none" strike="noStrike">
                          <a:solidFill>
                            <a:schemeClr val="tx2"/>
                          </a:solidFill>
                          <a:effectLst/>
                        </a:rPr>
                        <a:t>no</a:t>
                      </a:r>
                      <a:endParaRPr lang="en-US" sz="1800" b="0" i="0" u="none" strike="noStrike">
                        <a:solidFill>
                          <a:schemeClr val="tx2"/>
                        </a:solidFill>
                        <a:effectLst/>
                        <a:latin typeface="Calibri" panose="020F0502020204030204" pitchFamily="34" charset="0"/>
                      </a:endParaRPr>
                    </a:p>
                  </a:txBody>
                  <a:tcPr marL="7620" marR="7620" marT="7620" marB="0" anchor="b"/>
                </a:tc>
                <a:tc>
                  <a:txBody>
                    <a:bodyPr/>
                    <a:lstStyle/>
                    <a:p>
                      <a:pPr algn="l" fontAlgn="b"/>
                      <a:r>
                        <a:rPr lang="en-US" sz="1800" u="none" strike="noStrike">
                          <a:solidFill>
                            <a:schemeClr val="tx2"/>
                          </a:solidFill>
                          <a:effectLst/>
                        </a:rPr>
                        <a:t>no</a:t>
                      </a:r>
                      <a:endParaRPr lang="en-US" sz="1800" b="0" i="0" u="none" strike="noStrike">
                        <a:solidFill>
                          <a:schemeClr val="tx2"/>
                        </a:solidFill>
                        <a:effectLst/>
                        <a:latin typeface="Calibri" panose="020F0502020204030204" pitchFamily="34" charset="0"/>
                      </a:endParaRPr>
                    </a:p>
                  </a:txBody>
                  <a:tcPr marL="7620" marR="7620" marT="7620" marB="0" anchor="b"/>
                </a:tc>
                <a:tc>
                  <a:txBody>
                    <a:bodyPr/>
                    <a:lstStyle/>
                    <a:p>
                      <a:pPr algn="l" fontAlgn="b"/>
                      <a:r>
                        <a:rPr lang="en-US" sz="1800" u="none" strike="noStrike">
                          <a:solidFill>
                            <a:schemeClr val="tx2"/>
                          </a:solidFill>
                          <a:effectLst/>
                        </a:rPr>
                        <a:t>no</a:t>
                      </a:r>
                      <a:endParaRPr lang="en-US" sz="1800" b="0" i="0" u="none" strike="noStrike">
                        <a:solidFill>
                          <a:schemeClr val="tx2"/>
                        </a:solidFill>
                        <a:effectLst/>
                        <a:latin typeface="Calibri" panose="020F0502020204030204" pitchFamily="34" charset="0"/>
                      </a:endParaRPr>
                    </a:p>
                  </a:txBody>
                  <a:tcPr marL="7620" marR="7620" marT="7620" marB="0" anchor="b"/>
                </a:tc>
                <a:tc>
                  <a:txBody>
                    <a:bodyPr/>
                    <a:lstStyle/>
                    <a:p>
                      <a:pPr algn="l" fontAlgn="b"/>
                      <a:r>
                        <a:rPr lang="en-US" sz="1800" u="none" strike="noStrike" dirty="0">
                          <a:solidFill>
                            <a:schemeClr val="tx2"/>
                          </a:solidFill>
                          <a:effectLst/>
                        </a:rPr>
                        <a:t>Chair</a:t>
                      </a:r>
                      <a:endParaRPr lang="en-US" sz="1800" b="0" i="0" u="none" strike="noStrike" dirty="0">
                        <a:solidFill>
                          <a:schemeClr val="tx2"/>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101673023"/>
                  </a:ext>
                </a:extLst>
              </a:tr>
              <a:tr h="252328">
                <a:tc>
                  <a:txBody>
                    <a:bodyPr/>
                    <a:lstStyle/>
                    <a:p>
                      <a:pPr algn="l" fontAlgn="b"/>
                      <a:r>
                        <a:rPr lang="en-US" sz="1800" u="none" strike="noStrike" dirty="0">
                          <a:solidFill>
                            <a:schemeClr val="tx2"/>
                          </a:solidFill>
                          <a:effectLst/>
                        </a:rPr>
                        <a:t> </a:t>
                      </a:r>
                      <a:endParaRPr lang="en-US" sz="1800" b="0" i="0" u="none" strike="noStrike" dirty="0">
                        <a:solidFill>
                          <a:schemeClr val="tx2"/>
                        </a:solidFill>
                        <a:effectLst/>
                        <a:latin typeface="Calibri" panose="020F0502020204030204" pitchFamily="34" charset="0"/>
                      </a:endParaRPr>
                    </a:p>
                  </a:txBody>
                  <a:tcPr marL="7620" marR="7620" marT="7620" marB="0" anchor="b"/>
                </a:tc>
                <a:tc>
                  <a:txBody>
                    <a:bodyPr/>
                    <a:lstStyle/>
                    <a:p>
                      <a:pPr algn="l" fontAlgn="b"/>
                      <a:r>
                        <a:rPr lang="en-US" sz="1800" u="none" strike="noStrike" dirty="0">
                          <a:solidFill>
                            <a:schemeClr val="tx2"/>
                          </a:solidFill>
                          <a:effectLst/>
                        </a:rPr>
                        <a:t> </a:t>
                      </a:r>
                      <a:endParaRPr lang="en-US" sz="1800" b="0" i="0" u="none" strike="noStrike" dirty="0">
                        <a:solidFill>
                          <a:schemeClr val="tx2"/>
                        </a:solidFill>
                        <a:effectLst/>
                        <a:latin typeface="Calibri" panose="020F0502020204030204" pitchFamily="34" charset="0"/>
                      </a:endParaRPr>
                    </a:p>
                  </a:txBody>
                  <a:tcPr marL="7620" marR="7620" marT="7620" marB="0" anchor="b"/>
                </a:tc>
                <a:tc>
                  <a:txBody>
                    <a:bodyPr/>
                    <a:lstStyle/>
                    <a:p>
                      <a:pPr algn="l" fontAlgn="b"/>
                      <a:r>
                        <a:rPr lang="en-US" sz="1800" u="none" strike="noStrike">
                          <a:solidFill>
                            <a:schemeClr val="tx2"/>
                          </a:solidFill>
                          <a:effectLst/>
                        </a:rPr>
                        <a:t> </a:t>
                      </a:r>
                      <a:endParaRPr lang="en-US" sz="1800" b="0" i="0" u="none" strike="noStrike">
                        <a:solidFill>
                          <a:schemeClr val="tx2"/>
                        </a:solidFill>
                        <a:effectLst/>
                        <a:latin typeface="Calibri" panose="020F0502020204030204" pitchFamily="34" charset="0"/>
                      </a:endParaRPr>
                    </a:p>
                  </a:txBody>
                  <a:tcPr marL="7620" marR="7620" marT="7620" marB="0" anchor="b"/>
                </a:tc>
                <a:tc>
                  <a:txBody>
                    <a:bodyPr/>
                    <a:lstStyle/>
                    <a:p>
                      <a:pPr algn="l" fontAlgn="b"/>
                      <a:r>
                        <a:rPr lang="en-US" sz="1800" u="none" strike="noStrike">
                          <a:solidFill>
                            <a:schemeClr val="tx2"/>
                          </a:solidFill>
                          <a:effectLst/>
                        </a:rPr>
                        <a:t> </a:t>
                      </a:r>
                      <a:endParaRPr lang="en-US" sz="1800" b="0" i="0" u="none" strike="noStrike">
                        <a:solidFill>
                          <a:schemeClr val="tx2"/>
                        </a:solidFill>
                        <a:effectLst/>
                        <a:latin typeface="Calibri" panose="020F0502020204030204" pitchFamily="34" charset="0"/>
                      </a:endParaRPr>
                    </a:p>
                  </a:txBody>
                  <a:tcPr marL="7620" marR="7620" marT="7620" marB="0" anchor="b"/>
                </a:tc>
                <a:tc>
                  <a:txBody>
                    <a:bodyPr/>
                    <a:lstStyle/>
                    <a:p>
                      <a:pPr algn="l" fontAlgn="b"/>
                      <a:r>
                        <a:rPr lang="en-US" sz="1800" u="none" strike="noStrike">
                          <a:solidFill>
                            <a:schemeClr val="tx2"/>
                          </a:solidFill>
                          <a:effectLst/>
                        </a:rPr>
                        <a:t> </a:t>
                      </a:r>
                      <a:endParaRPr lang="en-US" sz="1800" b="0" i="0" u="none" strike="noStrike">
                        <a:solidFill>
                          <a:schemeClr val="tx2"/>
                        </a:solidFill>
                        <a:effectLst/>
                        <a:latin typeface="Calibri" panose="020F0502020204030204" pitchFamily="34" charset="0"/>
                      </a:endParaRPr>
                    </a:p>
                  </a:txBody>
                  <a:tcPr marL="7620" marR="7620" marT="7620" marB="0" anchor="b"/>
                </a:tc>
                <a:tc>
                  <a:txBody>
                    <a:bodyPr/>
                    <a:lstStyle/>
                    <a:p>
                      <a:pPr algn="l" fontAlgn="b"/>
                      <a:r>
                        <a:rPr lang="en-US" sz="1800" u="none" strike="noStrike">
                          <a:solidFill>
                            <a:schemeClr val="tx2"/>
                          </a:solidFill>
                          <a:effectLst/>
                        </a:rPr>
                        <a:t> </a:t>
                      </a:r>
                      <a:endParaRPr lang="en-US" sz="1800" b="0" i="0" u="none" strike="noStrike">
                        <a:solidFill>
                          <a:schemeClr val="tx2"/>
                        </a:solidFill>
                        <a:effectLst/>
                        <a:latin typeface="Calibri" panose="020F0502020204030204" pitchFamily="34" charset="0"/>
                      </a:endParaRPr>
                    </a:p>
                  </a:txBody>
                  <a:tcPr marL="7620" marR="7620" marT="7620" marB="0" anchor="b"/>
                </a:tc>
                <a:tc>
                  <a:txBody>
                    <a:bodyPr/>
                    <a:lstStyle/>
                    <a:p>
                      <a:pPr algn="l" fontAlgn="b"/>
                      <a:r>
                        <a:rPr lang="en-US" sz="1800" u="none" strike="noStrike" dirty="0">
                          <a:solidFill>
                            <a:schemeClr val="tx2"/>
                          </a:solidFill>
                          <a:effectLst/>
                        </a:rPr>
                        <a:t>decides</a:t>
                      </a:r>
                      <a:endParaRPr lang="en-US" sz="1800" b="0" i="0" u="none" strike="noStrike" dirty="0">
                        <a:solidFill>
                          <a:schemeClr val="tx2"/>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854568142"/>
                  </a:ext>
                </a:extLst>
              </a:tr>
              <a:tr h="263300">
                <a:tc>
                  <a:txBody>
                    <a:bodyPr/>
                    <a:lstStyle/>
                    <a:p>
                      <a:pPr algn="l" fontAlgn="b"/>
                      <a:r>
                        <a:rPr lang="en-US" sz="1800" u="none" strike="noStrike" dirty="0">
                          <a:solidFill>
                            <a:schemeClr val="tx2"/>
                          </a:solidFill>
                          <a:effectLst/>
                        </a:rPr>
                        <a:t>Suspend further consideration of</a:t>
                      </a:r>
                      <a:endParaRPr lang="en-US" sz="1800" b="0" i="0" u="none" strike="noStrike" dirty="0">
                        <a:solidFill>
                          <a:schemeClr val="tx2"/>
                        </a:solidFill>
                        <a:effectLst/>
                        <a:latin typeface="Calibri" panose="020F0502020204030204" pitchFamily="34" charset="0"/>
                      </a:endParaRPr>
                    </a:p>
                  </a:txBody>
                  <a:tcPr marL="7620" marR="7620" marT="7620" marB="0" anchor="b"/>
                </a:tc>
                <a:tc>
                  <a:txBody>
                    <a:bodyPr/>
                    <a:lstStyle/>
                    <a:p>
                      <a:pPr algn="l" fontAlgn="b"/>
                      <a:r>
                        <a:rPr lang="en-US" sz="1800" u="none" strike="noStrike" dirty="0">
                          <a:solidFill>
                            <a:schemeClr val="tx2"/>
                          </a:solidFill>
                          <a:effectLst/>
                        </a:rPr>
                        <a:t>"I move that we table it"</a:t>
                      </a:r>
                      <a:endParaRPr lang="en-US" sz="1800" b="0" i="0" u="none" strike="noStrike" dirty="0">
                        <a:solidFill>
                          <a:schemeClr val="tx2"/>
                        </a:solidFill>
                        <a:effectLst/>
                        <a:latin typeface="Calibri" panose="020F0502020204030204" pitchFamily="34" charset="0"/>
                      </a:endParaRPr>
                    </a:p>
                  </a:txBody>
                  <a:tcPr marL="7620" marR="7620" marT="7620" marB="0" anchor="b"/>
                </a:tc>
                <a:tc>
                  <a:txBody>
                    <a:bodyPr/>
                    <a:lstStyle/>
                    <a:p>
                      <a:pPr algn="l" fontAlgn="b"/>
                      <a:r>
                        <a:rPr lang="en-US" sz="1800" u="none" strike="noStrike">
                          <a:solidFill>
                            <a:schemeClr val="tx2"/>
                          </a:solidFill>
                          <a:effectLst/>
                        </a:rPr>
                        <a:t>no</a:t>
                      </a:r>
                      <a:endParaRPr lang="en-US" sz="1800" b="0" i="0" u="none" strike="noStrike">
                        <a:solidFill>
                          <a:schemeClr val="tx2"/>
                        </a:solidFill>
                        <a:effectLst/>
                        <a:latin typeface="Calibri" panose="020F0502020204030204" pitchFamily="34" charset="0"/>
                      </a:endParaRPr>
                    </a:p>
                  </a:txBody>
                  <a:tcPr marL="7620" marR="7620" marT="7620" marB="0" anchor="b"/>
                </a:tc>
                <a:tc>
                  <a:txBody>
                    <a:bodyPr/>
                    <a:lstStyle/>
                    <a:p>
                      <a:pPr algn="l" fontAlgn="b"/>
                      <a:r>
                        <a:rPr lang="en-US" sz="1800" u="none" strike="noStrike">
                          <a:solidFill>
                            <a:schemeClr val="tx2"/>
                          </a:solidFill>
                          <a:effectLst/>
                        </a:rPr>
                        <a:t>yes</a:t>
                      </a:r>
                      <a:endParaRPr lang="en-US" sz="1800" b="0" i="0" u="none" strike="noStrike">
                        <a:solidFill>
                          <a:schemeClr val="tx2"/>
                        </a:solidFill>
                        <a:effectLst/>
                        <a:latin typeface="Calibri" panose="020F0502020204030204" pitchFamily="34" charset="0"/>
                      </a:endParaRPr>
                    </a:p>
                  </a:txBody>
                  <a:tcPr marL="7620" marR="7620" marT="7620" marB="0" anchor="b"/>
                </a:tc>
                <a:tc>
                  <a:txBody>
                    <a:bodyPr/>
                    <a:lstStyle/>
                    <a:p>
                      <a:pPr algn="l" fontAlgn="b"/>
                      <a:r>
                        <a:rPr lang="en-US" sz="1800" u="none" strike="noStrike">
                          <a:solidFill>
                            <a:schemeClr val="tx2"/>
                          </a:solidFill>
                          <a:effectLst/>
                        </a:rPr>
                        <a:t>no</a:t>
                      </a:r>
                      <a:endParaRPr lang="en-US" sz="1800" b="0" i="0" u="none" strike="noStrike">
                        <a:solidFill>
                          <a:schemeClr val="tx2"/>
                        </a:solidFill>
                        <a:effectLst/>
                        <a:latin typeface="Calibri" panose="020F0502020204030204" pitchFamily="34" charset="0"/>
                      </a:endParaRPr>
                    </a:p>
                  </a:txBody>
                  <a:tcPr marL="7620" marR="7620" marT="7620" marB="0" anchor="b"/>
                </a:tc>
                <a:tc>
                  <a:txBody>
                    <a:bodyPr/>
                    <a:lstStyle/>
                    <a:p>
                      <a:pPr algn="l" fontAlgn="b"/>
                      <a:r>
                        <a:rPr lang="en-US" sz="1800" u="none" strike="noStrike">
                          <a:solidFill>
                            <a:schemeClr val="tx2"/>
                          </a:solidFill>
                          <a:effectLst/>
                        </a:rPr>
                        <a:t>no</a:t>
                      </a:r>
                      <a:endParaRPr lang="en-US" sz="1800" b="0" i="0" u="none" strike="noStrike">
                        <a:solidFill>
                          <a:schemeClr val="tx2"/>
                        </a:solidFill>
                        <a:effectLst/>
                        <a:latin typeface="Calibri" panose="020F0502020204030204" pitchFamily="34" charset="0"/>
                      </a:endParaRPr>
                    </a:p>
                  </a:txBody>
                  <a:tcPr marL="7620" marR="7620" marT="7620" marB="0" anchor="b"/>
                </a:tc>
                <a:tc>
                  <a:txBody>
                    <a:bodyPr/>
                    <a:lstStyle/>
                    <a:p>
                      <a:pPr algn="l" fontAlgn="b"/>
                      <a:r>
                        <a:rPr lang="en-US" sz="1800" u="none" strike="noStrike" dirty="0">
                          <a:solidFill>
                            <a:schemeClr val="tx2"/>
                          </a:solidFill>
                          <a:effectLst/>
                        </a:rPr>
                        <a:t>majority</a:t>
                      </a:r>
                      <a:endParaRPr lang="en-US" sz="1800" b="0" i="0" u="none" strike="noStrike" dirty="0">
                        <a:solidFill>
                          <a:schemeClr val="tx2"/>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061471452"/>
                  </a:ext>
                </a:extLst>
              </a:tr>
              <a:tr h="0">
                <a:tc>
                  <a:txBody>
                    <a:bodyPr/>
                    <a:lstStyle/>
                    <a:p>
                      <a:pPr algn="l" fontAlgn="b"/>
                      <a:r>
                        <a:rPr lang="en-US" sz="1800" u="none" strike="noStrike" dirty="0">
                          <a:solidFill>
                            <a:schemeClr val="tx2"/>
                          </a:solidFill>
                          <a:effectLst/>
                        </a:rPr>
                        <a:t> </a:t>
                      </a:r>
                      <a:endParaRPr lang="en-US" sz="1800" b="0" i="0" u="none" strike="noStrike" dirty="0">
                        <a:solidFill>
                          <a:schemeClr val="tx2"/>
                        </a:solidFill>
                        <a:effectLst/>
                        <a:latin typeface="Calibri" panose="020F0502020204030204" pitchFamily="34" charset="0"/>
                      </a:endParaRPr>
                    </a:p>
                  </a:txBody>
                  <a:tcPr marL="7620" marR="7620" marT="7620" marB="0" anchor="b"/>
                </a:tc>
                <a:tc>
                  <a:txBody>
                    <a:bodyPr/>
                    <a:lstStyle/>
                    <a:p>
                      <a:pPr algn="l" fontAlgn="b"/>
                      <a:r>
                        <a:rPr lang="en-US" sz="1800" u="none" strike="noStrike" dirty="0">
                          <a:solidFill>
                            <a:schemeClr val="tx2"/>
                          </a:solidFill>
                          <a:effectLst/>
                        </a:rPr>
                        <a:t> </a:t>
                      </a:r>
                      <a:endParaRPr lang="en-US" sz="1800" b="0" i="0" u="none" strike="noStrike" dirty="0">
                        <a:solidFill>
                          <a:schemeClr val="tx2"/>
                        </a:solidFill>
                        <a:effectLst/>
                        <a:latin typeface="Calibri" panose="020F0502020204030204" pitchFamily="34" charset="0"/>
                      </a:endParaRPr>
                    </a:p>
                  </a:txBody>
                  <a:tcPr marL="7620" marR="7620" marT="7620" marB="0" anchor="b"/>
                </a:tc>
                <a:tc>
                  <a:txBody>
                    <a:bodyPr/>
                    <a:lstStyle/>
                    <a:p>
                      <a:pPr algn="l" fontAlgn="b"/>
                      <a:r>
                        <a:rPr lang="en-US" sz="1800" u="none" strike="noStrike">
                          <a:solidFill>
                            <a:schemeClr val="tx2"/>
                          </a:solidFill>
                          <a:effectLst/>
                        </a:rPr>
                        <a:t> </a:t>
                      </a:r>
                      <a:endParaRPr lang="en-US" sz="1800" b="0" i="0" u="none" strike="noStrike">
                        <a:solidFill>
                          <a:schemeClr val="tx2"/>
                        </a:solidFill>
                        <a:effectLst/>
                        <a:latin typeface="Calibri" panose="020F0502020204030204" pitchFamily="34" charset="0"/>
                      </a:endParaRPr>
                    </a:p>
                  </a:txBody>
                  <a:tcPr marL="7620" marR="7620" marT="7620" marB="0" anchor="b"/>
                </a:tc>
                <a:tc>
                  <a:txBody>
                    <a:bodyPr/>
                    <a:lstStyle/>
                    <a:p>
                      <a:pPr algn="l" fontAlgn="b"/>
                      <a:r>
                        <a:rPr lang="en-US" sz="1800" u="none" strike="noStrike">
                          <a:solidFill>
                            <a:schemeClr val="tx2"/>
                          </a:solidFill>
                          <a:effectLst/>
                        </a:rPr>
                        <a:t> </a:t>
                      </a:r>
                      <a:endParaRPr lang="en-US" sz="1800" b="0" i="0" u="none" strike="noStrike">
                        <a:solidFill>
                          <a:schemeClr val="tx2"/>
                        </a:solidFill>
                        <a:effectLst/>
                        <a:latin typeface="Calibri" panose="020F0502020204030204" pitchFamily="34" charset="0"/>
                      </a:endParaRPr>
                    </a:p>
                  </a:txBody>
                  <a:tcPr marL="7620" marR="7620" marT="7620" marB="0" anchor="b"/>
                </a:tc>
                <a:tc>
                  <a:txBody>
                    <a:bodyPr/>
                    <a:lstStyle/>
                    <a:p>
                      <a:pPr algn="l" fontAlgn="b"/>
                      <a:r>
                        <a:rPr lang="en-US" sz="1800" u="none" strike="noStrike">
                          <a:solidFill>
                            <a:schemeClr val="tx2"/>
                          </a:solidFill>
                          <a:effectLst/>
                        </a:rPr>
                        <a:t> </a:t>
                      </a:r>
                      <a:endParaRPr lang="en-US" sz="1800" b="0" i="0" u="none" strike="noStrike">
                        <a:solidFill>
                          <a:schemeClr val="tx2"/>
                        </a:solidFill>
                        <a:effectLst/>
                        <a:latin typeface="Calibri" panose="020F0502020204030204" pitchFamily="34" charset="0"/>
                      </a:endParaRPr>
                    </a:p>
                  </a:txBody>
                  <a:tcPr marL="7620" marR="7620" marT="7620" marB="0" anchor="b"/>
                </a:tc>
                <a:tc>
                  <a:txBody>
                    <a:bodyPr/>
                    <a:lstStyle/>
                    <a:p>
                      <a:pPr algn="l" fontAlgn="b"/>
                      <a:r>
                        <a:rPr lang="en-US" sz="1800" u="none" strike="noStrike">
                          <a:solidFill>
                            <a:schemeClr val="tx2"/>
                          </a:solidFill>
                          <a:effectLst/>
                        </a:rPr>
                        <a:t> </a:t>
                      </a:r>
                      <a:endParaRPr lang="en-US" sz="1800" b="0" i="0" u="none" strike="noStrike">
                        <a:solidFill>
                          <a:schemeClr val="tx2"/>
                        </a:solidFill>
                        <a:effectLst/>
                        <a:latin typeface="Calibri" panose="020F0502020204030204" pitchFamily="34" charset="0"/>
                      </a:endParaRPr>
                    </a:p>
                  </a:txBody>
                  <a:tcPr marL="7620" marR="7620" marT="7620" marB="0" anchor="b"/>
                </a:tc>
                <a:tc>
                  <a:txBody>
                    <a:bodyPr/>
                    <a:lstStyle/>
                    <a:p>
                      <a:pPr algn="l" fontAlgn="b"/>
                      <a:r>
                        <a:rPr lang="en-US" sz="1800" u="none" strike="noStrike" dirty="0">
                          <a:solidFill>
                            <a:schemeClr val="tx2"/>
                          </a:solidFill>
                          <a:effectLst/>
                        </a:rPr>
                        <a:t> </a:t>
                      </a:r>
                      <a:endParaRPr lang="en-US" sz="1800" b="0" i="0" u="none" strike="noStrike" dirty="0">
                        <a:solidFill>
                          <a:schemeClr val="tx2"/>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337050445"/>
                  </a:ext>
                </a:extLst>
              </a:tr>
              <a:tr h="274270">
                <a:tc>
                  <a:txBody>
                    <a:bodyPr/>
                    <a:lstStyle/>
                    <a:p>
                      <a:pPr algn="l" fontAlgn="b"/>
                      <a:r>
                        <a:rPr lang="en-US" sz="1800" u="none" strike="noStrike" dirty="0">
                          <a:solidFill>
                            <a:schemeClr val="tx2"/>
                          </a:solidFill>
                          <a:effectLst/>
                        </a:rPr>
                        <a:t>End debate</a:t>
                      </a:r>
                      <a:endParaRPr lang="en-US" sz="1800" b="0" i="0" u="none" strike="noStrike" dirty="0">
                        <a:solidFill>
                          <a:schemeClr val="tx2"/>
                        </a:solidFill>
                        <a:effectLst/>
                        <a:latin typeface="Calibri" panose="020F0502020204030204" pitchFamily="34" charset="0"/>
                      </a:endParaRPr>
                    </a:p>
                  </a:txBody>
                  <a:tcPr marL="7620" marR="7620" marT="7620" marB="0" anchor="b"/>
                </a:tc>
                <a:tc>
                  <a:txBody>
                    <a:bodyPr/>
                    <a:lstStyle/>
                    <a:p>
                      <a:pPr algn="l" fontAlgn="b"/>
                      <a:r>
                        <a:rPr lang="en-US" sz="1800" u="none" strike="noStrike" dirty="0">
                          <a:solidFill>
                            <a:schemeClr val="tx2"/>
                          </a:solidFill>
                          <a:effectLst/>
                        </a:rPr>
                        <a:t>"I move the previous question"</a:t>
                      </a:r>
                      <a:endParaRPr lang="en-US" sz="1800" b="0" i="0" u="none" strike="noStrike" dirty="0">
                        <a:solidFill>
                          <a:schemeClr val="tx2"/>
                        </a:solidFill>
                        <a:effectLst/>
                        <a:latin typeface="Calibri" panose="020F0502020204030204" pitchFamily="34" charset="0"/>
                      </a:endParaRPr>
                    </a:p>
                  </a:txBody>
                  <a:tcPr marL="7620" marR="7620" marT="7620" marB="0" anchor="b"/>
                </a:tc>
                <a:tc>
                  <a:txBody>
                    <a:bodyPr/>
                    <a:lstStyle/>
                    <a:p>
                      <a:pPr algn="l" fontAlgn="b"/>
                      <a:r>
                        <a:rPr lang="en-US" sz="1800" u="none" strike="noStrike">
                          <a:solidFill>
                            <a:schemeClr val="tx2"/>
                          </a:solidFill>
                          <a:effectLst/>
                        </a:rPr>
                        <a:t>no</a:t>
                      </a:r>
                      <a:endParaRPr lang="en-US" sz="1800" b="0" i="0" u="none" strike="noStrike">
                        <a:solidFill>
                          <a:schemeClr val="tx2"/>
                        </a:solidFill>
                        <a:effectLst/>
                        <a:latin typeface="Calibri" panose="020F0502020204030204" pitchFamily="34" charset="0"/>
                      </a:endParaRPr>
                    </a:p>
                  </a:txBody>
                  <a:tcPr marL="7620" marR="7620" marT="7620" marB="0" anchor="b"/>
                </a:tc>
                <a:tc>
                  <a:txBody>
                    <a:bodyPr/>
                    <a:lstStyle/>
                    <a:p>
                      <a:pPr algn="l" fontAlgn="b"/>
                      <a:r>
                        <a:rPr lang="en-US" sz="1800" u="none" strike="noStrike">
                          <a:solidFill>
                            <a:schemeClr val="tx2"/>
                          </a:solidFill>
                          <a:effectLst/>
                        </a:rPr>
                        <a:t>yes</a:t>
                      </a:r>
                      <a:endParaRPr lang="en-US" sz="1800" b="0" i="0" u="none" strike="noStrike">
                        <a:solidFill>
                          <a:schemeClr val="tx2"/>
                        </a:solidFill>
                        <a:effectLst/>
                        <a:latin typeface="Calibri" panose="020F0502020204030204" pitchFamily="34" charset="0"/>
                      </a:endParaRPr>
                    </a:p>
                  </a:txBody>
                  <a:tcPr marL="7620" marR="7620" marT="7620" marB="0" anchor="b"/>
                </a:tc>
                <a:tc>
                  <a:txBody>
                    <a:bodyPr/>
                    <a:lstStyle/>
                    <a:p>
                      <a:pPr algn="l" fontAlgn="b"/>
                      <a:r>
                        <a:rPr lang="en-US" sz="1800" u="none" strike="noStrike">
                          <a:solidFill>
                            <a:schemeClr val="tx2"/>
                          </a:solidFill>
                          <a:effectLst/>
                        </a:rPr>
                        <a:t>no</a:t>
                      </a:r>
                      <a:endParaRPr lang="en-US" sz="1800" b="0" i="0" u="none" strike="noStrike">
                        <a:solidFill>
                          <a:schemeClr val="tx2"/>
                        </a:solidFill>
                        <a:effectLst/>
                        <a:latin typeface="Calibri" panose="020F0502020204030204" pitchFamily="34" charset="0"/>
                      </a:endParaRPr>
                    </a:p>
                  </a:txBody>
                  <a:tcPr marL="7620" marR="7620" marT="7620" marB="0" anchor="b"/>
                </a:tc>
                <a:tc>
                  <a:txBody>
                    <a:bodyPr/>
                    <a:lstStyle/>
                    <a:p>
                      <a:pPr algn="l" fontAlgn="b"/>
                      <a:r>
                        <a:rPr lang="en-US" sz="1800" u="none" strike="noStrike">
                          <a:solidFill>
                            <a:schemeClr val="tx2"/>
                          </a:solidFill>
                          <a:effectLst/>
                        </a:rPr>
                        <a:t>no</a:t>
                      </a:r>
                      <a:endParaRPr lang="en-US" sz="1800" b="0" i="0" u="none" strike="noStrike">
                        <a:solidFill>
                          <a:schemeClr val="tx2"/>
                        </a:solidFill>
                        <a:effectLst/>
                        <a:latin typeface="Calibri" panose="020F0502020204030204" pitchFamily="34" charset="0"/>
                      </a:endParaRPr>
                    </a:p>
                  </a:txBody>
                  <a:tcPr marL="7620" marR="7620" marT="7620" marB="0" anchor="b"/>
                </a:tc>
                <a:tc>
                  <a:txBody>
                    <a:bodyPr/>
                    <a:lstStyle/>
                    <a:p>
                      <a:pPr algn="l" fontAlgn="b"/>
                      <a:r>
                        <a:rPr lang="en-US" sz="1800" u="none" strike="noStrike" dirty="0">
                          <a:solidFill>
                            <a:schemeClr val="tx2"/>
                          </a:solidFill>
                          <a:effectLst/>
                        </a:rPr>
                        <a:t>2/3</a:t>
                      </a:r>
                      <a:endParaRPr lang="en-US" sz="1800" b="0" i="0" u="none" strike="noStrike" dirty="0">
                        <a:solidFill>
                          <a:schemeClr val="tx2"/>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033942370"/>
                  </a:ext>
                </a:extLst>
              </a:tr>
              <a:tr h="493687">
                <a:tc>
                  <a:txBody>
                    <a:bodyPr/>
                    <a:lstStyle/>
                    <a:p>
                      <a:pPr algn="l" fontAlgn="b"/>
                      <a:r>
                        <a:rPr lang="en-US" sz="1800" u="none" strike="noStrike" dirty="0">
                          <a:solidFill>
                            <a:schemeClr val="tx2"/>
                          </a:solidFill>
                          <a:effectLst/>
                        </a:rPr>
                        <a:t>Postpone consideration of </a:t>
                      </a:r>
                      <a:endParaRPr lang="en-US" sz="1800" b="0" i="0" u="none" strike="noStrike" dirty="0">
                        <a:solidFill>
                          <a:schemeClr val="tx2"/>
                        </a:solidFill>
                        <a:effectLst/>
                        <a:latin typeface="Calibri" panose="020F0502020204030204" pitchFamily="34" charset="0"/>
                      </a:endParaRPr>
                    </a:p>
                  </a:txBody>
                  <a:tcPr marL="7620" marR="7620" marT="7620" marB="0" anchor="b"/>
                </a:tc>
                <a:tc>
                  <a:txBody>
                    <a:bodyPr/>
                    <a:lstStyle/>
                    <a:p>
                      <a:pPr algn="l" fontAlgn="b"/>
                      <a:r>
                        <a:rPr lang="en-US" sz="1800" u="none" strike="noStrike" dirty="0">
                          <a:solidFill>
                            <a:schemeClr val="tx2"/>
                          </a:solidFill>
                          <a:effectLst/>
                        </a:rPr>
                        <a:t>"I move that we postpone this matter until…</a:t>
                      </a:r>
                      <a:endParaRPr lang="en-US" sz="1800" b="0" i="0" u="none" strike="noStrike" dirty="0">
                        <a:solidFill>
                          <a:schemeClr val="tx2"/>
                        </a:solidFill>
                        <a:effectLst/>
                        <a:latin typeface="Calibri" panose="020F0502020204030204" pitchFamily="34" charset="0"/>
                      </a:endParaRPr>
                    </a:p>
                  </a:txBody>
                  <a:tcPr marL="7620" marR="7620" marT="7620" marB="0" anchor="b"/>
                </a:tc>
                <a:tc>
                  <a:txBody>
                    <a:bodyPr/>
                    <a:lstStyle/>
                    <a:p>
                      <a:pPr algn="l" fontAlgn="b"/>
                      <a:r>
                        <a:rPr lang="en-US" sz="1800" u="none" strike="noStrike" dirty="0">
                          <a:solidFill>
                            <a:schemeClr val="tx2"/>
                          </a:solidFill>
                          <a:effectLst/>
                        </a:rPr>
                        <a:t>no</a:t>
                      </a:r>
                      <a:endParaRPr lang="en-US" sz="1800" b="0" i="0" u="none" strike="noStrike" dirty="0">
                        <a:solidFill>
                          <a:schemeClr val="tx2"/>
                        </a:solidFill>
                        <a:effectLst/>
                        <a:latin typeface="Calibri" panose="020F0502020204030204" pitchFamily="34" charset="0"/>
                      </a:endParaRPr>
                    </a:p>
                  </a:txBody>
                  <a:tcPr marL="7620" marR="7620" marT="7620" marB="0" anchor="b"/>
                </a:tc>
                <a:tc>
                  <a:txBody>
                    <a:bodyPr/>
                    <a:lstStyle/>
                    <a:p>
                      <a:pPr algn="l" fontAlgn="b"/>
                      <a:r>
                        <a:rPr lang="en-US" sz="1800" u="none" strike="noStrike" dirty="0">
                          <a:solidFill>
                            <a:schemeClr val="tx2"/>
                          </a:solidFill>
                          <a:effectLst/>
                        </a:rPr>
                        <a:t>yes</a:t>
                      </a:r>
                      <a:endParaRPr lang="en-US" sz="1800" b="0" i="0" u="none" strike="noStrike" dirty="0">
                        <a:solidFill>
                          <a:schemeClr val="tx2"/>
                        </a:solidFill>
                        <a:effectLst/>
                        <a:latin typeface="Calibri" panose="020F0502020204030204" pitchFamily="34" charset="0"/>
                      </a:endParaRPr>
                    </a:p>
                  </a:txBody>
                  <a:tcPr marL="7620" marR="7620" marT="7620" marB="0" anchor="b"/>
                </a:tc>
                <a:tc>
                  <a:txBody>
                    <a:bodyPr/>
                    <a:lstStyle/>
                    <a:p>
                      <a:pPr algn="l" fontAlgn="b"/>
                      <a:r>
                        <a:rPr lang="en-US" sz="1800" u="none" strike="noStrike" dirty="0">
                          <a:solidFill>
                            <a:schemeClr val="tx2"/>
                          </a:solidFill>
                          <a:effectLst/>
                        </a:rPr>
                        <a:t>yes</a:t>
                      </a:r>
                      <a:endParaRPr lang="en-US" sz="1800" b="0" i="0" u="none" strike="noStrike" dirty="0">
                        <a:solidFill>
                          <a:schemeClr val="tx2"/>
                        </a:solidFill>
                        <a:effectLst/>
                        <a:latin typeface="Calibri" panose="020F0502020204030204" pitchFamily="34" charset="0"/>
                      </a:endParaRPr>
                    </a:p>
                  </a:txBody>
                  <a:tcPr marL="7620" marR="7620" marT="7620" marB="0" anchor="b"/>
                </a:tc>
                <a:tc>
                  <a:txBody>
                    <a:bodyPr/>
                    <a:lstStyle/>
                    <a:p>
                      <a:pPr algn="l" fontAlgn="b"/>
                      <a:r>
                        <a:rPr lang="en-US" sz="1800" u="none" strike="noStrike" dirty="0">
                          <a:solidFill>
                            <a:schemeClr val="tx2"/>
                          </a:solidFill>
                          <a:effectLst/>
                        </a:rPr>
                        <a:t>yes</a:t>
                      </a:r>
                      <a:endParaRPr lang="en-US" sz="1800" b="0" i="0" u="none" strike="noStrike" dirty="0">
                        <a:solidFill>
                          <a:schemeClr val="tx2"/>
                        </a:solidFill>
                        <a:effectLst/>
                        <a:latin typeface="Calibri" panose="020F0502020204030204" pitchFamily="34" charset="0"/>
                      </a:endParaRPr>
                    </a:p>
                  </a:txBody>
                  <a:tcPr marL="7620" marR="7620" marT="7620" marB="0" anchor="b"/>
                </a:tc>
                <a:tc>
                  <a:txBody>
                    <a:bodyPr/>
                    <a:lstStyle/>
                    <a:p>
                      <a:pPr algn="l" fontAlgn="b"/>
                      <a:r>
                        <a:rPr lang="en-US" sz="1800" u="none" strike="noStrike" dirty="0">
                          <a:solidFill>
                            <a:schemeClr val="tx2"/>
                          </a:solidFill>
                          <a:effectLst/>
                        </a:rPr>
                        <a:t>majority</a:t>
                      </a:r>
                      <a:endParaRPr lang="en-US" sz="1800" b="0" i="0" u="none" strike="noStrike" dirty="0">
                        <a:solidFill>
                          <a:schemeClr val="tx2"/>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718471030"/>
                  </a:ext>
                </a:extLst>
              </a:tr>
            </a:tbl>
          </a:graphicData>
        </a:graphic>
      </p:graphicFrame>
    </p:spTree>
    <p:extLst>
      <p:ext uri="{BB962C8B-B14F-4D97-AF65-F5344CB8AC3E}">
        <p14:creationId xmlns:p14="http://schemas.microsoft.com/office/powerpoint/2010/main" val="35670958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1EBB8-EF04-B451-FF07-E43D97D75A97}"/>
              </a:ext>
            </a:extLst>
          </p:cNvPr>
          <p:cNvSpPr>
            <a:spLocks noGrp="1"/>
          </p:cNvSpPr>
          <p:nvPr>
            <p:ph type="title"/>
          </p:nvPr>
        </p:nvSpPr>
        <p:spPr/>
        <p:txBody>
          <a:bodyPr/>
          <a:lstStyle/>
          <a:p>
            <a:r>
              <a:rPr lang="en-US" dirty="0"/>
              <a:t>Rules of Procedure</a:t>
            </a:r>
          </a:p>
        </p:txBody>
      </p:sp>
      <p:sp>
        <p:nvSpPr>
          <p:cNvPr id="3" name="Content Placeholder 2">
            <a:extLst>
              <a:ext uri="{FF2B5EF4-FFF2-40B4-BE49-F238E27FC236}">
                <a16:creationId xmlns:a16="http://schemas.microsoft.com/office/drawing/2014/main" id="{FC5FFE04-DD1E-9711-70D5-5109BFDD0BF4}"/>
              </a:ext>
            </a:extLst>
          </p:cNvPr>
          <p:cNvSpPr>
            <a:spLocks noGrp="1"/>
          </p:cNvSpPr>
          <p:nvPr>
            <p:ph idx="1"/>
          </p:nvPr>
        </p:nvSpPr>
        <p:spPr/>
        <p:txBody>
          <a:bodyPr/>
          <a:lstStyle/>
          <a:p>
            <a:r>
              <a:rPr lang="en-US" dirty="0"/>
              <a:t>Majority rules</a:t>
            </a:r>
          </a:p>
          <a:p>
            <a:r>
              <a:rPr lang="en-US" dirty="0"/>
              <a:t>Minority has the right to be heard</a:t>
            </a:r>
          </a:p>
          <a:p>
            <a:r>
              <a:rPr lang="en-US" dirty="0"/>
              <a:t>Helps to guide the discussion</a:t>
            </a:r>
          </a:p>
        </p:txBody>
      </p:sp>
    </p:spTree>
    <p:extLst>
      <p:ext uri="{BB962C8B-B14F-4D97-AF65-F5344CB8AC3E}">
        <p14:creationId xmlns:p14="http://schemas.microsoft.com/office/powerpoint/2010/main" val="19337558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390AC-1B85-EDD5-2B33-B8888C104695}"/>
              </a:ext>
            </a:extLst>
          </p:cNvPr>
          <p:cNvSpPr>
            <a:spLocks noGrp="1"/>
          </p:cNvSpPr>
          <p:nvPr>
            <p:ph type="title"/>
          </p:nvPr>
        </p:nvSpPr>
        <p:spPr/>
        <p:txBody>
          <a:bodyPr/>
          <a:lstStyle/>
          <a:p>
            <a:r>
              <a:rPr lang="en-US" dirty="0"/>
              <a:t>Club Assemblies</a:t>
            </a:r>
          </a:p>
        </p:txBody>
      </p:sp>
      <p:sp>
        <p:nvSpPr>
          <p:cNvPr id="3" name="Content Placeholder 2">
            <a:extLst>
              <a:ext uri="{FF2B5EF4-FFF2-40B4-BE49-F238E27FC236}">
                <a16:creationId xmlns:a16="http://schemas.microsoft.com/office/drawing/2014/main" id="{0F0BFE17-F16C-B373-6C2C-31455D88A7CD}"/>
              </a:ext>
            </a:extLst>
          </p:cNvPr>
          <p:cNvSpPr>
            <a:spLocks noGrp="1"/>
          </p:cNvSpPr>
          <p:nvPr>
            <p:ph idx="1"/>
          </p:nvPr>
        </p:nvSpPr>
        <p:spPr/>
        <p:txBody>
          <a:bodyPr/>
          <a:lstStyle/>
          <a:p>
            <a:pPr marL="0" indent="0">
              <a:buNone/>
            </a:pPr>
            <a:r>
              <a:rPr lang="en-US" sz="3600" dirty="0"/>
              <a:t>3 times a year to:</a:t>
            </a:r>
          </a:p>
          <a:p>
            <a:pPr lvl="1"/>
            <a:r>
              <a:rPr lang="en-US" sz="3600" dirty="0"/>
              <a:t>have open discussion about concerns</a:t>
            </a:r>
          </a:p>
          <a:p>
            <a:pPr lvl="1"/>
            <a:r>
              <a:rPr lang="en-US" sz="3600" dirty="0"/>
              <a:t>Plan/update club activities</a:t>
            </a:r>
          </a:p>
          <a:p>
            <a:pPr lvl="1"/>
            <a:r>
              <a:rPr lang="en-US" sz="3600" dirty="0"/>
              <a:t>open forum for members to bring up issues</a:t>
            </a:r>
          </a:p>
          <a:p>
            <a:pPr marL="0" indent="0">
              <a:buNone/>
            </a:pPr>
            <a:r>
              <a:rPr lang="en-US" sz="3600" dirty="0"/>
              <a:t>Last one of the year is for the incoming board:</a:t>
            </a:r>
          </a:p>
          <a:p>
            <a:pPr lvl="1"/>
            <a:r>
              <a:rPr lang="en-US" sz="3600" dirty="0"/>
              <a:t>to plan events, projects, activities</a:t>
            </a:r>
          </a:p>
          <a:p>
            <a:pPr lvl="1"/>
            <a:r>
              <a:rPr lang="en-US" sz="3600" dirty="0"/>
              <a:t>develop of update the strategic plan</a:t>
            </a:r>
          </a:p>
          <a:p>
            <a:pPr lvl="1"/>
            <a:endParaRPr lang="en-US" sz="3600" dirty="0"/>
          </a:p>
          <a:p>
            <a:pPr lvl="1"/>
            <a:endParaRPr lang="en-US" dirty="0"/>
          </a:p>
        </p:txBody>
      </p:sp>
      <p:sp>
        <p:nvSpPr>
          <p:cNvPr id="4" name="Slide Number Placeholder 3">
            <a:extLst>
              <a:ext uri="{FF2B5EF4-FFF2-40B4-BE49-F238E27FC236}">
                <a16:creationId xmlns:a16="http://schemas.microsoft.com/office/drawing/2014/main" id="{5DF3A59C-FBF4-3971-B232-A6DA361074E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A94E25-127B-4C48-AF96-44BA7B823777}" type="slidenum">
              <a:rPr kumimoji="0" lang="en-US" sz="12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40166414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4F710-7684-72DF-9789-B96A32AB8BB6}"/>
              </a:ext>
            </a:extLst>
          </p:cNvPr>
          <p:cNvSpPr>
            <a:spLocks noGrp="1"/>
          </p:cNvSpPr>
          <p:nvPr>
            <p:ph type="title"/>
          </p:nvPr>
        </p:nvSpPr>
        <p:spPr/>
        <p:txBody>
          <a:bodyPr/>
          <a:lstStyle/>
          <a:p>
            <a:r>
              <a:rPr lang="en-US" dirty="0"/>
              <a:t>Prepare for the upcoming year</a:t>
            </a:r>
          </a:p>
        </p:txBody>
      </p:sp>
      <p:sp>
        <p:nvSpPr>
          <p:cNvPr id="3" name="Content Placeholder 2">
            <a:extLst>
              <a:ext uri="{FF2B5EF4-FFF2-40B4-BE49-F238E27FC236}">
                <a16:creationId xmlns:a16="http://schemas.microsoft.com/office/drawing/2014/main" id="{7BEF7602-D001-4BE7-6249-820809CBCFAD}"/>
              </a:ext>
            </a:extLst>
          </p:cNvPr>
          <p:cNvSpPr>
            <a:spLocks noGrp="1"/>
          </p:cNvSpPr>
          <p:nvPr>
            <p:ph idx="1"/>
          </p:nvPr>
        </p:nvSpPr>
        <p:spPr/>
        <p:txBody>
          <a:bodyPr/>
          <a:lstStyle/>
          <a:p>
            <a:r>
              <a:rPr lang="en-US" sz="3200" dirty="0"/>
              <a:t>Budget</a:t>
            </a:r>
          </a:p>
          <a:p>
            <a:r>
              <a:rPr lang="en-US" sz="3200" dirty="0"/>
              <a:t>Calendar</a:t>
            </a:r>
          </a:p>
          <a:p>
            <a:pPr lvl="1"/>
            <a:r>
              <a:rPr lang="en-US" sz="3200" dirty="0"/>
              <a:t>Board Meetings</a:t>
            </a:r>
          </a:p>
          <a:p>
            <a:pPr lvl="1"/>
            <a:r>
              <a:rPr lang="en-US" sz="3200" dirty="0"/>
              <a:t>Projects</a:t>
            </a:r>
          </a:p>
          <a:p>
            <a:pPr lvl="1"/>
            <a:r>
              <a:rPr lang="en-US" sz="3200" dirty="0"/>
              <a:t>Events</a:t>
            </a:r>
          </a:p>
          <a:p>
            <a:r>
              <a:rPr lang="en-US" sz="3200" dirty="0"/>
              <a:t>Transition</a:t>
            </a:r>
          </a:p>
          <a:p>
            <a:pPr lvl="1"/>
            <a:r>
              <a:rPr lang="en-US" sz="3200" dirty="0"/>
              <a:t>Bank accounts</a:t>
            </a:r>
          </a:p>
          <a:p>
            <a:pPr lvl="1"/>
            <a:r>
              <a:rPr lang="en-US" sz="3200" dirty="0"/>
              <a:t>Access to accounts, websites, </a:t>
            </a:r>
            <a:r>
              <a:rPr lang="en-US" sz="3200" dirty="0" err="1"/>
              <a:t>etc</a:t>
            </a:r>
            <a:endParaRPr lang="en-US" sz="3200" dirty="0"/>
          </a:p>
          <a:p>
            <a:pPr lvl="1"/>
            <a:endParaRPr lang="en-US" dirty="0"/>
          </a:p>
          <a:p>
            <a:pPr marL="609585" lvl="1" indent="0">
              <a:buNone/>
            </a:pPr>
            <a:endParaRPr lang="en-US" dirty="0"/>
          </a:p>
        </p:txBody>
      </p:sp>
    </p:spTree>
    <p:extLst>
      <p:ext uri="{BB962C8B-B14F-4D97-AF65-F5344CB8AC3E}">
        <p14:creationId xmlns:p14="http://schemas.microsoft.com/office/powerpoint/2010/main" val="796633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27B82-2936-DA68-5F52-278629253D03}"/>
              </a:ext>
            </a:extLst>
          </p:cNvPr>
          <p:cNvSpPr>
            <a:spLocks noGrp="1"/>
          </p:cNvSpPr>
          <p:nvPr>
            <p:ph type="title"/>
          </p:nvPr>
        </p:nvSpPr>
        <p:spPr/>
        <p:txBody>
          <a:bodyPr/>
          <a:lstStyle/>
          <a:p>
            <a:r>
              <a:rPr lang="en-US" dirty="0"/>
              <a:t>Today’s Agenda</a:t>
            </a:r>
          </a:p>
        </p:txBody>
      </p:sp>
      <p:sp>
        <p:nvSpPr>
          <p:cNvPr id="3" name="Content Placeholder 2">
            <a:extLst>
              <a:ext uri="{FF2B5EF4-FFF2-40B4-BE49-F238E27FC236}">
                <a16:creationId xmlns:a16="http://schemas.microsoft.com/office/drawing/2014/main" id="{0092D519-F2BC-8172-3148-7B3FEF51D246}"/>
              </a:ext>
            </a:extLst>
          </p:cNvPr>
          <p:cNvSpPr>
            <a:spLocks noGrp="1"/>
          </p:cNvSpPr>
          <p:nvPr>
            <p:ph idx="1"/>
          </p:nvPr>
        </p:nvSpPr>
        <p:spPr>
          <a:xfrm>
            <a:off x="754456" y="1409324"/>
            <a:ext cx="10972800" cy="4525963"/>
          </a:xfrm>
        </p:spPr>
        <p:txBody>
          <a:bodyPr/>
          <a:lstStyle/>
          <a:p>
            <a:pPr marL="0" marR="0">
              <a:lnSpc>
                <a:spcPct val="107000"/>
              </a:lnSpc>
              <a:spcBef>
                <a:spcPts val="0"/>
              </a:spcBef>
              <a:spcAft>
                <a:spcPts val="0"/>
              </a:spcAft>
            </a:pPr>
            <a:r>
              <a:rPr lang="en-US" sz="2800" dirty="0">
                <a:solidFill>
                  <a:srgbClr val="000000"/>
                </a:solidFill>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rPr>
              <a:t>Welcome</a:t>
            </a:r>
          </a:p>
          <a:p>
            <a:pPr marL="0" marR="0">
              <a:lnSpc>
                <a:spcPct val="107000"/>
              </a:lnSpc>
              <a:spcBef>
                <a:spcPts val="0"/>
              </a:spcBef>
              <a:spcAft>
                <a:spcPts val="0"/>
              </a:spcAft>
            </a:pPr>
            <a:r>
              <a:rPr lang="en-US" sz="2800" dirty="0">
                <a:solidFill>
                  <a:srgbClr val="000000"/>
                </a:solidFill>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rPr>
              <a:t>Purpose of the board, shared vision, decisions of the club</a:t>
            </a:r>
            <a:endParaRPr lang="en-US" sz="2800" dirty="0">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800" dirty="0">
                <a:solidFill>
                  <a:srgbClr val="000000"/>
                </a:solidFill>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rPr>
              <a:t>Action Plan</a:t>
            </a:r>
            <a:endParaRPr lang="en-US" sz="2800" dirty="0">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800" dirty="0">
                <a:solidFill>
                  <a:srgbClr val="000000"/>
                </a:solidFill>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rPr>
              <a:t>Board roles, responsibilities, By-Laws/Constitution</a:t>
            </a:r>
            <a:endParaRPr lang="en-US" sz="2800" dirty="0">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p>
            <a:pPr marR="0">
              <a:lnSpc>
                <a:spcPct val="107000"/>
              </a:lnSpc>
              <a:spcBef>
                <a:spcPts val="0"/>
              </a:spcBef>
              <a:spcAft>
                <a:spcPts val="0"/>
              </a:spcAft>
            </a:pPr>
            <a:r>
              <a:rPr lang="en-US" sz="2800" dirty="0">
                <a:solidFill>
                  <a:srgbClr val="000000"/>
                </a:solidFill>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rPr>
              <a:t>Management – agendas, time management, Robert’s Rules</a:t>
            </a:r>
          </a:p>
          <a:p>
            <a:pPr marR="0">
              <a:lnSpc>
                <a:spcPct val="107000"/>
              </a:lnSpc>
              <a:spcBef>
                <a:spcPts val="0"/>
              </a:spcBef>
              <a:spcAft>
                <a:spcPts val="0"/>
              </a:spcAft>
            </a:pPr>
            <a:r>
              <a:rPr lang="en-US" sz="2800" dirty="0">
                <a:solidFill>
                  <a:srgbClr val="000000"/>
                </a:solidFill>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rPr>
              <a:t>Develop Leaders, succession planning</a:t>
            </a:r>
            <a:endParaRPr lang="en-US" sz="2800" dirty="0">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800" dirty="0">
                <a:solidFill>
                  <a:srgbClr val="000000"/>
                </a:solidFill>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rPr>
              <a:t>Wrap-up- Next steps, Kupu Mau </a:t>
            </a:r>
            <a:endParaRPr lang="en-US" sz="2800" dirty="0">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Pau</a:t>
            </a:r>
          </a:p>
          <a:p>
            <a:pPr marL="0" indent="0">
              <a:buNone/>
            </a:pPr>
            <a:endParaRPr lang="en-US" dirty="0"/>
          </a:p>
        </p:txBody>
      </p:sp>
    </p:spTree>
    <p:extLst>
      <p:ext uri="{BB962C8B-B14F-4D97-AF65-F5344CB8AC3E}">
        <p14:creationId xmlns:p14="http://schemas.microsoft.com/office/powerpoint/2010/main" val="5547409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 Placeholder 39">
            <a:extLst>
              <a:ext uri="{FF2B5EF4-FFF2-40B4-BE49-F238E27FC236}">
                <a16:creationId xmlns:a16="http://schemas.microsoft.com/office/drawing/2014/main" id="{012013F7-15CE-84BB-590C-67439DB97197}"/>
              </a:ext>
            </a:extLst>
          </p:cNvPr>
          <p:cNvSpPr>
            <a:spLocks noGrp="1"/>
          </p:cNvSpPr>
          <p:nvPr>
            <p:ph type="body" sz="quarter" idx="16"/>
          </p:nvPr>
        </p:nvSpPr>
        <p:spPr/>
        <p:txBody>
          <a:bodyPr rtlCol="0">
            <a:normAutofit/>
          </a:bodyPr>
          <a:lstStyle/>
          <a:p>
            <a:pPr eaLnBrk="1" fontAlgn="auto" hangingPunct="1">
              <a:spcAft>
                <a:spcPts val="0"/>
              </a:spcAft>
              <a:defRPr/>
            </a:pPr>
            <a:r>
              <a:rPr lang="en-US" dirty="0"/>
              <a:t>subhead</a:t>
            </a:r>
          </a:p>
        </p:txBody>
      </p:sp>
      <p:sp>
        <p:nvSpPr>
          <p:cNvPr id="27" name="Text Placeholder 26">
            <a:extLst>
              <a:ext uri="{FF2B5EF4-FFF2-40B4-BE49-F238E27FC236}">
                <a16:creationId xmlns:a16="http://schemas.microsoft.com/office/drawing/2014/main" id="{76A53AA2-6588-545A-1D08-2FEA92B1D838}"/>
              </a:ext>
            </a:extLst>
          </p:cNvPr>
          <p:cNvSpPr>
            <a:spLocks noGrp="1"/>
          </p:cNvSpPr>
          <p:nvPr>
            <p:ph type="body" sz="quarter" idx="14"/>
          </p:nvPr>
        </p:nvSpPr>
        <p:spPr>
          <a:noFill/>
        </p:spPr>
        <p:txBody>
          <a:bodyPr rtlCol="0"/>
          <a:lstStyle/>
          <a:p>
            <a:pPr eaLnBrk="1" fontAlgn="auto" hangingPunct="1">
              <a:spcAft>
                <a:spcPts val="0"/>
              </a:spcAft>
              <a:defRPr/>
            </a:pPr>
            <a:r>
              <a:rPr lang="en-US" dirty="0"/>
              <a:t>Learning Center</a:t>
            </a:r>
          </a:p>
        </p:txBody>
      </p:sp>
      <p:sp>
        <p:nvSpPr>
          <p:cNvPr id="53" name="Subtitle 52">
            <a:extLst>
              <a:ext uri="{FF2B5EF4-FFF2-40B4-BE49-F238E27FC236}">
                <a16:creationId xmlns:a16="http://schemas.microsoft.com/office/drawing/2014/main" id="{145C8119-040D-5597-B411-2231F484CD72}"/>
              </a:ext>
            </a:extLst>
          </p:cNvPr>
          <p:cNvSpPr>
            <a:spLocks noGrp="1"/>
          </p:cNvSpPr>
          <p:nvPr>
            <p:ph type="subTitle" idx="1"/>
          </p:nvPr>
        </p:nvSpPr>
        <p:spPr>
          <a:xfrm>
            <a:off x="6870700" y="3384552"/>
            <a:ext cx="4986867" cy="1974849"/>
          </a:xfrm>
        </p:spPr>
        <p:txBody>
          <a:bodyPr rtlCol="0">
            <a:normAutofit/>
          </a:bodyPr>
          <a:lstStyle/>
          <a:p>
            <a:pPr eaLnBrk="1" fontAlgn="auto" hangingPunct="1">
              <a:spcAft>
                <a:spcPts val="0"/>
              </a:spcAft>
              <a:defRPr/>
            </a:pPr>
            <a:r>
              <a:rPr lang="en-US" dirty="0"/>
              <a:t>Take advantage of a wealth of training materials designed to help you learn new skills and become more successful in what you do.</a:t>
            </a:r>
            <a:endParaRPr lang="en" dirty="0"/>
          </a:p>
        </p:txBody>
      </p:sp>
      <p:sp>
        <p:nvSpPr>
          <p:cNvPr id="6" name="Slide Number Placeholder 5">
            <a:extLst>
              <a:ext uri="{FF2B5EF4-FFF2-40B4-BE49-F238E27FC236}">
                <a16:creationId xmlns:a16="http://schemas.microsoft.com/office/drawing/2014/main" id="{5F3AB395-DFDA-A85B-4059-2411B41030C9}"/>
              </a:ext>
            </a:extLst>
          </p:cNvPr>
          <p:cNvSpPr>
            <a:spLocks noGrp="1"/>
          </p:cNvSpPr>
          <p:nvPr>
            <p:ph type="sldNum" sz="quarter" idx="17"/>
          </p:nvPr>
        </p:nvSpPr>
        <p:spPr/>
        <p:txBody>
          <a:bodyPr/>
          <a:lstStyle/>
          <a:p>
            <a:pPr>
              <a:defRPr/>
            </a:pPr>
            <a:fld id="{EB00D8DA-135E-4B1B-88D5-9C5032F47F58}" type="slidenum">
              <a:rPr lang="en-US"/>
              <a:pPr>
                <a:defRPr/>
              </a:pPr>
              <a:t>20</a:t>
            </a:fld>
            <a:endParaRPr lang="en-US" dirty="0"/>
          </a:p>
        </p:txBody>
      </p:sp>
      <p:pic>
        <p:nvPicPr>
          <p:cNvPr id="8" name="Picture Placeholder 7">
            <a:extLst>
              <a:ext uri="{FF2B5EF4-FFF2-40B4-BE49-F238E27FC236}">
                <a16:creationId xmlns:a16="http://schemas.microsoft.com/office/drawing/2014/main" id="{E35E8DE1-4DE0-6ECC-8C95-0D02567D59FF}"/>
              </a:ext>
            </a:extLst>
          </p:cNvPr>
          <p:cNvPicPr>
            <a:picLocks noGrp="1" noChangeAspect="1"/>
          </p:cNvPicPr>
          <p:nvPr>
            <p:ph type="pic" sz="quarter" idx="13"/>
          </p:nvPr>
        </p:nvPicPr>
        <p:blipFill rotWithShape="1">
          <a:blip r:embed="rId3"/>
          <a:srcRect l="5567" r="43893"/>
          <a:stretch/>
        </p:blipFill>
        <p:spPr/>
      </p:pic>
    </p:spTree>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D971A-C5B3-8DD7-9D78-D7A00DB493F6}"/>
              </a:ext>
            </a:extLst>
          </p:cNvPr>
          <p:cNvSpPr>
            <a:spLocks noGrp="1"/>
          </p:cNvSpPr>
          <p:nvPr>
            <p:ph type="title"/>
          </p:nvPr>
        </p:nvSpPr>
        <p:spPr/>
        <p:txBody>
          <a:bodyPr/>
          <a:lstStyle/>
          <a:p>
            <a:r>
              <a:rPr lang="en-US" dirty="0"/>
              <a:t>Rotary Learning Center </a:t>
            </a:r>
          </a:p>
        </p:txBody>
      </p:sp>
      <p:pic>
        <p:nvPicPr>
          <p:cNvPr id="5" name="Content Placeholder 4">
            <a:extLst>
              <a:ext uri="{FF2B5EF4-FFF2-40B4-BE49-F238E27FC236}">
                <a16:creationId xmlns:a16="http://schemas.microsoft.com/office/drawing/2014/main" id="{C74EED4E-8A08-3696-FC84-955690F8C3FC}"/>
              </a:ext>
            </a:extLst>
          </p:cNvPr>
          <p:cNvPicPr>
            <a:picLocks noGrp="1" noChangeAspect="1"/>
          </p:cNvPicPr>
          <p:nvPr>
            <p:ph idx="1"/>
          </p:nvPr>
        </p:nvPicPr>
        <p:blipFill>
          <a:blip r:embed="rId2"/>
          <a:stretch>
            <a:fillRect/>
          </a:stretch>
        </p:blipFill>
        <p:spPr>
          <a:xfrm>
            <a:off x="316524" y="990600"/>
            <a:ext cx="9589476" cy="2646964"/>
          </a:xfrm>
        </p:spPr>
      </p:pic>
      <p:pic>
        <p:nvPicPr>
          <p:cNvPr id="7" name="Picture 6">
            <a:extLst>
              <a:ext uri="{FF2B5EF4-FFF2-40B4-BE49-F238E27FC236}">
                <a16:creationId xmlns:a16="http://schemas.microsoft.com/office/drawing/2014/main" id="{54DFE41B-94E1-D4A6-FDFE-BB85E6822068}"/>
              </a:ext>
            </a:extLst>
          </p:cNvPr>
          <p:cNvPicPr>
            <a:picLocks noChangeAspect="1"/>
          </p:cNvPicPr>
          <p:nvPr/>
        </p:nvPicPr>
        <p:blipFill>
          <a:blip r:embed="rId3"/>
          <a:stretch>
            <a:fillRect/>
          </a:stretch>
        </p:blipFill>
        <p:spPr>
          <a:xfrm>
            <a:off x="3702807" y="3429000"/>
            <a:ext cx="6836239" cy="3391666"/>
          </a:xfrm>
          <a:prstGeom prst="rect">
            <a:avLst/>
          </a:prstGeom>
        </p:spPr>
      </p:pic>
    </p:spTree>
    <p:extLst>
      <p:ext uri="{BB962C8B-B14F-4D97-AF65-F5344CB8AC3E}">
        <p14:creationId xmlns:p14="http://schemas.microsoft.com/office/powerpoint/2010/main" val="33746061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07C25BA-D8F0-4178-B816-B2FDF5B1B83D}"/>
              </a:ext>
            </a:extLst>
          </p:cNvPr>
          <p:cNvPicPr>
            <a:picLocks noChangeAspect="1"/>
          </p:cNvPicPr>
          <p:nvPr/>
        </p:nvPicPr>
        <p:blipFill>
          <a:blip r:embed="rId3"/>
          <a:stretch>
            <a:fillRect/>
          </a:stretch>
        </p:blipFill>
        <p:spPr>
          <a:xfrm>
            <a:off x="3188332" y="1396993"/>
            <a:ext cx="5627077" cy="4735514"/>
          </a:xfrm>
          <a:prstGeom prst="rect">
            <a:avLst/>
          </a:prstGeom>
        </p:spPr>
      </p:pic>
      <p:sp>
        <p:nvSpPr>
          <p:cNvPr id="4" name="TextBox 3">
            <a:extLst>
              <a:ext uri="{FF2B5EF4-FFF2-40B4-BE49-F238E27FC236}">
                <a16:creationId xmlns:a16="http://schemas.microsoft.com/office/drawing/2014/main" id="{5BC42DF1-87D7-4892-9774-04059B83693F}"/>
              </a:ext>
            </a:extLst>
          </p:cNvPr>
          <p:cNvSpPr txBox="1"/>
          <p:nvPr/>
        </p:nvSpPr>
        <p:spPr>
          <a:xfrm>
            <a:off x="3188332" y="1396993"/>
            <a:ext cx="5627077" cy="3722598"/>
          </a:xfrm>
          <a:prstGeom prst="rect">
            <a:avLst/>
          </a:prstGeom>
          <a:noFill/>
        </p:spPr>
        <p:txBody>
          <a:bodyPr wrap="square" rtlCol="0" anchor="ctr">
            <a:noAutofit/>
          </a:bodyPr>
          <a:lstStyle/>
          <a:p>
            <a:pPr algn="ctr"/>
            <a:r>
              <a:rPr lang="en-US" sz="6600" b="1" dirty="0">
                <a:solidFill>
                  <a:schemeClr val="bg1"/>
                </a:solidFill>
                <a:latin typeface="Arial" panose="020B0604020202020204" pitchFamily="34" charset="0"/>
                <a:ea typeface="Arial" charset="0"/>
                <a:cs typeface="Arial" panose="020B0604020202020204" pitchFamily="34" charset="0"/>
              </a:rPr>
              <a:t>QUESTIONS</a:t>
            </a:r>
          </a:p>
        </p:txBody>
      </p:sp>
      <p:sp>
        <p:nvSpPr>
          <p:cNvPr id="2" name="Slide Number Placeholder 1">
            <a:extLst>
              <a:ext uri="{FF2B5EF4-FFF2-40B4-BE49-F238E27FC236}">
                <a16:creationId xmlns:a16="http://schemas.microsoft.com/office/drawing/2014/main" id="{5DB3309C-0FC6-480A-ACAC-BDB57E644B90}"/>
              </a:ext>
            </a:extLst>
          </p:cNvPr>
          <p:cNvSpPr>
            <a:spLocks noGrp="1"/>
          </p:cNvSpPr>
          <p:nvPr>
            <p:ph type="sldNum" sz="quarter" idx="12"/>
          </p:nvPr>
        </p:nvSpPr>
        <p:spPr/>
        <p:txBody>
          <a:bodyPr/>
          <a:lstStyle/>
          <a:p>
            <a:fld id="{97A94E25-127B-4C48-AF96-44BA7B823777}" type="slidenum">
              <a:rPr lang="en-US" smtClean="0"/>
              <a:pPr/>
              <a:t>22</a:t>
            </a:fld>
            <a:endParaRPr lang="en-US" dirty="0"/>
          </a:p>
        </p:txBody>
      </p:sp>
    </p:spTree>
    <p:custDataLst>
      <p:tags r:id="rId1"/>
    </p:custDataLst>
    <p:extLst>
      <p:ext uri="{BB962C8B-B14F-4D97-AF65-F5344CB8AC3E}">
        <p14:creationId xmlns:p14="http://schemas.microsoft.com/office/powerpoint/2010/main" val="3576633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a:extLst>
              <a:ext uri="{FF2B5EF4-FFF2-40B4-BE49-F238E27FC236}">
                <a16:creationId xmlns:a16="http://schemas.microsoft.com/office/drawing/2014/main" id="{91330922-5A1B-AEAE-D1AA-2BA8F65C015D}"/>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a:latin typeface="Arial Narrow" panose="020B0606020202030204" pitchFamily="34" charset="0"/>
              </a:rPr>
              <a:t>Rotary International Vision Statement</a:t>
            </a:r>
          </a:p>
        </p:txBody>
      </p:sp>
      <p:pic>
        <p:nvPicPr>
          <p:cNvPr id="103427" name="Picture 2">
            <a:extLst>
              <a:ext uri="{FF2B5EF4-FFF2-40B4-BE49-F238E27FC236}">
                <a16:creationId xmlns:a16="http://schemas.microsoft.com/office/drawing/2014/main" id="{EF47EA00-578F-2AE3-B76A-F8C148EEAFE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08000" y="1064685"/>
            <a:ext cx="10998200" cy="579331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EBB29-AAD9-4C43-98D4-8075CEE57E29}"/>
              </a:ext>
            </a:extLst>
          </p:cNvPr>
          <p:cNvSpPr>
            <a:spLocks noGrp="1"/>
          </p:cNvSpPr>
          <p:nvPr>
            <p:ph type="title"/>
          </p:nvPr>
        </p:nvSpPr>
        <p:spPr/>
        <p:txBody>
          <a:bodyPr/>
          <a:lstStyle/>
          <a:p>
            <a:r>
              <a:rPr lang="en-US" dirty="0"/>
              <a:t>role of the board</a:t>
            </a:r>
          </a:p>
        </p:txBody>
      </p:sp>
      <p:graphicFrame>
        <p:nvGraphicFramePr>
          <p:cNvPr id="6" name="Content Placeholder 2">
            <a:extLst>
              <a:ext uri="{FF2B5EF4-FFF2-40B4-BE49-F238E27FC236}">
                <a16:creationId xmlns:a16="http://schemas.microsoft.com/office/drawing/2014/main" id="{69F874EA-D43A-4709-B0E9-EC5172B940C7}"/>
              </a:ext>
            </a:extLst>
          </p:cNvPr>
          <p:cNvGraphicFramePr>
            <a:graphicFrameLocks noGrp="1"/>
          </p:cNvGraphicFramePr>
          <p:nvPr>
            <p:ph idx="1"/>
          </p:nvPr>
        </p:nvGraphicFramePr>
        <p:xfrm>
          <a:off x="380999" y="2142067"/>
          <a:ext cx="11506199" cy="40348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071DA724-2FB6-4F60-B271-49342B28225A}"/>
              </a:ext>
            </a:extLst>
          </p:cNvPr>
          <p:cNvSpPr>
            <a:spLocks noGrp="1"/>
          </p:cNvSpPr>
          <p:nvPr>
            <p:ph type="sldNum" sz="quarter" idx="12"/>
          </p:nvPr>
        </p:nvSpPr>
        <p:spPr/>
        <p:txBody>
          <a:bodyPr/>
          <a:lstStyle/>
          <a:p>
            <a:fld id="{97A94E25-127B-4C48-AF96-44BA7B823777}" type="slidenum">
              <a:rPr lang="en-US" smtClean="0"/>
              <a:pPr/>
              <a:t>4</a:t>
            </a:fld>
            <a:endParaRPr lang="en-US" dirty="0"/>
          </a:p>
        </p:txBody>
      </p:sp>
    </p:spTree>
    <p:extLst>
      <p:ext uri="{BB962C8B-B14F-4D97-AF65-F5344CB8AC3E}">
        <p14:creationId xmlns:p14="http://schemas.microsoft.com/office/powerpoint/2010/main" val="33123644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9F9CAE5-096C-4303-18DD-F521852D44BE}"/>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4200" dirty="0">
                <a:solidFill>
                  <a:schemeClr val="tx1"/>
                </a:solidFill>
              </a:rPr>
              <a:t>Effective</a:t>
            </a:r>
            <a:br>
              <a:rPr lang="en-US" sz="4200" dirty="0">
                <a:solidFill>
                  <a:schemeClr val="tx1"/>
                </a:solidFill>
              </a:rPr>
            </a:br>
            <a:r>
              <a:rPr lang="en-US" sz="4200" dirty="0">
                <a:solidFill>
                  <a:schemeClr val="tx1"/>
                </a:solidFill>
              </a:rPr>
              <a:t>board performance</a:t>
            </a:r>
          </a:p>
        </p:txBody>
      </p:sp>
      <p:sp>
        <p:nvSpPr>
          <p:cNvPr id="1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F25D765-9187-C15B-F95B-8F3B2A98D8F2}"/>
              </a:ext>
            </a:extLst>
          </p:cNvPr>
          <p:cNvSpPr>
            <a:spLocks noGrp="1"/>
          </p:cNvSpPr>
          <p:nvPr>
            <p:ph idx="1"/>
          </p:nvPr>
        </p:nvSpPr>
        <p:spPr>
          <a:xfrm>
            <a:off x="286327" y="2872899"/>
            <a:ext cx="5023849" cy="3320668"/>
          </a:xfrm>
        </p:spPr>
        <p:txBody>
          <a:bodyPr vert="horz" lIns="91440" tIns="45720" rIns="91440" bIns="45720" rtlCol="0">
            <a:normAutofit/>
          </a:bodyPr>
          <a:lstStyle/>
          <a:p>
            <a:r>
              <a:rPr lang="en-US" sz="2200" dirty="0">
                <a:solidFill>
                  <a:schemeClr val="tx1"/>
                </a:solidFill>
              </a:rPr>
              <a:t>Composition – got the right people</a:t>
            </a:r>
          </a:p>
          <a:p>
            <a:r>
              <a:rPr lang="en-US" sz="2200" dirty="0">
                <a:solidFill>
                  <a:schemeClr val="tx1"/>
                </a:solidFill>
              </a:rPr>
              <a:t>Strategic plan – where are you going</a:t>
            </a:r>
          </a:p>
          <a:p>
            <a:r>
              <a:rPr lang="en-US" sz="2200" dirty="0">
                <a:solidFill>
                  <a:schemeClr val="tx1"/>
                </a:solidFill>
              </a:rPr>
              <a:t>The road map – does everyone know where you’re going</a:t>
            </a:r>
          </a:p>
          <a:p>
            <a:r>
              <a:rPr lang="en-US" sz="2200" dirty="0">
                <a:solidFill>
                  <a:schemeClr val="tx1"/>
                </a:solidFill>
              </a:rPr>
              <a:t>Effectiveness – everyone doing their job</a:t>
            </a:r>
          </a:p>
          <a:p>
            <a:r>
              <a:rPr lang="en-US" sz="2200" dirty="0">
                <a:solidFill>
                  <a:schemeClr val="tx1"/>
                </a:solidFill>
              </a:rPr>
              <a:t>Shared vision – work together</a:t>
            </a:r>
          </a:p>
          <a:p>
            <a:endParaRPr lang="en-US" sz="2200" dirty="0">
              <a:solidFill>
                <a:schemeClr val="tx1"/>
              </a:solidFill>
            </a:endParaRPr>
          </a:p>
          <a:p>
            <a:endParaRPr lang="en-US" sz="2200" dirty="0">
              <a:solidFill>
                <a:schemeClr val="tx1"/>
              </a:solidFill>
            </a:endParaRPr>
          </a:p>
          <a:p>
            <a:endParaRPr lang="en-US" sz="2200" dirty="0">
              <a:solidFill>
                <a:schemeClr val="tx1"/>
              </a:solidFill>
            </a:endParaRPr>
          </a:p>
          <a:p>
            <a:endParaRPr lang="en-US" sz="2200" dirty="0">
              <a:solidFill>
                <a:schemeClr val="tx1"/>
              </a:solidFill>
            </a:endParaRPr>
          </a:p>
        </p:txBody>
      </p:sp>
      <p:pic>
        <p:nvPicPr>
          <p:cNvPr id="6" name="Picture 5">
            <a:extLst>
              <a:ext uri="{FF2B5EF4-FFF2-40B4-BE49-F238E27FC236}">
                <a16:creationId xmlns:a16="http://schemas.microsoft.com/office/drawing/2014/main" id="{CD9F78D1-CA7B-751C-E1F9-C8137FE717AF}"/>
              </a:ext>
            </a:extLst>
          </p:cNvPr>
          <p:cNvPicPr>
            <a:picLocks noChangeAspect="1"/>
          </p:cNvPicPr>
          <p:nvPr/>
        </p:nvPicPr>
        <p:blipFill rotWithShape="1">
          <a:blip r:embed="rId3"/>
          <a:srcRect r="-1" b="25725"/>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4" name="Slide Number Placeholder 3">
            <a:extLst>
              <a:ext uri="{FF2B5EF4-FFF2-40B4-BE49-F238E27FC236}">
                <a16:creationId xmlns:a16="http://schemas.microsoft.com/office/drawing/2014/main" id="{755CB908-829C-1203-8EA0-874F1C90D5D0}"/>
              </a:ext>
            </a:extLst>
          </p:cNvPr>
          <p:cNvSpPr>
            <a:spLocks noGrp="1"/>
          </p:cNvSpPr>
          <p:nvPr>
            <p:ph type="sldNum" sz="quarter" idx="12"/>
          </p:nvPr>
        </p:nvSpPr>
        <p:spPr>
          <a:xfrm>
            <a:off x="10439400" y="6356350"/>
            <a:ext cx="914400" cy="365125"/>
          </a:xfrm>
        </p:spPr>
        <p:txBody>
          <a:bodyPr vert="horz" lIns="91440" tIns="45720" rIns="91440" bIns="45720" rtlCol="0" anchor="ctr">
            <a:normAutofit/>
          </a:bodyPr>
          <a:lstStyle/>
          <a:p>
            <a:pPr>
              <a:spcAft>
                <a:spcPts val="600"/>
              </a:spcAft>
              <a:defRPr/>
            </a:pPr>
            <a:fld id="{97A94E25-127B-4C48-AF96-44BA7B823777}" type="slidenum">
              <a:rPr lang="en-US">
                <a:solidFill>
                  <a:srgbClr val="FFFFFF"/>
                </a:solidFill>
                <a:latin typeface="Calibri" panose="020F0502020204030204"/>
              </a:rPr>
              <a:pPr>
                <a:spcAft>
                  <a:spcPts val="600"/>
                </a:spcAft>
                <a:defRPr/>
              </a:pPr>
              <a:t>5</a:t>
            </a:fld>
            <a:endParaRPr lang="en-US">
              <a:solidFill>
                <a:srgbClr val="FFFFFF"/>
              </a:solidFill>
              <a:latin typeface="Calibri" panose="020F0502020204030204"/>
            </a:endParaRPr>
          </a:p>
        </p:txBody>
      </p:sp>
    </p:spTree>
    <p:extLst>
      <p:ext uri="{BB962C8B-B14F-4D97-AF65-F5344CB8AC3E}">
        <p14:creationId xmlns:p14="http://schemas.microsoft.com/office/powerpoint/2010/main" val="7249003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8B004-822A-051A-26E8-9F561D5822D5}"/>
              </a:ext>
            </a:extLst>
          </p:cNvPr>
          <p:cNvSpPr>
            <a:spLocks noGrp="1"/>
          </p:cNvSpPr>
          <p:nvPr>
            <p:ph type="title"/>
          </p:nvPr>
        </p:nvSpPr>
        <p:spPr/>
        <p:txBody>
          <a:bodyPr/>
          <a:lstStyle/>
          <a:p>
            <a:r>
              <a:rPr lang="en-US" dirty="0"/>
              <a:t>Fiduciary Responsibility</a:t>
            </a:r>
          </a:p>
        </p:txBody>
      </p:sp>
      <p:sp>
        <p:nvSpPr>
          <p:cNvPr id="3" name="Content Placeholder 2">
            <a:extLst>
              <a:ext uri="{FF2B5EF4-FFF2-40B4-BE49-F238E27FC236}">
                <a16:creationId xmlns:a16="http://schemas.microsoft.com/office/drawing/2014/main" id="{D3903184-7113-7B7E-7C04-E65D3B401165}"/>
              </a:ext>
            </a:extLst>
          </p:cNvPr>
          <p:cNvSpPr>
            <a:spLocks noGrp="1"/>
          </p:cNvSpPr>
          <p:nvPr>
            <p:ph idx="1"/>
          </p:nvPr>
        </p:nvSpPr>
        <p:spPr/>
        <p:txBody>
          <a:bodyPr/>
          <a:lstStyle/>
          <a:p>
            <a:r>
              <a:rPr lang="en-US" dirty="0"/>
              <a:t>Financial Controls</a:t>
            </a:r>
          </a:p>
          <a:p>
            <a:pPr lvl="1"/>
            <a:r>
              <a:rPr lang="en-US" dirty="0"/>
              <a:t>Separation of duties</a:t>
            </a:r>
          </a:p>
          <a:p>
            <a:pPr lvl="1"/>
            <a:r>
              <a:rPr lang="en-US" dirty="0"/>
              <a:t>Filing tax reports on time (IRS and State General Excise Tax)</a:t>
            </a:r>
          </a:p>
          <a:p>
            <a:pPr lvl="1"/>
            <a:r>
              <a:rPr lang="en-US" dirty="0"/>
              <a:t>Pay bills on time</a:t>
            </a:r>
          </a:p>
          <a:p>
            <a:r>
              <a:rPr lang="en-US" dirty="0"/>
              <a:t>Youth Protection</a:t>
            </a:r>
          </a:p>
          <a:p>
            <a:r>
              <a:rPr lang="en-US" dirty="0"/>
              <a:t>Diversity, Equity and Inclusion</a:t>
            </a:r>
          </a:p>
          <a:p>
            <a:r>
              <a:rPr lang="en-US" dirty="0"/>
              <a:t>Harassment Policy</a:t>
            </a:r>
          </a:p>
          <a:p>
            <a:r>
              <a:rPr lang="en-US" dirty="0"/>
              <a:t>Stewardship of Grant Funds</a:t>
            </a:r>
          </a:p>
          <a:p>
            <a:r>
              <a:rPr lang="en-US" dirty="0"/>
              <a:t>Governing documents are your guides</a:t>
            </a:r>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76C4647A-754A-42FE-5D77-3C8FCC739C3D}"/>
              </a:ext>
            </a:extLst>
          </p:cNvPr>
          <p:cNvSpPr>
            <a:spLocks noGrp="1"/>
          </p:cNvSpPr>
          <p:nvPr>
            <p:ph type="sldNum" sz="quarter" idx="12"/>
          </p:nvPr>
        </p:nvSpPr>
        <p:spPr/>
        <p:txBody>
          <a:bodyPr/>
          <a:lstStyle/>
          <a:p>
            <a:fld id="{97A94E25-127B-4C48-AF96-44BA7B823777}" type="slidenum">
              <a:rPr lang="en-US" smtClean="0"/>
              <a:pPr/>
              <a:t>6</a:t>
            </a:fld>
            <a:endParaRPr lang="en-US" dirty="0"/>
          </a:p>
        </p:txBody>
      </p:sp>
    </p:spTree>
    <p:extLst>
      <p:ext uri="{BB962C8B-B14F-4D97-AF65-F5344CB8AC3E}">
        <p14:creationId xmlns:p14="http://schemas.microsoft.com/office/powerpoint/2010/main" val="14092072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937B8-C60B-A1AF-9556-095CCCE2DC35}"/>
              </a:ext>
            </a:extLst>
          </p:cNvPr>
          <p:cNvSpPr>
            <a:spLocks noGrp="1"/>
          </p:cNvSpPr>
          <p:nvPr>
            <p:ph type="title"/>
          </p:nvPr>
        </p:nvSpPr>
        <p:spPr/>
        <p:txBody>
          <a:bodyPr/>
          <a:lstStyle/>
          <a:p>
            <a:r>
              <a:rPr lang="en-US" dirty="0"/>
              <a:t>Purpose of governing documents</a:t>
            </a:r>
          </a:p>
        </p:txBody>
      </p:sp>
      <p:sp>
        <p:nvSpPr>
          <p:cNvPr id="3" name="Content Placeholder 2">
            <a:extLst>
              <a:ext uri="{FF2B5EF4-FFF2-40B4-BE49-F238E27FC236}">
                <a16:creationId xmlns:a16="http://schemas.microsoft.com/office/drawing/2014/main" id="{4F2C1FB7-88AF-2293-F698-55BFBE3806D2}"/>
              </a:ext>
            </a:extLst>
          </p:cNvPr>
          <p:cNvSpPr>
            <a:spLocks noGrp="1"/>
          </p:cNvSpPr>
          <p:nvPr>
            <p:ph idx="1"/>
          </p:nvPr>
        </p:nvSpPr>
        <p:spPr/>
        <p:txBody>
          <a:bodyPr/>
          <a:lstStyle/>
          <a:p>
            <a:r>
              <a:rPr lang="en-US" dirty="0"/>
              <a:t>It is the “law” of the club</a:t>
            </a:r>
          </a:p>
          <a:p>
            <a:r>
              <a:rPr lang="en-US" dirty="0"/>
              <a:t>Explains the purpose and structure of the club</a:t>
            </a:r>
          </a:p>
          <a:p>
            <a:r>
              <a:rPr lang="en-US" dirty="0"/>
              <a:t>Contains fundamental principals </a:t>
            </a:r>
          </a:p>
          <a:p>
            <a:r>
              <a:rPr lang="en-US" dirty="0"/>
              <a:t>Provides consistency</a:t>
            </a:r>
          </a:p>
          <a:p>
            <a:endParaRPr lang="en-US" dirty="0"/>
          </a:p>
          <a:p>
            <a:r>
              <a:rPr lang="en-US" dirty="0"/>
              <a:t>Recommended Constitution and By-Laws can be found at: https://my.rotary.org/en/learning-reference/about-rotary/governance-documents</a:t>
            </a:r>
          </a:p>
          <a:p>
            <a:pPr lvl="1"/>
            <a:endParaRPr lang="en-US" dirty="0"/>
          </a:p>
          <a:p>
            <a:endParaRPr lang="en-US" dirty="0"/>
          </a:p>
        </p:txBody>
      </p:sp>
      <p:sp>
        <p:nvSpPr>
          <p:cNvPr id="4" name="Slide Number Placeholder 3">
            <a:extLst>
              <a:ext uri="{FF2B5EF4-FFF2-40B4-BE49-F238E27FC236}">
                <a16:creationId xmlns:a16="http://schemas.microsoft.com/office/drawing/2014/main" id="{34772AAF-6BE9-1455-369A-D3508420E0F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A94E25-127B-4C48-AF96-44BA7B823777}" type="slidenum">
              <a:rPr kumimoji="0" lang="en-US" sz="12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18581100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7FF32-9487-45E2-B341-F7E211AC7BC5}"/>
              </a:ext>
            </a:extLst>
          </p:cNvPr>
          <p:cNvSpPr>
            <a:spLocks noGrp="1"/>
          </p:cNvSpPr>
          <p:nvPr>
            <p:ph type="title"/>
          </p:nvPr>
        </p:nvSpPr>
        <p:spPr/>
        <p:txBody>
          <a:bodyPr/>
          <a:lstStyle/>
          <a:p>
            <a:r>
              <a:rPr lang="en-US" dirty="0"/>
              <a:t>Club Constitution</a:t>
            </a:r>
          </a:p>
        </p:txBody>
      </p:sp>
      <p:sp>
        <p:nvSpPr>
          <p:cNvPr id="3" name="Content Placeholder 2">
            <a:extLst>
              <a:ext uri="{FF2B5EF4-FFF2-40B4-BE49-F238E27FC236}">
                <a16:creationId xmlns:a16="http://schemas.microsoft.com/office/drawing/2014/main" id="{AFF59ADA-9CA8-4E6C-B447-FEA350E8204A}"/>
              </a:ext>
            </a:extLst>
          </p:cNvPr>
          <p:cNvSpPr>
            <a:spLocks noGrp="1"/>
          </p:cNvSpPr>
          <p:nvPr>
            <p:ph idx="1"/>
          </p:nvPr>
        </p:nvSpPr>
        <p:spPr>
          <a:xfrm>
            <a:off x="522316" y="1938245"/>
            <a:ext cx="10982499" cy="4521351"/>
          </a:xfrm>
        </p:spPr>
        <p:txBody>
          <a:bodyPr>
            <a:normAutofit/>
          </a:bodyPr>
          <a:lstStyle/>
          <a:p>
            <a:pPr marL="0" indent="0">
              <a:buNone/>
            </a:pPr>
            <a:r>
              <a:rPr lang="en-US" dirty="0"/>
              <a:t>Article 11 Directors and Officers and Committees </a:t>
            </a:r>
          </a:p>
          <a:p>
            <a:r>
              <a:rPr lang="en-US" dirty="0"/>
              <a:t>Section 1 — Governing Body. The governing body of this club is the board, as provided in the bylaws. </a:t>
            </a:r>
          </a:p>
          <a:p>
            <a:endParaRPr lang="en-US" dirty="0"/>
          </a:p>
          <a:p>
            <a:r>
              <a:rPr lang="en-US" dirty="0"/>
              <a:t>Section 2 — Authority. The board has general control over all officers and committees and, for good cause, may declare any office vacant</a:t>
            </a:r>
          </a:p>
          <a:p>
            <a:endParaRPr lang="en-US" dirty="0"/>
          </a:p>
          <a:p>
            <a:r>
              <a:rPr lang="en-US" dirty="0"/>
              <a:t>Section 3 — Board Action Final. In all club matters, the decision of the board is final, subject only to an appeal to the club</a:t>
            </a:r>
          </a:p>
        </p:txBody>
      </p:sp>
      <p:sp>
        <p:nvSpPr>
          <p:cNvPr id="4" name="Slide Number Placeholder 3">
            <a:extLst>
              <a:ext uri="{FF2B5EF4-FFF2-40B4-BE49-F238E27FC236}">
                <a16:creationId xmlns:a16="http://schemas.microsoft.com/office/drawing/2014/main" id="{EED4FB1D-B8E1-484A-9A05-04B8EEFF4859}"/>
              </a:ext>
            </a:extLst>
          </p:cNvPr>
          <p:cNvSpPr>
            <a:spLocks noGrp="1"/>
          </p:cNvSpPr>
          <p:nvPr>
            <p:ph type="sldNum" sz="quarter" idx="12"/>
          </p:nvPr>
        </p:nvSpPr>
        <p:spPr/>
        <p:txBody>
          <a:bodyPr/>
          <a:lstStyle/>
          <a:p>
            <a:fld id="{97A94E25-127B-4C48-AF96-44BA7B823777}" type="slidenum">
              <a:rPr lang="en-US" smtClean="0"/>
              <a:pPr/>
              <a:t>8</a:t>
            </a:fld>
            <a:endParaRPr lang="en-US" dirty="0"/>
          </a:p>
        </p:txBody>
      </p:sp>
    </p:spTree>
    <p:extLst>
      <p:ext uri="{BB962C8B-B14F-4D97-AF65-F5344CB8AC3E}">
        <p14:creationId xmlns:p14="http://schemas.microsoft.com/office/powerpoint/2010/main" val="13075930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33F3F-EEA7-7958-2AD6-E9FB03F0E6D9}"/>
              </a:ext>
            </a:extLst>
          </p:cNvPr>
          <p:cNvSpPr>
            <a:spLocks noGrp="1"/>
          </p:cNvSpPr>
          <p:nvPr>
            <p:ph type="title"/>
          </p:nvPr>
        </p:nvSpPr>
        <p:spPr/>
        <p:txBody>
          <a:bodyPr/>
          <a:lstStyle/>
          <a:p>
            <a:r>
              <a:rPr lang="en-US" dirty="0"/>
              <a:t>Constitution highlights</a:t>
            </a:r>
          </a:p>
        </p:txBody>
      </p:sp>
      <p:sp>
        <p:nvSpPr>
          <p:cNvPr id="3" name="Content Placeholder 2">
            <a:extLst>
              <a:ext uri="{FF2B5EF4-FFF2-40B4-BE49-F238E27FC236}">
                <a16:creationId xmlns:a16="http://schemas.microsoft.com/office/drawing/2014/main" id="{87571A47-DC23-0A85-CB20-30E0A91389BA}"/>
              </a:ext>
            </a:extLst>
          </p:cNvPr>
          <p:cNvSpPr>
            <a:spLocks noGrp="1"/>
          </p:cNvSpPr>
          <p:nvPr>
            <p:ph idx="1"/>
          </p:nvPr>
        </p:nvSpPr>
        <p:spPr/>
        <p:txBody>
          <a:bodyPr/>
          <a:lstStyle/>
          <a:p>
            <a:r>
              <a:rPr lang="en-US" dirty="0"/>
              <a:t>Meetings- hold regular meetings, at least twice monthly</a:t>
            </a:r>
          </a:p>
          <a:p>
            <a:r>
              <a:rPr lang="en-US" dirty="0"/>
              <a:t>The board may cancel up to four regular meetings a year for causes not listed (holiday, member death, epidemic, disaster, armed conflict) but may not cancel more than three consecutive meetings.</a:t>
            </a:r>
          </a:p>
          <a:p>
            <a:r>
              <a:rPr lang="en-US" dirty="0"/>
              <a:t>Annual meeting to elect officer before December 31</a:t>
            </a:r>
          </a:p>
          <a:p>
            <a:r>
              <a:rPr lang="en-US" dirty="0"/>
              <a:t>Board written minutes available within 60 days</a:t>
            </a:r>
          </a:p>
          <a:p>
            <a:r>
              <a:rPr lang="en-US" dirty="0"/>
              <a:t>Section 2 —Diverse Club Membership. This club’s membership should represent a cross section of the businesses, professions, occupations, and civic organizations in its community, including age, gender, and ethnic diversity.</a:t>
            </a:r>
          </a:p>
        </p:txBody>
      </p:sp>
      <p:sp>
        <p:nvSpPr>
          <p:cNvPr id="4" name="Slide Number Placeholder 3">
            <a:extLst>
              <a:ext uri="{FF2B5EF4-FFF2-40B4-BE49-F238E27FC236}">
                <a16:creationId xmlns:a16="http://schemas.microsoft.com/office/drawing/2014/main" id="{4CA5BD04-03E9-6206-EE70-A6883FC6D52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A94E25-127B-4C48-AF96-44BA7B823777}" type="slidenum">
              <a:rPr kumimoji="0" lang="en-US" sz="12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218512738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38"/>
  <p:tag name="ARTICULATE_SLIDE_THUMBNAIL_REFRESH" val="1"/>
  <p:tag name="ARTICULATE_DESIGN_ID_OFFICE THEME" val="Zww6o0dV"/>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Rotary Basic 1">
      <a:dk1>
        <a:srgbClr val="000000"/>
      </a:dk1>
      <a:lt1>
        <a:srgbClr val="FFFFFF"/>
      </a:lt1>
      <a:dk2>
        <a:srgbClr val="44546A"/>
      </a:dk2>
      <a:lt2>
        <a:srgbClr val="E7E6E6"/>
      </a:lt2>
      <a:accent1>
        <a:srgbClr val="17458F"/>
      </a:accent1>
      <a:accent2>
        <a:srgbClr val="872175"/>
      </a:accent2>
      <a:accent3>
        <a:srgbClr val="F7A81B"/>
      </a:accent3>
      <a:accent4>
        <a:srgbClr val="FF7600"/>
      </a:accent4>
      <a:accent5>
        <a:srgbClr val="C6BCD0"/>
      </a:accent5>
      <a:accent6>
        <a:srgbClr val="C9DEE9"/>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3_Office Theme">
  <a:themeElements>
    <a:clrScheme name="Rotary">
      <a:dk1>
        <a:sysClr val="windowText" lastClr="000000"/>
      </a:dk1>
      <a:lt1>
        <a:sysClr val="window" lastClr="FFFFFF"/>
      </a:lt1>
      <a:dk2>
        <a:srgbClr val="44546A"/>
      </a:dk2>
      <a:lt2>
        <a:srgbClr val="E7E6E6"/>
      </a:lt2>
      <a:accent1>
        <a:srgbClr val="17458F"/>
      </a:accent1>
      <a:accent2>
        <a:srgbClr val="872175"/>
      </a:accent2>
      <a:accent3>
        <a:srgbClr val="F7A81B"/>
      </a:accent3>
      <a:accent4>
        <a:srgbClr val="FF7600"/>
      </a:accent4>
      <a:accent5>
        <a:srgbClr val="C6BCD0"/>
      </a:accent5>
      <a:accent6>
        <a:srgbClr val="C9DEE9"/>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6724</TotalTime>
  <Words>1456</Words>
  <Application>Microsoft Office PowerPoint</Application>
  <PresentationFormat>Widescreen</PresentationFormat>
  <Paragraphs>243</Paragraphs>
  <Slides>22</Slides>
  <Notes>11</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22</vt:i4>
      </vt:variant>
    </vt:vector>
  </HeadingPairs>
  <TitlesOfParts>
    <vt:vector size="35" baseType="lpstr">
      <vt:lpstr>Arial</vt:lpstr>
      <vt:lpstr>Arial Narrow</vt:lpstr>
      <vt:lpstr>Calibri</vt:lpstr>
      <vt:lpstr>Cambria</vt:lpstr>
      <vt:lpstr>Georgia</vt:lpstr>
      <vt:lpstr>Minion</vt:lpstr>
      <vt:lpstr>Minion Bold</vt:lpstr>
      <vt:lpstr>Times New Roman</vt:lpstr>
      <vt:lpstr>Wingdings 2</vt:lpstr>
      <vt:lpstr>Office Theme</vt:lpstr>
      <vt:lpstr>2_Custom Design</vt:lpstr>
      <vt:lpstr>3_Office Theme</vt:lpstr>
      <vt:lpstr>Custom Design</vt:lpstr>
      <vt:lpstr>Rotary club boards</vt:lpstr>
      <vt:lpstr>Today’s Agenda</vt:lpstr>
      <vt:lpstr>Rotary International Vision Statement</vt:lpstr>
      <vt:lpstr>role of the board</vt:lpstr>
      <vt:lpstr>Effective board performance</vt:lpstr>
      <vt:lpstr>Fiduciary Responsibility</vt:lpstr>
      <vt:lpstr>Purpose of governing documents</vt:lpstr>
      <vt:lpstr>Club Constitution</vt:lpstr>
      <vt:lpstr>Constitution highlights</vt:lpstr>
      <vt:lpstr>By-Laws Highlights</vt:lpstr>
      <vt:lpstr>The Four Elements of Effective Clubs</vt:lpstr>
      <vt:lpstr>Club Committee Structure</vt:lpstr>
      <vt:lpstr>Board Meetings</vt:lpstr>
      <vt:lpstr>Tips for Good Board Meetings</vt:lpstr>
      <vt:lpstr>Time Management</vt:lpstr>
      <vt:lpstr>Robert’s Rules of Order</vt:lpstr>
      <vt:lpstr>Rules of Procedure</vt:lpstr>
      <vt:lpstr>Club Assemblies</vt:lpstr>
      <vt:lpstr>Prepare for the upcoming year</vt:lpstr>
      <vt:lpstr>PowerPoint Presentation</vt:lpstr>
      <vt:lpstr>Rotary Learning Center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FK B</dc:creator>
  <cp:lastModifiedBy>Naomi Masuno</cp:lastModifiedBy>
  <cp:revision>174</cp:revision>
  <cp:lastPrinted>2019-12-04T20:41:25Z</cp:lastPrinted>
  <dcterms:created xsi:type="dcterms:W3CDTF">2019-11-18T03:22:22Z</dcterms:created>
  <dcterms:modified xsi:type="dcterms:W3CDTF">2024-06-09T08:20:45Z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1E96FB25-8539-4CD8-9073-88C994302880</vt:lpwstr>
  </property>
  <property fmtid="{D5CDD505-2E9C-101B-9397-08002B2CF9AE}" pid="3" name="ArticulatePath">
    <vt:lpwstr>RI InHouse Staff Presentation_20200117-007_QC1_EN</vt:lpwstr>
  </property>
</Properties>
</file>