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07" r:id="rId3"/>
    <p:sldMasterId id="2147483737" r:id="rId4"/>
    <p:sldMasterId id="2147483744" r:id="rId5"/>
    <p:sldMasterId id="2147483769" r:id="rId6"/>
    <p:sldMasterId id="2147483794" r:id="rId7"/>
    <p:sldMasterId id="2147483810" r:id="rId8"/>
    <p:sldMasterId id="2147483818" r:id="rId9"/>
    <p:sldMasterId id="2147483835" r:id="rId10"/>
  </p:sldMasterIdLst>
  <p:notesMasterIdLst>
    <p:notesMasterId r:id="rId54"/>
  </p:notesMasterIdLst>
  <p:sldIdLst>
    <p:sldId id="342" r:id="rId11"/>
    <p:sldId id="332" r:id="rId12"/>
    <p:sldId id="502" r:id="rId13"/>
    <p:sldId id="330" r:id="rId14"/>
    <p:sldId id="329" r:id="rId15"/>
    <p:sldId id="507" r:id="rId16"/>
    <p:sldId id="499" r:id="rId17"/>
    <p:sldId id="343" r:id="rId18"/>
    <p:sldId id="519" r:id="rId19"/>
    <p:sldId id="577" r:id="rId20"/>
    <p:sldId id="333" r:id="rId21"/>
    <p:sldId id="345" r:id="rId22"/>
    <p:sldId id="501" r:id="rId23"/>
    <p:sldId id="520" r:id="rId24"/>
    <p:sldId id="258" r:id="rId25"/>
    <p:sldId id="337" r:id="rId26"/>
    <p:sldId id="509" r:id="rId27"/>
    <p:sldId id="576" r:id="rId28"/>
    <p:sldId id="398" r:id="rId29"/>
    <p:sldId id="400" r:id="rId30"/>
    <p:sldId id="579" r:id="rId31"/>
    <p:sldId id="512" r:id="rId32"/>
    <p:sldId id="394" r:id="rId33"/>
    <p:sldId id="331" r:id="rId34"/>
    <p:sldId id="511" r:id="rId35"/>
    <p:sldId id="578" r:id="rId36"/>
    <p:sldId id="516" r:id="rId37"/>
    <p:sldId id="505" r:id="rId38"/>
    <p:sldId id="503" r:id="rId39"/>
    <p:sldId id="517" r:id="rId40"/>
    <p:sldId id="347" r:id="rId41"/>
    <p:sldId id="525" r:id="rId42"/>
    <p:sldId id="304" r:id="rId43"/>
    <p:sldId id="362" r:id="rId44"/>
    <p:sldId id="387" r:id="rId45"/>
    <p:sldId id="371" r:id="rId46"/>
    <p:sldId id="373" r:id="rId47"/>
    <p:sldId id="375" r:id="rId48"/>
    <p:sldId id="378" r:id="rId49"/>
    <p:sldId id="368" r:id="rId50"/>
    <p:sldId id="388" r:id="rId51"/>
    <p:sldId id="506" r:id="rId52"/>
    <p:sldId id="311"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8595D"/>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7866" autoAdjust="0"/>
  </p:normalViewPr>
  <p:slideViewPr>
    <p:cSldViewPr snapToGrid="0" showGuides="1">
      <p:cViewPr varScale="1">
        <p:scale>
          <a:sx n="102" d="100"/>
          <a:sy n="102" d="100"/>
        </p:scale>
        <p:origin x="954" y="294"/>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13.042"/>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0 0,'322'607'0,"5470"-607"0,-6114-607 0,-5470 607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10.328"/>
    </inkml:context>
    <inkml:brush xml:id="br0">
      <inkml:brushProperty name="width" value="0.35" units="cm"/>
      <inkml:brushProperty name="height" value="0.35" units="cm"/>
      <inkml:brushProperty name="color" value="#4D4D4D"/>
    </inkml:brush>
  </inkml:definitions>
  <inkml:trace contextRef="#ctx0" brushRef="#br0">1 1 24575,'0'4'0,"4"2"0,11 0 0,12-2 0,14 0 0,14-2 0,16-1 0,14-1 0,9 0 0,4 0 0,-7 0 0,-14-1 0,-15 1 0,-5 0 0,1 4 0,-5 2 0,-2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12.211"/>
    </inkml:context>
    <inkml:brush xml:id="br0">
      <inkml:brushProperty name="width" value="0.35" units="cm"/>
      <inkml:brushProperty name="height" value="0.35" units="cm"/>
      <inkml:brushProperty name="color" value="#4D4D4D"/>
    </inkml:brush>
  </inkml:definitions>
  <inkml:trace contextRef="#ctx0" brushRef="#br0">0 54 24575,'0'1'0,"1"0"0,-1 0 0,1-1 0,-1 1 0,1 0 0,-1 0 0,1-1 0,-1 1 0,1 0 0,-1 0 0,1-1 0,0 1 0,0-1 0,-1 1 0,1-1 0,0 1 0,0-1 0,0 1 0,-1-1 0,1 0 0,0 1 0,0-1 0,0 0 0,0 0 0,1 1 0,29 4 0,-28-5 0,107 9 0,153-9 0,-116-3 0,193-10 0,15-1 0,138-5 0,23 10 0,-301 12 0,-175-3 0,-5 1 0,0-2 0,0-1 0,66-12 0,-80 10-455,0 1 0,41-1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13.873"/>
    </inkml:context>
    <inkml:brush xml:id="br0">
      <inkml:brushProperty name="width" value="0.35" units="cm"/>
      <inkml:brushProperty name="height" value="0.35" units="cm"/>
      <inkml:brushProperty name="color" value="#4D4D4D"/>
    </inkml:brush>
  </inkml:definitions>
  <inkml:trace contextRef="#ctx0" brushRef="#br0">0 1 24575,'5'0'0,"5"0"0,6 0 0,5 0 0,3 0 0,2 0 0,6 0 0,1 0 0,5 0 0,0 0 0,-2 0 0,11 0 0,11 0 0,9 0 0,7 0 0,-1 0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20.434"/>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0 0,'278'719'0,"4987"-719"0,-3163-229 0,-9747-261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45.956"/>
    </inkml:context>
    <inkml:brush xml:id="br0">
      <inkml:brushProperty name="width" value="0.35" units="cm"/>
      <inkml:brushProperty name="height" value="0.35" units="cm"/>
      <inkml:brushProperty name="color" value="#4D4D4D"/>
    </inkml:brush>
  </inkml:definitions>
  <inkml:trace contextRef="#ctx0" brushRef="#br0">0 0 24503,'5241'0'0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51.054"/>
    </inkml:context>
    <inkml:brush xml:id="br0">
      <inkml:brushProperty name="width" value="0.35" units="cm"/>
      <inkml:brushProperty name="height" value="0.35" units="cm"/>
      <inkml:brushProperty name="color" value="#4D4D4D"/>
    </inkml:brush>
  </inkml:definitions>
  <inkml:trace contextRef="#ctx0" brushRef="#br0">5373 0 24429,'-5372'0'0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56.625"/>
    </inkml:context>
    <inkml:brush xml:id="br0">
      <inkml:brushProperty name="width" value="0.35" units="cm"/>
      <inkml:brushProperty name="height" value="0.35" units="cm"/>
      <inkml:brushProperty name="color" value="#4D4D4D"/>
    </inkml:brush>
  </inkml:definitions>
  <inkml:trace contextRef="#ctx0" brushRef="#br0">1 110 24575,'458'-16'0,"-56"-16"0,46 24 0,-267 11 0,22 0 0,240-7 0,-321-9 0,50-1 0,1367 15 0,-1511-3 0,51-8 0,10-2 0,560 7 0,-353 7 0,-183-3 0,126 3 0,-186 8-1365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1:59.687"/>
    </inkml:context>
    <inkml:brush xml:id="br0">
      <inkml:brushProperty name="width" value="0.35" units="cm"/>
      <inkml:brushProperty name="height" value="0.35" units="cm"/>
      <inkml:brushProperty name="color" value="#4D4D4D"/>
    </inkml:brush>
  </inkml:definitions>
  <inkml:trace contextRef="#ctx0" brushRef="#br0">0 0 24503,'5319'26'0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02.259"/>
    </inkml:context>
    <inkml:brush xml:id="br0">
      <inkml:brushProperty name="width" value="0.35" units="cm"/>
      <inkml:brushProperty name="height" value="0.35" units="cm"/>
      <inkml:brushProperty name="color" value="#4D4D4D"/>
    </inkml:brush>
  </inkml:definitions>
  <inkml:trace contextRef="#ctx0" brushRef="#br0">0 0 24544,'5505'0'0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05.842"/>
    </inkml:context>
    <inkml:brush xml:id="br0">
      <inkml:brushProperty name="width" value="0.35" units="cm"/>
      <inkml:brushProperty name="height" value="0.35" units="cm"/>
      <inkml:brushProperty name="color" value="#4D4D4D"/>
    </inkml:brush>
  </inkml:definitions>
  <inkml:trace contextRef="#ctx0" brushRef="#br0">0 0 24502,'5293'0'0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3:02:08.603"/>
    </inkml:context>
    <inkml:brush xml:id="br0">
      <inkml:brushProperty name="width" value="0.35" units="cm"/>
      <inkml:brushProperty name="height" value="0.35" units="cm"/>
      <inkml:brushProperty name="color" value="#4D4D4D"/>
    </inkml:brush>
  </inkml:definitions>
  <inkml:trace contextRef="#ctx0" brushRef="#br0">0 397 24552,'5557'-396'0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8/2/2025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Benson</a:t>
            </a:r>
          </a:p>
        </p:txBody>
      </p:sp>
      <p:sp>
        <p:nvSpPr>
          <p:cNvPr id="4" name="Slide Number Placeholder 3"/>
          <p:cNvSpPr>
            <a:spLocks noGrp="1"/>
          </p:cNvSpPr>
          <p:nvPr>
            <p:ph type="sldNum" sz="quarter" idx="5"/>
          </p:nvPr>
        </p:nvSpPr>
        <p:spPr/>
        <p:txBody>
          <a:bodyPr lIns="94229" tIns="47114" rIns="94229" bIns="47114"/>
          <a:lstStyle/>
          <a:p>
            <a:pPr marL="0" marR="0" lvl="0" indent="0" algn="r" defTabSz="942289"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rPr>
              <a:pPr marL="0" marR="0" lvl="0" indent="0" algn="r" defTabSz="9422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82391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C5DF75EC-B1DF-125C-BB17-0B9241AE3D9E}"/>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FE4D06FE-123A-0792-6AA6-9146C1DF2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Georgia" panose="02040502050405020303" pitchFamily="18" charset="0"/>
                <a:ea typeface="ヒラギノ角ゴ Pro W3"/>
                <a:cs typeface="ヒラギノ角ゴ Pro W3"/>
              </a:rPr>
              <a:t>Most RAGs view themselves not only as specific subject-matter resources, but as resources in an Area of Focus. </a:t>
            </a:r>
          </a:p>
          <a:p>
            <a:pPr eaLnBrk="1" hangingPunct="1"/>
            <a:endParaRPr lang="en-US" altLang="en-US">
              <a:latin typeface="Georgia" panose="02040502050405020303" pitchFamily="18" charset="0"/>
              <a:ea typeface="ヒラギノ角ゴ Pro W3"/>
              <a:cs typeface="ヒラギノ角ゴ Pro W3"/>
            </a:endParaRPr>
          </a:p>
          <a:p>
            <a:pPr eaLnBrk="1" hangingPunct="1"/>
            <a:r>
              <a:rPr lang="en-US" altLang="en-US">
                <a:latin typeface="Georgia" panose="02040502050405020303" pitchFamily="18" charset="0"/>
                <a:ea typeface="ヒラギノ角ゴ Pro W3"/>
                <a:cs typeface="ヒラギノ角ゴ Pro W3"/>
              </a:rPr>
              <a:t>*The above list of RAGs per area of focus is self-identified. </a:t>
            </a:r>
          </a:p>
        </p:txBody>
      </p:sp>
      <p:sp>
        <p:nvSpPr>
          <p:cNvPr id="96260" name="Slide Number Placeholder 3">
            <a:extLst>
              <a:ext uri="{FF2B5EF4-FFF2-40B4-BE49-F238E27FC236}">
                <a16:creationId xmlns:a16="http://schemas.microsoft.com/office/drawing/2014/main" id="{4D422098-6D82-7A31-88C1-9704C5F8B5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Arial" panose="020B0604020202020204" pitchFamily="34" charset="0"/>
                <a:ea typeface="ヒラギノ角ゴ Pro W3"/>
                <a:cs typeface="ヒラギノ角ゴ Pro W3"/>
              </a:defRPr>
            </a:lvl1pPr>
            <a:lvl2pPr marL="750888" indent="-288925" defTabSz="941388">
              <a:spcBef>
                <a:spcPct val="30000"/>
              </a:spcBef>
              <a:defRPr sz="1200">
                <a:solidFill>
                  <a:schemeClr val="tx1"/>
                </a:solidFill>
                <a:latin typeface="Arial" panose="020B0604020202020204" pitchFamily="34" charset="0"/>
                <a:ea typeface="ヒラギノ角ゴ Pro W3"/>
                <a:cs typeface="ヒラギノ角ゴ Pro W3"/>
              </a:defRPr>
            </a:lvl2pPr>
            <a:lvl3pPr marL="1155700" indent="-230188" defTabSz="941388">
              <a:spcBef>
                <a:spcPct val="30000"/>
              </a:spcBef>
              <a:defRPr sz="1200">
                <a:solidFill>
                  <a:schemeClr val="tx1"/>
                </a:solidFill>
                <a:latin typeface="Arial" panose="020B0604020202020204" pitchFamily="34" charset="0"/>
                <a:ea typeface="ヒラギノ角ゴ Pro W3"/>
                <a:cs typeface="ヒラギノ角ゴ Pro W3"/>
              </a:defRPr>
            </a:lvl3pPr>
            <a:lvl4pPr marL="1617663" indent="-230188" defTabSz="941388">
              <a:spcBef>
                <a:spcPct val="30000"/>
              </a:spcBef>
              <a:defRPr sz="1200">
                <a:solidFill>
                  <a:schemeClr val="tx1"/>
                </a:solidFill>
                <a:latin typeface="Arial" panose="020B0604020202020204" pitchFamily="34" charset="0"/>
                <a:ea typeface="ヒラギノ角ゴ Pro W3"/>
                <a:cs typeface="ヒラギノ角ゴ Pro W3"/>
              </a:defRPr>
            </a:lvl4pPr>
            <a:lvl5pPr marL="2079625" indent="-230188" defTabSz="941388">
              <a:spcBef>
                <a:spcPct val="30000"/>
              </a:spcBef>
              <a:defRPr sz="1200">
                <a:solidFill>
                  <a:schemeClr val="tx1"/>
                </a:solidFill>
                <a:latin typeface="Arial" panose="020B0604020202020204" pitchFamily="34" charset="0"/>
                <a:ea typeface="ヒラギノ角ゴ Pro W3"/>
                <a:cs typeface="ヒラギノ角ゴ Pro W3"/>
              </a:defRPr>
            </a:lvl5pPr>
            <a:lvl6pPr marL="25368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940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512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9084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1AAD0659-5A56-4CBA-BC42-9636E287F7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41388"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 each have our own interests and activities and clubs bring value to Rotarians, not only from the satisfaction of helping others, but with the friendships.  We are starting groups with common interest, such as an ecology/climate change group. By the way, The Environment was recently  added as the 7</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800" dirty="0">
                <a:effectLst/>
                <a:latin typeface="Calibri" panose="020F0502020204030204" pitchFamily="34" charset="0"/>
                <a:ea typeface="Calibri" panose="020F0502020204030204" pitchFamily="34" charset="0"/>
                <a:cs typeface="Calibri" panose="020F0502020204030204" pitchFamily="34" charset="0"/>
              </a:rPr>
              <a:t> area of focus for Rotary.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77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C98F1C8-F373-336D-8007-8BBE4F51D939}"/>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67C046CA-9F7B-AA7A-84C2-7046D79473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a:cs typeface="ヒラギノ角ゴ Pro W3"/>
              </a:rPr>
              <a:t>Rotary Fellowships are international, independently organized groups of any interested individual who share a common hobby, recreational interest, or profession. Rotary Fellowships give their members the opportunity to have fun, make new friends around the world, and enhance their experience in Rotary. Membership is open to any interested individual.  The Fellowship are independent of Rotary International and cannot be used to promote religious or political beliefs or other organizations. Fellowships are self-sustaining financially and administratively. The Fellowships are not covered by RI insurance.  Some Fellowships allow non-Rotary members to join.</a:t>
            </a:r>
          </a:p>
          <a:p>
            <a:endParaRPr lang="en-US" altLang="en-US">
              <a:latin typeface="Arial" panose="020B0604020202020204" pitchFamily="34" charset="0"/>
              <a:ea typeface="ヒラギノ角ゴ Pro W3"/>
              <a:cs typeface="ヒラギノ角ゴ Pro W3"/>
            </a:endParaRPr>
          </a:p>
        </p:txBody>
      </p:sp>
      <p:sp>
        <p:nvSpPr>
          <p:cNvPr id="4" name="Slide Number Placeholder 3">
            <a:extLst>
              <a:ext uri="{FF2B5EF4-FFF2-40B4-BE49-F238E27FC236}">
                <a16:creationId xmlns:a16="http://schemas.microsoft.com/office/drawing/2014/main" id="{DCAF5911-98BE-A7ED-50C2-3B91A1B95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8830-5826-45F8-8F1F-B1A8FDF13968}" type="slidenum">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8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8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73CB8557-5FFB-9CEA-A522-0583E4EF3A65}"/>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3DA7DE7C-AF98-362F-25A3-1CF1BC2EB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a:cs typeface="ヒラギノ角ゴ Pro W3"/>
              </a:rPr>
              <a:t>Many fellowships also use their special interests to serve others. For example, the Fellowship of Canoeing Rotarians has organized cleanups of polluted rivers; members of the International  Computer Users Fellowship of Rotarians have hosted training sessions for Rotarians and the general public; and members of the International Fellowship of Rotarian Scuba Divers join local Rotary clubs to undertake service projects on each of their diving trips.</a:t>
            </a:r>
          </a:p>
        </p:txBody>
      </p:sp>
      <p:sp>
        <p:nvSpPr>
          <p:cNvPr id="4" name="Slide Number Placeholder 3">
            <a:extLst>
              <a:ext uri="{FF2B5EF4-FFF2-40B4-BE49-F238E27FC236}">
                <a16:creationId xmlns:a16="http://schemas.microsoft.com/office/drawing/2014/main" id="{9FDA644C-F763-026E-8B61-DEB57BF6D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2463B-AF74-470F-AE90-2D5104616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8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8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9CB8A5EB-4D4B-07D9-9E53-87FE3BABE1CF}"/>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6AB6845F-A7D8-169D-32CC-762AF584C119}"/>
              </a:ext>
            </a:extLst>
          </p:cNvPr>
          <p:cNvSpPr>
            <a:spLocks noGrp="1"/>
          </p:cNvSpPr>
          <p:nvPr>
            <p:ph type="body" idx="1"/>
          </p:nvPr>
        </p:nvSpPr>
        <p:spPr>
          <a:xfrm>
            <a:off x="947738" y="4459288"/>
            <a:ext cx="5207000"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a:cs typeface="ヒラギノ角ゴ Pro W3"/>
              </a:rPr>
              <a:t>Rotary Fellowships are international, independently organized groups of any interested individual who share a common hobby, recreational interest, or profession. Rotary Fellowships give their members the opportunity to have fun, make new friends around the world, and enhance their experience in Rotary. </a:t>
            </a:r>
          </a:p>
          <a:p>
            <a:endParaRPr lang="en-US" altLang="en-US">
              <a:latin typeface="Arial" panose="020B0604020202020204" pitchFamily="34" charset="0"/>
              <a:ea typeface="ヒラギノ角ゴ Pro W3"/>
              <a:cs typeface="ヒラギノ角ゴ Pro W3"/>
            </a:endParaRPr>
          </a:p>
        </p:txBody>
      </p:sp>
      <p:sp>
        <p:nvSpPr>
          <p:cNvPr id="79876" name="Slide Number Placeholder 3">
            <a:extLst>
              <a:ext uri="{FF2B5EF4-FFF2-40B4-BE49-F238E27FC236}">
                <a16:creationId xmlns:a16="http://schemas.microsoft.com/office/drawing/2014/main" id="{E65C1BA4-AF6E-1122-C283-0702A6BA7C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Arial" panose="020B0604020202020204" pitchFamily="34" charset="0"/>
                <a:ea typeface="ヒラギノ角ゴ Pro W3"/>
                <a:cs typeface="ヒラギノ角ゴ Pro W3"/>
              </a:defRPr>
            </a:lvl1pPr>
            <a:lvl2pPr marL="750888" indent="-288925" defTabSz="941388">
              <a:spcBef>
                <a:spcPct val="30000"/>
              </a:spcBef>
              <a:defRPr sz="1200">
                <a:solidFill>
                  <a:schemeClr val="tx1"/>
                </a:solidFill>
                <a:latin typeface="Arial" panose="020B0604020202020204" pitchFamily="34" charset="0"/>
                <a:ea typeface="ヒラギノ角ゴ Pro W3"/>
                <a:cs typeface="ヒラギノ角ゴ Pro W3"/>
              </a:defRPr>
            </a:lvl2pPr>
            <a:lvl3pPr marL="1155700" indent="-230188" defTabSz="941388">
              <a:spcBef>
                <a:spcPct val="30000"/>
              </a:spcBef>
              <a:defRPr sz="1200">
                <a:solidFill>
                  <a:schemeClr val="tx1"/>
                </a:solidFill>
                <a:latin typeface="Arial" panose="020B0604020202020204" pitchFamily="34" charset="0"/>
                <a:ea typeface="ヒラギノ角ゴ Pro W3"/>
                <a:cs typeface="ヒラギノ角ゴ Pro W3"/>
              </a:defRPr>
            </a:lvl3pPr>
            <a:lvl4pPr marL="1617663" indent="-230188" defTabSz="941388">
              <a:spcBef>
                <a:spcPct val="30000"/>
              </a:spcBef>
              <a:defRPr sz="1200">
                <a:solidFill>
                  <a:schemeClr val="tx1"/>
                </a:solidFill>
                <a:latin typeface="Arial" panose="020B0604020202020204" pitchFamily="34" charset="0"/>
                <a:ea typeface="ヒラギノ角ゴ Pro W3"/>
                <a:cs typeface="ヒラギノ角ゴ Pro W3"/>
              </a:defRPr>
            </a:lvl4pPr>
            <a:lvl5pPr marL="2079625" indent="-230188" defTabSz="941388">
              <a:spcBef>
                <a:spcPct val="30000"/>
              </a:spcBef>
              <a:defRPr sz="1200">
                <a:solidFill>
                  <a:schemeClr val="tx1"/>
                </a:solidFill>
                <a:latin typeface="Arial" panose="020B0604020202020204" pitchFamily="34" charset="0"/>
                <a:ea typeface="ヒラギノ角ゴ Pro W3"/>
                <a:cs typeface="ヒラギノ角ゴ Pro W3"/>
              </a:defRPr>
            </a:lvl5pPr>
            <a:lvl6pPr marL="25368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29940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512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908425" indent="-230188" defTabSz="941388"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08A3B87C-D931-4203-8B1C-566B6BF269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41388"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2484711-DEA9-F23B-4A54-A8E76C48FEAE}"/>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0D85AF0F-B97D-E436-DC94-DB4139B020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4" name="Slide Number Placeholder 3">
            <a:extLst>
              <a:ext uri="{FF2B5EF4-FFF2-40B4-BE49-F238E27FC236}">
                <a16:creationId xmlns:a16="http://schemas.microsoft.com/office/drawing/2014/main" id="{CF5FF74A-F4FC-CD53-25EE-F9BE3D25E80D}"/>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1DDEB057-2E65-43D3-850B-7F3DD7F806E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F5AE19FE-215B-6453-71A9-23A43E6D32E9}"/>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3870A0D1-1FFA-4F27-D0AE-5374F07AE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4" name="Slide Number Placeholder 3">
            <a:extLst>
              <a:ext uri="{FF2B5EF4-FFF2-40B4-BE49-F238E27FC236}">
                <a16:creationId xmlns:a16="http://schemas.microsoft.com/office/drawing/2014/main" id="{1C2667C4-1DA0-017C-4DB6-8E4DB973B911}"/>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699A7740-F546-4857-A386-8F4C12FFD3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B00C9AB-0EC9-CF06-9446-32C2FE241D92}"/>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CFA48181-A9ED-B045-D590-724A6B5BF2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4" name="Slide Number Placeholder 3">
            <a:extLst>
              <a:ext uri="{FF2B5EF4-FFF2-40B4-BE49-F238E27FC236}">
                <a16:creationId xmlns:a16="http://schemas.microsoft.com/office/drawing/2014/main" id="{2F98E6F0-3E21-E064-278A-FBA270ECB288}"/>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DCA8E9A2-CCDE-42B0-851A-3834854102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064ABC2-A4A1-195E-46BD-827DEC8FF3A9}"/>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C31FBAC8-722A-C6F8-1399-7045401A9C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a:cs typeface="ヒラギノ角ゴ Pro W3"/>
            </a:endParaRPr>
          </a:p>
        </p:txBody>
      </p:sp>
      <p:sp>
        <p:nvSpPr>
          <p:cNvPr id="4" name="Slide Number Placeholder 3">
            <a:extLst>
              <a:ext uri="{FF2B5EF4-FFF2-40B4-BE49-F238E27FC236}">
                <a16:creationId xmlns:a16="http://schemas.microsoft.com/office/drawing/2014/main" id="{639684D5-81DD-2E2A-C7D5-93B3471266A2}"/>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211E59D3-C743-46FB-9E21-403A3FB010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514AAE-25E4-3DCD-E711-9CC5BDFB7B12}"/>
              </a:ext>
            </a:extLst>
          </p:cNvPr>
          <p:cNvSpPr/>
          <p:nvPr userDrawn="1"/>
        </p:nvSpPr>
        <p:spPr>
          <a:xfrm flipV="1">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99D75D1F-23EC-DD01-D91D-5AF64303C18D}"/>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142067"/>
            <a:ext cx="11506199" cy="4034896"/>
          </a:xfrm>
        </p:spPr>
        <p:txBody>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45E1652-0724-2710-5F6A-71CB5C8EC1B1}"/>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60743A03-9F0F-4F33-83E9-EF07DB5C9979}" type="slidenum">
              <a:rPr/>
              <a:pPr>
                <a:defRPr/>
              </a:pPr>
              <a:t>‹#›</a:t>
            </a:fld>
            <a:endParaRPr dirty="0"/>
          </a:p>
        </p:txBody>
      </p:sp>
    </p:spTree>
    <p:extLst>
      <p:ext uri="{BB962C8B-B14F-4D97-AF65-F5344CB8AC3E}">
        <p14:creationId xmlns:p14="http://schemas.microsoft.com/office/powerpoint/2010/main" val="27270819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1660DF-65C2-E5BD-C086-F57ED1D340FD}"/>
              </a:ext>
            </a:extLst>
          </p:cNvPr>
          <p:cNvSpPr/>
          <p:nvPr userDrawn="1"/>
        </p:nvSpPr>
        <p:spPr>
          <a:xfrm flipV="1">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7DE4886E-81AB-AD34-CD2D-E8B9AB8936A7}"/>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436813"/>
            <a:ext cx="11506199" cy="3836989"/>
          </a:xfrm>
        </p:spPr>
        <p:txBody>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p:ph type="subTitle" idx="13"/>
          </p:nvPr>
        </p:nvSpPr>
        <p:spPr>
          <a:xfrm>
            <a:off x="381001" y="1796134"/>
            <a:ext cx="11506199" cy="615279"/>
          </a:xfrm>
        </p:spPr>
        <p:txBody>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Slide Number Placeholder 5">
            <a:extLst>
              <a:ext uri="{FF2B5EF4-FFF2-40B4-BE49-F238E27FC236}">
                <a16:creationId xmlns:a16="http://schemas.microsoft.com/office/drawing/2014/main" id="{DA2C6184-C76C-A91B-1831-C7D69CE5AAC3}"/>
              </a:ext>
            </a:extLst>
          </p:cNvPr>
          <p:cNvSpPr>
            <a:spLocks noGrp="1"/>
          </p:cNvSpPr>
          <p:nvPr>
            <p:ph type="sldNum" sz="quarter" idx="14"/>
          </p:nvPr>
        </p:nvSpPr>
        <p:spPr>
          <a:xfrm>
            <a:off x="11650134" y="115889"/>
            <a:ext cx="423333" cy="365125"/>
          </a:xfrm>
        </p:spPr>
        <p:txBody>
          <a:bodyPr/>
          <a:lstStyle>
            <a:lvl1pPr>
              <a:defRPr lang="en-US">
                <a:solidFill>
                  <a:schemeClr val="tx1"/>
                </a:solidFill>
              </a:defRPr>
            </a:lvl1pPr>
          </a:lstStyle>
          <a:p>
            <a:pPr>
              <a:defRPr/>
            </a:pPr>
            <a:fld id="{40A161FF-9817-4A4C-95D1-547CF5DA3655}" type="slidenum">
              <a:rPr/>
              <a:pPr>
                <a:defRPr/>
              </a:pPr>
              <a:t>‹#›</a:t>
            </a:fld>
            <a:endParaRPr dirty="0"/>
          </a:p>
        </p:txBody>
      </p:sp>
    </p:spTree>
    <p:extLst>
      <p:ext uri="{BB962C8B-B14F-4D97-AF65-F5344CB8AC3E}">
        <p14:creationId xmlns:p14="http://schemas.microsoft.com/office/powerpoint/2010/main" val="2357839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D8A60-F5C7-DE17-F139-DAB12AA901AD}"/>
              </a:ext>
            </a:extLst>
          </p:cNvPr>
          <p:cNvSpPr/>
          <p:nvPr userDrawn="1"/>
        </p:nvSpPr>
        <p:spPr>
          <a:xfrm>
            <a:off x="0" y="1539876"/>
            <a:ext cx="12192000" cy="531812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B51E4B82-C845-BCF1-B1E5-9671236CE242}"/>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6AD52F79-C0C3-F8E4-F0C3-204923BFA8C1}"/>
              </a:ext>
            </a:extLst>
          </p:cNvPr>
          <p:cNvSpPr txBox="1">
            <a:spLocks/>
          </p:cNvSpPr>
          <p:nvPr userDrawn="1"/>
        </p:nvSpPr>
        <p:spPr>
          <a:xfrm>
            <a:off x="11650134" y="115889"/>
            <a:ext cx="423333" cy="365125"/>
          </a:xfrm>
          <a:prstGeom prst="rect">
            <a:avLst/>
          </a:prstGeom>
        </p:spPr>
        <p:txBody>
          <a:bodyPr lIns="68580" tIns="34290" rIns="68580" bIns="3429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FC9609-E1E5-4638-BB24-698409B7B457}" type="slidenum">
              <a:rPr sz="900">
                <a:solidFill>
                  <a:schemeClr val="tx1"/>
                </a:solidFill>
              </a:rPr>
              <a:pPr>
                <a:defRPr/>
              </a:pPr>
              <a:t>‹#›</a:t>
            </a:fld>
            <a:endParaRPr sz="900" dirty="0">
              <a:solidFill>
                <a:schemeClr val="tx1"/>
              </a:solidFill>
            </a:endParaRPr>
          </a:p>
        </p:txBody>
      </p:sp>
      <p:sp>
        <p:nvSpPr>
          <p:cNvPr id="8"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3046E760-E6DD-4AA5-85E0-D0EB973EE867}"/>
              </a:ext>
            </a:extLst>
          </p:cNvPr>
          <p:cNvSpPr>
            <a:spLocks noGrp="1"/>
          </p:cNvSpPr>
          <p:nvPr>
            <p:ph type="sldNum" sz="quarter" idx="10"/>
          </p:nvPr>
        </p:nvSpPr>
        <p:spPr>
          <a:xfrm>
            <a:off x="11650134" y="6356351"/>
            <a:ext cx="423333" cy="365125"/>
          </a:xfrm>
        </p:spPr>
        <p:txBody>
          <a:bodyPr/>
          <a:lstStyle>
            <a:lvl1pPr>
              <a:defRPr/>
            </a:lvl1pPr>
          </a:lstStyle>
          <a:p>
            <a:pPr>
              <a:defRPr/>
            </a:pPr>
            <a:fld id="{1E98E1F2-EA43-4B32-B58F-8587C872D02A}" type="slidenum">
              <a:rPr lang="en-US"/>
              <a:pPr>
                <a:defRPr/>
              </a:pPr>
              <a:t>‹#›</a:t>
            </a:fld>
            <a:endParaRPr lang="en-US" dirty="0"/>
          </a:p>
        </p:txBody>
      </p:sp>
    </p:spTree>
    <p:extLst>
      <p:ext uri="{BB962C8B-B14F-4D97-AF65-F5344CB8AC3E}">
        <p14:creationId xmlns:p14="http://schemas.microsoft.com/office/powerpoint/2010/main" val="1410275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8B629D-942F-0960-AED3-89AC306A31A1}"/>
              </a:ext>
            </a:extLst>
          </p:cNvPr>
          <p:cNvSpPr/>
          <p:nvPr userDrawn="1"/>
        </p:nvSpPr>
        <p:spPr>
          <a:xfrm>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BFDFE042-3B66-14ED-243C-538DEBE6F39B}"/>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A6FC2681-EA98-C06E-0F86-D0E59F3AFA6D}"/>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8F56BC40-603D-4158-A32F-F0C791347BBE}" type="slidenum">
              <a:rPr/>
              <a:pPr>
                <a:defRPr/>
              </a:pPr>
              <a:t>‹#›</a:t>
            </a:fld>
            <a:endParaRPr dirty="0"/>
          </a:p>
        </p:txBody>
      </p:sp>
    </p:spTree>
    <p:extLst>
      <p:ext uri="{BB962C8B-B14F-4D97-AF65-F5344CB8AC3E}">
        <p14:creationId xmlns:p14="http://schemas.microsoft.com/office/powerpoint/2010/main" val="38938109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959121-E111-DEAC-4144-9A3BC444DF22}"/>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0FDE9EBF-936A-3C60-74EA-0328E940926A}"/>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2"/>
          </a:xfrm>
        </p:spPr>
        <p:txBody>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2" name="Subtitle 2"/>
          <p:cNvSpPr>
            <a:spLocks noGrp="1"/>
          </p:cNvSpPr>
          <p:nvPr>
            <p:ph type="subTitle" idx="1"/>
          </p:nvPr>
        </p:nvSpPr>
        <p:spPr>
          <a:xfrm>
            <a:off x="554568"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a:extLst>
              <a:ext uri="{FF2B5EF4-FFF2-40B4-BE49-F238E27FC236}">
                <a16:creationId xmlns:a16="http://schemas.microsoft.com/office/drawing/2014/main" id="{5EC31933-9387-1169-BB92-3F1BA286BF99}"/>
              </a:ext>
            </a:extLst>
          </p:cNvPr>
          <p:cNvSpPr>
            <a:spLocks noGrp="1"/>
          </p:cNvSpPr>
          <p:nvPr>
            <p:ph type="sldNum" sz="quarter" idx="15"/>
          </p:nvPr>
        </p:nvSpPr>
        <p:spPr>
          <a:xfrm>
            <a:off x="11650134" y="115889"/>
            <a:ext cx="423333" cy="365125"/>
          </a:xfrm>
        </p:spPr>
        <p:txBody>
          <a:bodyPr/>
          <a:lstStyle>
            <a:lvl1pPr>
              <a:defRPr lang="en-US">
                <a:solidFill>
                  <a:schemeClr val="tx1"/>
                </a:solidFill>
              </a:defRPr>
            </a:lvl1pPr>
          </a:lstStyle>
          <a:p>
            <a:pPr>
              <a:defRPr/>
            </a:pPr>
            <a:fld id="{AF16201B-31DD-43EF-AE13-CFC77319BB9D}" type="slidenum">
              <a:rPr/>
              <a:pPr>
                <a:defRPr/>
              </a:pPr>
              <a:t>‹#›</a:t>
            </a:fld>
            <a:endParaRPr dirty="0"/>
          </a:p>
        </p:txBody>
      </p:sp>
    </p:spTree>
    <p:extLst>
      <p:ext uri="{BB962C8B-B14F-4D97-AF65-F5344CB8AC3E}">
        <p14:creationId xmlns:p14="http://schemas.microsoft.com/office/powerpoint/2010/main" val="11372793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CE711B-3569-DF96-5E1A-42EC7FE3F60D}"/>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F4C20009-B76A-F0C9-13B3-C9BB56A33CC6}"/>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3" name="Picture Placeholder 2"/>
          <p:cNvSpPr>
            <a:spLocks noGrp="1"/>
          </p:cNvSpPr>
          <p:nvPr>
            <p:ph type="pic" sz="quarter" idx="15"/>
          </p:nvPr>
        </p:nvSpPr>
        <p:spPr>
          <a:xfrm>
            <a:off x="6519865" y="398463"/>
            <a:ext cx="5265737" cy="6019800"/>
          </a:xfrm>
        </p:spPr>
        <p:txBody>
          <a:bodyPr rtlCol="0">
            <a:normAutofit/>
          </a:bodyPr>
          <a:lstStyle/>
          <a:p>
            <a:pPr lvl="0"/>
            <a:endParaRPr lang="en-US" noProof="0" dirty="0"/>
          </a:p>
        </p:txBody>
      </p:sp>
      <p:sp>
        <p:nvSpPr>
          <p:cNvPr id="10" name="Text Placeholder 11"/>
          <p:cNvSpPr>
            <a:spLocks noGrp="1"/>
          </p:cNvSpPr>
          <p:nvPr>
            <p:ph type="body" sz="quarter" idx="14"/>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11" name="Subtitle 2"/>
          <p:cNvSpPr>
            <a:spLocks noGrp="1"/>
          </p:cNvSpPr>
          <p:nvPr>
            <p:ph type="subTitle" idx="1"/>
          </p:nvPr>
        </p:nvSpPr>
        <p:spPr>
          <a:xfrm>
            <a:off x="554568" y="3383632"/>
            <a:ext cx="4986867" cy="1975764"/>
          </a:xfrm>
        </p:spPr>
        <p:txBody>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B6F91A11-2EB4-D5AF-7CD5-F05CF74AD3CD}"/>
              </a:ext>
            </a:extLst>
          </p:cNvPr>
          <p:cNvSpPr>
            <a:spLocks noGrp="1"/>
          </p:cNvSpPr>
          <p:nvPr>
            <p:ph type="sldNum" sz="quarter" idx="16"/>
          </p:nvPr>
        </p:nvSpPr>
        <p:spPr>
          <a:xfrm>
            <a:off x="11650134" y="115889"/>
            <a:ext cx="423333" cy="365125"/>
          </a:xfrm>
        </p:spPr>
        <p:txBody>
          <a:bodyPr/>
          <a:lstStyle>
            <a:lvl1pPr>
              <a:defRPr>
                <a:solidFill>
                  <a:schemeClr val="bg1"/>
                </a:solidFill>
              </a:defRPr>
            </a:lvl1pPr>
          </a:lstStyle>
          <a:p>
            <a:pPr>
              <a:defRPr/>
            </a:pPr>
            <a:fld id="{F95A1F34-FB3D-4888-9F40-7DC842F87E86}" type="slidenum">
              <a:rPr lang="en-US"/>
              <a:pPr>
                <a:defRPr/>
              </a:pPr>
              <a:t>‹#›</a:t>
            </a:fld>
            <a:endParaRPr lang="en-US" dirty="0"/>
          </a:p>
        </p:txBody>
      </p:sp>
    </p:spTree>
    <p:extLst>
      <p:ext uri="{BB962C8B-B14F-4D97-AF65-F5344CB8AC3E}">
        <p14:creationId xmlns:p14="http://schemas.microsoft.com/office/powerpoint/2010/main" val="1270524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7190392-023C-7508-9A56-CD901678F87A}"/>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8" name="Picture Placeholder 1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9" name="Text Placeholder 8"/>
          <p:cNvSpPr>
            <a:spLocks noGrp="1"/>
          </p:cNvSpPr>
          <p:nvPr>
            <p:ph type="body" sz="quarter" idx="16"/>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anchor="b">
            <a:noAutofit/>
          </a:bodyPr>
          <a:lstStyle>
            <a:lvl1pPr marL="0" indent="0" algn="r">
              <a:buNone/>
              <a:defRPr>
                <a:solidFill>
                  <a:schemeClr val="tx1">
                    <a:alpha val="0"/>
                  </a:schemeClr>
                </a:solidFill>
              </a:defRPr>
            </a:lvl1pPr>
          </a:lstStyle>
          <a:p>
            <a:pPr lvl="0"/>
            <a:r>
              <a:rPr lang="en-US"/>
              <a:t>Click to edit Master text styles</a:t>
            </a:r>
          </a:p>
        </p:txBody>
      </p:sp>
      <p:sp>
        <p:nvSpPr>
          <p:cNvPr id="25"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6" name="Subtitle 2"/>
          <p:cNvSpPr>
            <a:spLocks noGrp="1"/>
          </p:cNvSpPr>
          <p:nvPr>
            <p:ph type="subTitle" idx="1"/>
          </p:nvPr>
        </p:nvSpPr>
        <p:spPr>
          <a:xfrm>
            <a:off x="554568"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Slide Number Placeholder 5">
            <a:extLst>
              <a:ext uri="{FF2B5EF4-FFF2-40B4-BE49-F238E27FC236}">
                <a16:creationId xmlns:a16="http://schemas.microsoft.com/office/drawing/2014/main" id="{96179D4B-7CDA-5A03-AB90-C2099BBDE21E}"/>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2391AAD4-0476-4E70-8B7A-382DB285A621}" type="slidenum">
              <a:rPr lang="en-US"/>
              <a:pPr>
                <a:defRPr/>
              </a:pPr>
              <a:t>‹#›</a:t>
            </a:fld>
            <a:endParaRPr lang="en-US" dirty="0"/>
          </a:p>
        </p:txBody>
      </p:sp>
    </p:spTree>
    <p:extLst>
      <p:ext uri="{BB962C8B-B14F-4D97-AF65-F5344CB8AC3E}">
        <p14:creationId xmlns:p14="http://schemas.microsoft.com/office/powerpoint/2010/main" val="5696154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r>
              <a:rPr lang="en-US" noProof="0"/>
              <a:t>Click icon to add picture</a:t>
            </a:r>
            <a:endParaRPr lang="en-US" noProof="0" dirty="0"/>
          </a:p>
        </p:txBody>
      </p:sp>
      <p:sp>
        <p:nvSpPr>
          <p:cNvPr id="11" name="Text Placeholder 10"/>
          <p:cNvSpPr>
            <a:spLocks noGrp="1"/>
          </p:cNvSpPr>
          <p:nvPr>
            <p:ph type="body" sz="quarter" idx="18"/>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anchor="b">
            <a:noAutofit/>
          </a:bodyPr>
          <a:lstStyle>
            <a:lvl1pPr>
              <a:defRPr lang="en-US" dirty="0">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6871305"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Slide Number Placeholder 5">
            <a:extLst>
              <a:ext uri="{FF2B5EF4-FFF2-40B4-BE49-F238E27FC236}">
                <a16:creationId xmlns:a16="http://schemas.microsoft.com/office/drawing/2014/main" id="{2E829E4D-B6E5-94CB-8A33-9F2416D8CBC8}"/>
              </a:ext>
            </a:extLst>
          </p:cNvPr>
          <p:cNvSpPr>
            <a:spLocks noGrp="1"/>
          </p:cNvSpPr>
          <p:nvPr>
            <p:ph type="sldNum" sz="quarter" idx="19"/>
          </p:nvPr>
        </p:nvSpPr>
        <p:spPr>
          <a:xfrm>
            <a:off x="11650134" y="115889"/>
            <a:ext cx="423333" cy="365125"/>
          </a:xfrm>
        </p:spPr>
        <p:txBody>
          <a:bodyPr/>
          <a:lstStyle>
            <a:lvl1pPr>
              <a:defRPr lang="en-US">
                <a:solidFill>
                  <a:schemeClr val="tx1"/>
                </a:solidFill>
              </a:defRPr>
            </a:lvl1pPr>
          </a:lstStyle>
          <a:p>
            <a:pPr>
              <a:defRPr/>
            </a:pPr>
            <a:fld id="{5BFB6784-F42E-4E16-BA61-2F745628A71B}" type="slidenum">
              <a:rPr/>
              <a:pPr>
                <a:defRPr/>
              </a:pPr>
              <a:t>‹#›</a:t>
            </a:fld>
            <a:endParaRPr dirty="0"/>
          </a:p>
        </p:txBody>
      </p:sp>
    </p:spTree>
    <p:extLst>
      <p:ext uri="{BB962C8B-B14F-4D97-AF65-F5344CB8AC3E}">
        <p14:creationId xmlns:p14="http://schemas.microsoft.com/office/powerpoint/2010/main" val="3452556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6871305"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Slide Number Placeholder 5">
            <a:extLst>
              <a:ext uri="{FF2B5EF4-FFF2-40B4-BE49-F238E27FC236}">
                <a16:creationId xmlns:a16="http://schemas.microsoft.com/office/drawing/2014/main" id="{8F92EEB0-7459-E5EA-D725-3969B444B021}"/>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C77C2F78-CAAD-4BB7-A130-79087A4D4EB3}" type="slidenum">
              <a:rPr lang="en-US"/>
              <a:pPr>
                <a:defRPr/>
              </a:pPr>
              <a:t>‹#›</a:t>
            </a:fld>
            <a:endParaRPr lang="en-US" dirty="0"/>
          </a:p>
        </p:txBody>
      </p:sp>
    </p:spTree>
    <p:extLst>
      <p:ext uri="{BB962C8B-B14F-4D97-AF65-F5344CB8AC3E}">
        <p14:creationId xmlns:p14="http://schemas.microsoft.com/office/powerpoint/2010/main" val="4132288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FBD3411-5DC8-B3DF-4695-4081B8D30A5B}"/>
              </a:ext>
            </a:extLst>
          </p:cNvPr>
          <p:cNvSpPr/>
          <p:nvPr userDrawn="1"/>
        </p:nvSpPr>
        <p:spPr>
          <a:xfrm>
            <a:off x="0" y="1539876"/>
            <a:ext cx="12192000" cy="5318125"/>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83A579CC-E189-AD5D-8B07-D13FC9E3627A}"/>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Rectangle 4" hidden="1">
            <a:extLst>
              <a:ext uri="{FF2B5EF4-FFF2-40B4-BE49-F238E27FC236}">
                <a16:creationId xmlns:a16="http://schemas.microsoft.com/office/drawing/2014/main" id="{EFA68668-CF6B-60E2-A956-FFD3105E4DB6}"/>
              </a:ext>
            </a:extLst>
          </p:cNvPr>
          <p:cNvSpPr/>
          <p:nvPr userDrawn="1"/>
        </p:nvSpPr>
        <p:spPr>
          <a:xfrm>
            <a:off x="0" y="6273800"/>
            <a:ext cx="4538133"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Content Placeholder 2"/>
          <p:cNvSpPr>
            <a:spLocks noGrp="1"/>
          </p:cNvSpPr>
          <p:nvPr>
            <p:ph idx="1"/>
          </p:nvPr>
        </p:nvSpPr>
        <p:spPr>
          <a:xfrm>
            <a:off x="381001" y="2142067"/>
            <a:ext cx="11506199" cy="4034896"/>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4085E99-C53B-28EC-F65A-3FEEBEF1413E}"/>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808D8114-EAE9-46B9-85C8-352014173B5D}" type="slidenum">
              <a:rPr/>
              <a:pPr>
                <a:defRPr/>
              </a:pPr>
              <a:t>‹#›</a:t>
            </a:fld>
            <a:endParaRPr dirty="0"/>
          </a:p>
        </p:txBody>
      </p:sp>
    </p:spTree>
    <p:extLst>
      <p:ext uri="{BB962C8B-B14F-4D97-AF65-F5344CB8AC3E}">
        <p14:creationId xmlns:p14="http://schemas.microsoft.com/office/powerpoint/2010/main" val="340411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687ACE-0B2E-DE91-DC57-ACD3A07E13A5}"/>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1D0E9943-C5C1-0CCD-64BD-5D631E19953E}"/>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3" name="Content Placeholder 2"/>
          <p:cNvSpPr>
            <a:spLocks noGrp="1"/>
          </p:cNvSpPr>
          <p:nvPr>
            <p:ph idx="1"/>
          </p:nvPr>
        </p:nvSpPr>
        <p:spPr>
          <a:xfrm>
            <a:off x="381001" y="2142067"/>
            <a:ext cx="11506199" cy="4034896"/>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a:t>Click to edit Master title style</a:t>
            </a:r>
            <a:endParaRPr lang="en-US" dirty="0"/>
          </a:p>
        </p:txBody>
      </p:sp>
      <p:sp>
        <p:nvSpPr>
          <p:cNvPr id="10" name="Subtitle 2"/>
          <p:cNvSpPr>
            <a:spLocks noGrp="1"/>
          </p:cNvSpPr>
          <p:nvPr>
            <p:ph type="subTitle" idx="13"/>
          </p:nvPr>
        </p:nvSpPr>
        <p:spPr>
          <a:xfrm>
            <a:off x="380999" y="1012898"/>
            <a:ext cx="11365895" cy="600002"/>
          </a:xfrm>
        </p:spPr>
        <p:txBody>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AA840751-5C2E-25D2-9576-715CD2232D00}"/>
              </a:ext>
            </a:extLst>
          </p:cNvPr>
          <p:cNvSpPr>
            <a:spLocks noGrp="1"/>
          </p:cNvSpPr>
          <p:nvPr>
            <p:ph type="sldNum" sz="quarter" idx="14"/>
          </p:nvPr>
        </p:nvSpPr>
        <p:spPr>
          <a:xfrm>
            <a:off x="11650134" y="115889"/>
            <a:ext cx="423333" cy="365125"/>
          </a:xfrm>
        </p:spPr>
        <p:txBody>
          <a:bodyPr/>
          <a:lstStyle>
            <a:lvl1pPr>
              <a:defRPr>
                <a:solidFill>
                  <a:schemeClr val="bg1"/>
                </a:solidFill>
              </a:defRPr>
            </a:lvl1pPr>
          </a:lstStyle>
          <a:p>
            <a:pPr>
              <a:defRPr/>
            </a:pPr>
            <a:fld id="{92F8A1A9-DA67-4F86-8406-4B1818378A60}" type="slidenum">
              <a:rPr lang="en-US"/>
              <a:pPr>
                <a:defRPr/>
              </a:pPr>
              <a:t>‹#›</a:t>
            </a:fld>
            <a:endParaRPr lang="en-US" dirty="0"/>
          </a:p>
        </p:txBody>
      </p:sp>
    </p:spTree>
    <p:extLst>
      <p:ext uri="{BB962C8B-B14F-4D97-AF65-F5344CB8AC3E}">
        <p14:creationId xmlns:p14="http://schemas.microsoft.com/office/powerpoint/2010/main" val="2407022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6D452B-39CE-8095-42D4-52B0ECD53DCD}"/>
              </a:ext>
            </a:extLst>
          </p:cNvPr>
          <p:cNvSpPr/>
          <p:nvPr userDrawn="1"/>
        </p:nvSpPr>
        <p:spPr>
          <a:xfrm>
            <a:off x="0" y="2403476"/>
            <a:ext cx="12192000" cy="4454525"/>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7049D206-4727-1CD9-AEBC-3A15809EB09C}"/>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Picture Placeholder 4"/>
          <p:cNvSpPr>
            <a:spLocks noGrp="1"/>
          </p:cNvSpPr>
          <p:nvPr>
            <p:ph type="pic" sz="quarter" idx="13"/>
          </p:nvPr>
        </p:nvSpPr>
        <p:spPr>
          <a:xfrm>
            <a:off x="1" y="1"/>
            <a:ext cx="12192000" cy="2403334"/>
          </a:xfrm>
        </p:spPr>
        <p:txBody>
          <a:bodyPr rtlCol="0">
            <a:normAutofit/>
          </a:bodyPr>
          <a:lstStyle/>
          <a:p>
            <a:pPr lvl="0"/>
            <a:endParaRPr lang="en-US" noProof="0" dirty="0"/>
          </a:p>
        </p:txBody>
      </p:sp>
      <p:sp>
        <p:nvSpPr>
          <p:cNvPr id="3" name="Content Placeholder 2"/>
          <p:cNvSpPr>
            <a:spLocks noGrp="1"/>
          </p:cNvSpPr>
          <p:nvPr>
            <p:ph idx="1"/>
          </p:nvPr>
        </p:nvSpPr>
        <p:spPr>
          <a:xfrm>
            <a:off x="381001" y="2667653"/>
            <a:ext cx="11506199" cy="3773628"/>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4"/>
          </p:nvPr>
        </p:nvSpPr>
        <p:spPr>
          <a:xfrm>
            <a:off x="0" y="0"/>
            <a:ext cx="12192000" cy="2419070"/>
          </a:xfrm>
          <a:solidFill>
            <a:srgbClr val="48595D">
              <a:alpha val="70000"/>
            </a:srgbClr>
          </a:solidFill>
        </p:spPr>
        <p:txBody>
          <a:bodyPr lIns="822960" tIns="457200"/>
          <a:lstStyle>
            <a:lvl1pPr marL="0" indent="0">
              <a:buNone/>
              <a:defRPr sz="3300" b="1">
                <a:solidFill>
                  <a:schemeClr val="bg1"/>
                </a:solidFill>
                <a:latin typeface="+mj-lt"/>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6E489BC4-C5A4-3B8E-1F59-D13C707D46E1}"/>
              </a:ext>
            </a:extLst>
          </p:cNvPr>
          <p:cNvSpPr>
            <a:spLocks noGrp="1"/>
          </p:cNvSpPr>
          <p:nvPr>
            <p:ph type="sldNum" sz="quarter" idx="15"/>
          </p:nvPr>
        </p:nvSpPr>
        <p:spPr>
          <a:xfrm>
            <a:off x="11650134" y="115889"/>
            <a:ext cx="423333" cy="365125"/>
          </a:xfrm>
        </p:spPr>
        <p:txBody>
          <a:bodyPr/>
          <a:lstStyle>
            <a:lvl1pPr>
              <a:defRPr>
                <a:solidFill>
                  <a:schemeClr val="bg1"/>
                </a:solidFill>
              </a:defRPr>
            </a:lvl1pPr>
          </a:lstStyle>
          <a:p>
            <a:pPr>
              <a:defRPr/>
            </a:pPr>
            <a:fld id="{652DF291-FC9D-45A2-A327-DEEA81F79DA3}" type="slidenum">
              <a:rPr lang="en-US"/>
              <a:pPr>
                <a:defRPr/>
              </a:pPr>
              <a:t>‹#›</a:t>
            </a:fld>
            <a:endParaRPr lang="en-US" dirty="0"/>
          </a:p>
        </p:txBody>
      </p:sp>
    </p:spTree>
    <p:extLst>
      <p:ext uri="{BB962C8B-B14F-4D97-AF65-F5344CB8AC3E}">
        <p14:creationId xmlns:p14="http://schemas.microsoft.com/office/powerpoint/2010/main" val="3174023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11" name="Text Placeholder 10"/>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8" name="Text Placeholder 7"/>
          <p:cNvSpPr>
            <a:spLocks noGrp="1"/>
          </p:cNvSpPr>
          <p:nvPr>
            <p:ph type="body" sz="quarter" idx="14"/>
          </p:nvPr>
        </p:nvSpPr>
        <p:spPr>
          <a:xfrm>
            <a:off x="719139" y="1358902"/>
            <a:ext cx="3860800" cy="2434167"/>
          </a:xfrm>
          <a:noFill/>
          <a:ln w="50800">
            <a:solidFill>
              <a:schemeClr val="bg1"/>
            </a:solidFill>
          </a:ln>
        </p:spPr>
        <p:txBody>
          <a:bodyPr anchor="ct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2" name="Slide Number Placeholder 5">
            <a:extLst>
              <a:ext uri="{FF2B5EF4-FFF2-40B4-BE49-F238E27FC236}">
                <a16:creationId xmlns:a16="http://schemas.microsoft.com/office/drawing/2014/main" id="{9B3B64A7-A96F-E9A3-C335-C176F6912685}"/>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B0CB948B-BDB4-4BA4-A6BF-376D6512F081}" type="slidenum">
              <a:rPr lang="en-US"/>
              <a:pPr>
                <a:defRPr/>
              </a:pPr>
              <a:t>‹#›</a:t>
            </a:fld>
            <a:endParaRPr lang="en-US" dirty="0"/>
          </a:p>
        </p:txBody>
      </p:sp>
    </p:spTree>
    <p:extLst>
      <p:ext uri="{BB962C8B-B14F-4D97-AF65-F5344CB8AC3E}">
        <p14:creationId xmlns:p14="http://schemas.microsoft.com/office/powerpoint/2010/main" val="1721671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8" name="Text Placeholder 7"/>
          <p:cNvSpPr>
            <a:spLocks noGrp="1"/>
          </p:cNvSpPr>
          <p:nvPr>
            <p:ph type="body" sz="quarter" idx="17"/>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296333" y="3345532"/>
            <a:ext cx="4986867" cy="1975764"/>
          </a:xfrm>
        </p:spPr>
        <p:txBody>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p:cNvSpPr>
            <a:spLocks noGrp="1"/>
          </p:cNvSpPr>
          <p:nvPr>
            <p:ph type="body" sz="quarter" idx="14"/>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 name="Slide Number Placeholder 5">
            <a:extLst>
              <a:ext uri="{FF2B5EF4-FFF2-40B4-BE49-F238E27FC236}">
                <a16:creationId xmlns:a16="http://schemas.microsoft.com/office/drawing/2014/main" id="{54538FF6-8485-1AAB-1DEF-811122BAD874}"/>
              </a:ext>
            </a:extLst>
          </p:cNvPr>
          <p:cNvSpPr>
            <a:spLocks noGrp="1"/>
          </p:cNvSpPr>
          <p:nvPr>
            <p:ph type="sldNum" sz="quarter" idx="18"/>
          </p:nvPr>
        </p:nvSpPr>
        <p:spPr>
          <a:xfrm>
            <a:off x="11650134" y="115889"/>
            <a:ext cx="423333" cy="365125"/>
          </a:xfrm>
        </p:spPr>
        <p:txBody>
          <a:bodyPr/>
          <a:lstStyle>
            <a:lvl1pPr>
              <a:defRPr>
                <a:solidFill>
                  <a:schemeClr val="bg1"/>
                </a:solidFill>
              </a:defRPr>
            </a:lvl1pPr>
          </a:lstStyle>
          <a:p>
            <a:pPr>
              <a:defRPr/>
            </a:pPr>
            <a:fld id="{C728660B-45BD-48FD-9210-F0EFB3EF252C}" type="slidenum">
              <a:rPr lang="en-US"/>
              <a:pPr>
                <a:defRPr/>
              </a:pPr>
              <a:t>‹#›</a:t>
            </a:fld>
            <a:endParaRPr lang="en-US" dirty="0"/>
          </a:p>
        </p:txBody>
      </p:sp>
    </p:spTree>
    <p:extLst>
      <p:ext uri="{BB962C8B-B14F-4D97-AF65-F5344CB8AC3E}">
        <p14:creationId xmlns:p14="http://schemas.microsoft.com/office/powerpoint/2010/main" val="35754277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75410C-312F-F0C1-5FA2-70A21B7471E9}"/>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8B3E9CD0-10B2-D4CE-D045-5FFC36B2725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5244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F55CBC-41A3-1630-30AF-038DEEF7D5A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D8DFEDD2-982A-396B-0BB5-DAAAC58FFA7C}"/>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7503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1AC085-DF02-9A05-4A76-FA1F00017437}"/>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00BA2749-22A8-3A51-2F6E-DC7C9F3E8D6B}"/>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874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6D882-00BD-1252-F81D-E41EAF24312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7906046-0A67-9F8E-D546-9CB1B4F27A07}"/>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8223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3153C4-7C42-24A5-1414-5F4BF357F616}"/>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8A944651-224A-5952-33C1-44143307003A}"/>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8638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819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86145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85858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08013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1557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281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20864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651240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522641"/>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16E050-DCF3-D759-7950-F2F5D86E8BE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4A985ECC-5B29-55AB-F895-67E7FE134F84}"/>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695393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AE497D-D072-D494-DF2C-A3CB31CF204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86B01F68-50E2-F7F2-DB80-6CB15F629702}"/>
              </a:ext>
            </a:extLst>
          </p:cNvPr>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617208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CC0F4A-E954-86C1-9C30-7A500477EBF1}"/>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05819203-77F9-4927-DC53-EAE973BFC16A}"/>
              </a:ext>
            </a:extLst>
          </p:cNvPr>
          <p:cNvSpPr>
            <a:spLocks noChangeArrowheads="1"/>
          </p:cNvSpPr>
          <p:nvPr userDrawn="1"/>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873176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A49F05-EB96-A798-A725-188B4165790A}"/>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12722CFF-87C6-F7C6-45EE-C138BB04A37F}"/>
              </a:ext>
            </a:extLst>
          </p:cNvPr>
          <p:cNvSpPr>
            <a:spLocks noChangeArrowheads="1"/>
          </p:cNvSpPr>
          <p:nvPr userDrawn="1"/>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479797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C1AE31-9415-3654-B9E1-45B9CBCCDB1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BEF8D7C6-5C11-0940-8F11-0A81CEED2F4F}"/>
              </a:ext>
            </a:extLst>
          </p:cNvPr>
          <p:cNvSpPr>
            <a:spLocks noChangeArrowheads="1"/>
          </p:cNvSpPr>
          <p:nvPr userDrawn="1"/>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007514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0EE580-4387-4A77-53A5-0AB886B18E6A}"/>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008071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8CE66E-49DB-0127-235E-EC3F4D50783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z="2400">
              <a:solidFill>
                <a:srgbClr val="FFFFFF"/>
              </a:solidFill>
              <a:latin typeface="Calibri" pitchFamily="34" charset="0"/>
            </a:endParaRPr>
          </a:p>
        </p:txBody>
      </p:sp>
      <p:sp>
        <p:nvSpPr>
          <p:cNvPr id="5" name="Rectangle 4">
            <a:extLst>
              <a:ext uri="{FF2B5EF4-FFF2-40B4-BE49-F238E27FC236}">
                <a16:creationId xmlns:a16="http://schemas.microsoft.com/office/drawing/2014/main" id="{75066C82-3DC5-5BD2-DC7C-A3FBDDD477C1}"/>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z="240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7966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82112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31ECD-E05E-478D-ACA6-BF5914B576F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C6D7512B-04AC-4846-B100-4253205A815B}"/>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2095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B9D21-E58F-432E-9CBF-12ACE1662FF3}"/>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D64F360-1E30-4BDA-91E1-E131300E8A0D}"/>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56125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DB907-6CC1-4835-8CEE-364FCD9F78F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6AAD283-9C95-4F6F-BD92-B3F56B0724BF}"/>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6579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8EBD1-12FF-4CEB-87F3-BDF63E4900C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E656481A-4063-44DB-BE0C-3DCEC5A14E24}"/>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2791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57451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6472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32830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539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798816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235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83204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036458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2365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341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9463987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5706897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9435172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7158154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08835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07064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35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661587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15499717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23326615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31143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2"/>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05860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185376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15315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21503406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37207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12240256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28161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165393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756090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35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913292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085061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7405847"/>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295063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34210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pic>
        <p:nvPicPr>
          <p:cNvPr id="4" name="Picture 27">
            <a:extLst>
              <a:ext uri="{FF2B5EF4-FFF2-40B4-BE49-F238E27FC236}">
                <a16:creationId xmlns:a16="http://schemas.microsoft.com/office/drawing/2014/main" id="{6DBADE76-76D6-41F6-B340-BED37827E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301" y="5818718"/>
            <a:ext cx="1883833" cy="71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
            <a:extLst>
              <a:ext uri="{FF2B5EF4-FFF2-40B4-BE49-F238E27FC236}">
                <a16:creationId xmlns:a16="http://schemas.microsoft.com/office/drawing/2014/main" id="{0300C2B6-EE6C-4E93-9FB7-B716A83A4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8" y="323852"/>
            <a:ext cx="2609849" cy="26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342900" y="4120064"/>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Title 1"/>
          <p:cNvSpPr>
            <a:spLocks noGrp="1"/>
          </p:cNvSpPr>
          <p:nvPr>
            <p:ph type="title"/>
          </p:nvPr>
        </p:nvSpPr>
        <p:spPr>
          <a:xfrm>
            <a:off x="342900" y="3298133"/>
            <a:ext cx="11506200" cy="821931"/>
          </a:xfrm>
        </p:spPr>
        <p:txBody>
          <a:bodyPr tIns="0" bIns="91440" anchor="b">
            <a:normAutofit/>
          </a:bodyPr>
          <a:lstStyle>
            <a:lvl1pPr marL="0" indent="0" algn="ctr" defTabSz="914377"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69909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4485505" y="2"/>
            <a:ext cx="6957559" cy="6857999"/>
          </a:xfrm>
        </p:spPr>
        <p:txBody>
          <a:bodyPr anchor="ctr"/>
          <a:lstStyle>
            <a:lvl1pPr marL="0" indent="0">
              <a:buNone/>
              <a:defRPr sz="2000">
                <a:solidFill>
                  <a:srgbClr val="48595D"/>
                </a:solidFill>
              </a:defRPr>
            </a:lvl1pPr>
            <a:lvl2pPr marL="457189" indent="-228594">
              <a:defRPr sz="2000">
                <a:solidFill>
                  <a:srgbClr val="48595D"/>
                </a:solidFill>
              </a:defRPr>
            </a:lvl2pPr>
            <a:lvl3pPr marL="685783" indent="-228594">
              <a:defRPr sz="1800">
                <a:solidFill>
                  <a:srgbClr val="48595D"/>
                </a:solidFill>
              </a:defRPr>
            </a:lvl3pPr>
            <a:lvl4pPr marL="914377" indent="-228594">
              <a:defRPr sz="1600">
                <a:solidFill>
                  <a:srgbClr val="48595D"/>
                </a:solidFill>
              </a:defRPr>
            </a:lvl4pPr>
            <a:lvl5pPr marL="1142971" indent="-228594">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411455" y="0"/>
            <a:ext cx="3903563" cy="6858000"/>
          </a:xfrm>
        </p:spPr>
        <p:txBody>
          <a:bodyPr tIns="0" bIns="9144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061752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3136392" y="679623"/>
            <a:ext cx="4517136" cy="4955059"/>
          </a:xfrm>
        </p:spPr>
        <p:txBody>
          <a:bodyPr numCol="2">
            <a:noAutofit/>
          </a:bodyPr>
          <a:lstStyle>
            <a:lvl1pPr marL="0" indent="0">
              <a:lnSpc>
                <a:spcPct val="100000"/>
              </a:lnSpc>
              <a:spcBef>
                <a:spcPts val="0"/>
              </a:spcBef>
              <a:buNone/>
              <a:defRPr sz="1200" baseline="0">
                <a:solidFill>
                  <a:srgbClr val="48595D"/>
                </a:solidFill>
              </a:defRPr>
            </a:lvl1pPr>
            <a:lvl2pPr marL="457189" indent="-228594">
              <a:defRPr sz="1200">
                <a:solidFill>
                  <a:srgbClr val="48595D"/>
                </a:solidFill>
              </a:defRPr>
            </a:lvl2pPr>
            <a:lvl3pPr marL="685783" indent="-228594">
              <a:defRPr sz="1200">
                <a:solidFill>
                  <a:srgbClr val="48595D"/>
                </a:solidFill>
              </a:defRPr>
            </a:lvl3pPr>
            <a:lvl4pPr marL="914377" indent="-228594">
              <a:defRPr sz="1200">
                <a:solidFill>
                  <a:srgbClr val="48595D"/>
                </a:solidFill>
              </a:defRPr>
            </a:lvl4pPr>
            <a:lvl5pPr marL="1142971" indent="-228594">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466344" y="0"/>
            <a:ext cx="2377440" cy="6858000"/>
          </a:xfrm>
        </p:spPr>
        <p:txBody>
          <a:bodyPr tIns="0" bIns="9144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sz="quarter" idx="11"/>
          </p:nvPr>
        </p:nvSpPr>
        <p:spPr>
          <a:xfrm>
            <a:off x="7794890" y="2"/>
            <a:ext cx="4141737" cy="6857999"/>
          </a:xfrm>
        </p:spPr>
        <p:txBody>
          <a:bodyPr rtlCol="0" anchor="ctr">
            <a:normAutofit/>
          </a:bodyPr>
          <a:lstStyle/>
          <a:p>
            <a:pPr lvl="0"/>
            <a:r>
              <a:rPr lang="en-US" noProof="0" dirty="0"/>
              <a:t>Click icon to add picture</a:t>
            </a:r>
          </a:p>
        </p:txBody>
      </p:sp>
    </p:spTree>
    <p:extLst>
      <p:ext uri="{BB962C8B-B14F-4D97-AF65-F5344CB8AC3E}">
        <p14:creationId xmlns:p14="http://schemas.microsoft.com/office/powerpoint/2010/main" val="1584903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5"/>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189"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4" name="Slide Number Placeholder 5">
            <a:extLst>
              <a:ext uri="{FF2B5EF4-FFF2-40B4-BE49-F238E27FC236}">
                <a16:creationId xmlns:a16="http://schemas.microsoft.com/office/drawing/2014/main" id="{08C804EA-BC5C-428A-A944-741E0EA0B1B3}"/>
              </a:ext>
            </a:extLst>
          </p:cNvPr>
          <p:cNvSpPr>
            <a:spLocks noGrp="1"/>
          </p:cNvSpPr>
          <p:nvPr>
            <p:ph type="sldNum" sz="quarter" idx="16"/>
          </p:nvPr>
        </p:nvSpPr>
        <p:spPr>
          <a:xfrm>
            <a:off x="11650134" y="116417"/>
            <a:ext cx="423333" cy="364067"/>
          </a:xfrm>
        </p:spPr>
        <p:txBody>
          <a:bodyPr/>
          <a:lstStyle>
            <a:lvl1pPr>
              <a:defRPr lang="en-US">
                <a:solidFill>
                  <a:schemeClr val="bg1"/>
                </a:solidFill>
              </a:defRPr>
            </a:lvl1pPr>
          </a:lstStyle>
          <a:p>
            <a:pPr>
              <a:defRPr/>
            </a:pPr>
            <a:fld id="{55A1D616-F7B4-4442-9BF4-21054BFC73F1}" type="slidenum">
              <a:rPr/>
              <a:pPr>
                <a:defRPr/>
              </a:pPr>
              <a:t>‹#›</a:t>
            </a:fld>
            <a:endParaRPr dirty="0"/>
          </a:p>
        </p:txBody>
      </p:sp>
    </p:spTree>
    <p:extLst>
      <p:ext uri="{BB962C8B-B14F-4D97-AF65-F5344CB8AC3E}">
        <p14:creationId xmlns:p14="http://schemas.microsoft.com/office/powerpoint/2010/main" val="3993108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C2E5A9-50DE-47FA-9F95-F39CE005343F}"/>
              </a:ext>
            </a:extLst>
          </p:cNvPr>
          <p:cNvSpPr/>
          <p:nvPr userDrawn="1"/>
        </p:nvSpPr>
        <p:spPr>
          <a:xfrm>
            <a:off x="0" y="1"/>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anchor="b"/>
          <a:lstStyle/>
          <a:p>
            <a:pPr>
              <a:defRPr/>
            </a:pPr>
            <a:r>
              <a:rPr lang="en-US" sz="2400" dirty="0">
                <a:solidFill>
                  <a:schemeClr val="lt1">
                    <a:alpha val="0"/>
                  </a:schemeClr>
                </a:solidFill>
              </a:rPr>
              <a:t>z</a:t>
            </a:r>
          </a:p>
        </p:txBody>
      </p:sp>
      <p:sp>
        <p:nvSpPr>
          <p:cNvPr id="6" name="Rectangle 5">
            <a:extLst>
              <a:ext uri="{FF2B5EF4-FFF2-40B4-BE49-F238E27FC236}">
                <a16:creationId xmlns:a16="http://schemas.microsoft.com/office/drawing/2014/main" id="{1F613B93-D284-4928-AA86-1EB061BAA07C}"/>
              </a:ext>
            </a:extLst>
          </p:cNvPr>
          <p:cNvSpPr/>
          <p:nvPr userDrawn="1"/>
        </p:nvSpPr>
        <p:spPr>
          <a:xfrm>
            <a:off x="0" y="5044018"/>
            <a:ext cx="12192000" cy="1813983"/>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7" name="TextBox 6" hidden="1">
            <a:extLst>
              <a:ext uri="{FF2B5EF4-FFF2-40B4-BE49-F238E27FC236}">
                <a16:creationId xmlns:a16="http://schemas.microsoft.com/office/drawing/2014/main" id="{A57310CF-450A-4D86-B375-347E95B7EF0E}"/>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pic>
        <p:nvPicPr>
          <p:cNvPr id="8" name="Picture 30">
            <a:extLst>
              <a:ext uri="{FF2B5EF4-FFF2-40B4-BE49-F238E27FC236}">
                <a16:creationId xmlns:a16="http://schemas.microsoft.com/office/drawing/2014/main" id="{88DB7F14-C23E-4704-9E52-11FEA938D0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60518" y="5877984"/>
            <a:ext cx="18732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3"/>
          </p:nvPr>
        </p:nvSpPr>
        <p:spPr>
          <a:xfrm>
            <a:off x="0" y="1"/>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4" y="6042780"/>
            <a:ext cx="9733039" cy="465667"/>
          </a:xfrm>
        </p:spPr>
        <p:txBody>
          <a:bodyPr>
            <a:noAutofit/>
          </a:bodyPr>
          <a:lstStyle>
            <a:lvl1pPr marL="0" indent="0" algn="l">
              <a:buNone/>
              <a:defRPr sz="28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Slide Number Placeholder 5">
            <a:extLst>
              <a:ext uri="{FF2B5EF4-FFF2-40B4-BE49-F238E27FC236}">
                <a16:creationId xmlns:a16="http://schemas.microsoft.com/office/drawing/2014/main" id="{7E9BD1DF-C428-4AFE-B2E9-AA791DA49993}"/>
              </a:ext>
            </a:extLst>
          </p:cNvPr>
          <p:cNvSpPr>
            <a:spLocks noGrp="1"/>
          </p:cNvSpPr>
          <p:nvPr>
            <p:ph type="sldNum" sz="quarter" idx="15"/>
          </p:nvPr>
        </p:nvSpPr>
        <p:spPr>
          <a:xfrm>
            <a:off x="11650134" y="116417"/>
            <a:ext cx="423333" cy="364067"/>
          </a:xfrm>
        </p:spPr>
        <p:txBody>
          <a:bodyPr/>
          <a:lstStyle>
            <a:lvl1pPr>
              <a:defRPr lang="en-US">
                <a:solidFill>
                  <a:schemeClr val="bg1"/>
                </a:solidFill>
              </a:defRPr>
            </a:lvl1pPr>
          </a:lstStyle>
          <a:p>
            <a:pPr>
              <a:defRPr/>
            </a:pPr>
            <a:fld id="{E3C55970-54B7-440D-A99C-CD1E65FD1B59}" type="slidenum">
              <a:rPr/>
              <a:pPr>
                <a:defRPr/>
              </a:pPr>
              <a:t>‹#›</a:t>
            </a:fld>
            <a:endParaRPr dirty="0"/>
          </a:p>
        </p:txBody>
      </p:sp>
    </p:spTree>
    <p:extLst>
      <p:ext uri="{BB962C8B-B14F-4D97-AF65-F5344CB8AC3E}">
        <p14:creationId xmlns:p14="http://schemas.microsoft.com/office/powerpoint/2010/main" val="1988159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5B94ED-3D5F-4E15-9995-1A57F4B0F195}"/>
              </a:ext>
            </a:extLst>
          </p:cNvPr>
          <p:cNvSpPr/>
          <p:nvPr userDrawn="1"/>
        </p:nvSpPr>
        <p:spPr>
          <a:xfrm>
            <a:off x="0" y="1"/>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anchor="b"/>
          <a:lstStyle/>
          <a:p>
            <a:pPr>
              <a:defRPr/>
            </a:pPr>
            <a:r>
              <a:rPr lang="en-US" sz="2400" dirty="0">
                <a:solidFill>
                  <a:schemeClr val="lt1">
                    <a:alpha val="0"/>
                  </a:schemeClr>
                </a:solidFill>
              </a:rPr>
              <a:t>z</a:t>
            </a:r>
          </a:p>
        </p:txBody>
      </p:sp>
      <p:sp>
        <p:nvSpPr>
          <p:cNvPr id="6" name="Rectangle 5">
            <a:extLst>
              <a:ext uri="{FF2B5EF4-FFF2-40B4-BE49-F238E27FC236}">
                <a16:creationId xmlns:a16="http://schemas.microsoft.com/office/drawing/2014/main" id="{E0CBF49F-90AF-450B-B706-4EA62EF66475}"/>
              </a:ext>
            </a:extLst>
          </p:cNvPr>
          <p:cNvSpPr/>
          <p:nvPr userDrawn="1"/>
        </p:nvSpPr>
        <p:spPr>
          <a:xfrm>
            <a:off x="0" y="5044018"/>
            <a:ext cx="12192000" cy="181398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7" name="TextBox 6" hidden="1">
            <a:extLst>
              <a:ext uri="{FF2B5EF4-FFF2-40B4-BE49-F238E27FC236}">
                <a16:creationId xmlns:a16="http://schemas.microsoft.com/office/drawing/2014/main" id="{9C756E9A-EB8A-47E6-93A4-BB8BDB80F217}"/>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1">
                    <a:lumMod val="50000"/>
                  </a:schemeClr>
                </a:solidFill>
              </a:rPr>
              <a:t>© 2019 Rotary International. Internal Use Only. Not For Distribution. Private and Confidential.</a:t>
            </a:r>
          </a:p>
        </p:txBody>
      </p:sp>
      <p:pic>
        <p:nvPicPr>
          <p:cNvPr id="8" name="Picture 30">
            <a:extLst>
              <a:ext uri="{FF2B5EF4-FFF2-40B4-BE49-F238E27FC236}">
                <a16:creationId xmlns:a16="http://schemas.microsoft.com/office/drawing/2014/main" id="{B8417701-B711-458A-B380-BFE63B296A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60518" y="5877984"/>
            <a:ext cx="18732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3"/>
          </p:nvPr>
        </p:nvSpPr>
        <p:spPr>
          <a:xfrm>
            <a:off x="0" y="1"/>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4" y="6042780"/>
            <a:ext cx="9733039" cy="465667"/>
          </a:xfrm>
        </p:spPr>
        <p:txBody>
          <a:bodyPr>
            <a:noAutofit/>
          </a:bodyPr>
          <a:lstStyle>
            <a:lvl1pPr marL="0" indent="0" algn="l">
              <a:buNone/>
              <a:defRPr sz="2800" b="1">
                <a:solidFill>
                  <a:srgbClr val="33333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Slide Number Placeholder 5">
            <a:extLst>
              <a:ext uri="{FF2B5EF4-FFF2-40B4-BE49-F238E27FC236}">
                <a16:creationId xmlns:a16="http://schemas.microsoft.com/office/drawing/2014/main" id="{645537AE-8EC2-4AA8-87A5-C9D46AA62F6E}"/>
              </a:ext>
            </a:extLst>
          </p:cNvPr>
          <p:cNvSpPr>
            <a:spLocks noGrp="1"/>
          </p:cNvSpPr>
          <p:nvPr>
            <p:ph type="sldNum" sz="quarter" idx="15"/>
          </p:nvPr>
        </p:nvSpPr>
        <p:spPr>
          <a:xfrm>
            <a:off x="11650134" y="116417"/>
            <a:ext cx="423333" cy="364067"/>
          </a:xfrm>
        </p:spPr>
        <p:txBody>
          <a:bodyPr/>
          <a:lstStyle>
            <a:lvl1pPr>
              <a:defRPr lang="en-US">
                <a:solidFill>
                  <a:schemeClr val="bg1"/>
                </a:solidFill>
              </a:defRPr>
            </a:lvl1pPr>
          </a:lstStyle>
          <a:p>
            <a:pPr>
              <a:defRPr/>
            </a:pPr>
            <a:fld id="{9958DA37-AF60-4180-8C92-FBA223C076FE}" type="slidenum">
              <a:rPr/>
              <a:pPr>
                <a:defRPr/>
              </a:pPr>
              <a:t>‹#›</a:t>
            </a:fld>
            <a:endParaRPr dirty="0"/>
          </a:p>
        </p:txBody>
      </p:sp>
    </p:spTree>
    <p:extLst>
      <p:ext uri="{BB962C8B-B14F-4D97-AF65-F5344CB8AC3E}">
        <p14:creationId xmlns:p14="http://schemas.microsoft.com/office/powerpoint/2010/main" val="409592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B48522-5180-41B5-8980-8E547AC1A982}"/>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 name="TextBox 2" hidden="1">
            <a:extLst>
              <a:ext uri="{FF2B5EF4-FFF2-40B4-BE49-F238E27FC236}">
                <a16:creationId xmlns:a16="http://schemas.microsoft.com/office/drawing/2014/main" id="{27C21CFF-DADA-4AD0-BFF4-B8C23DF7CB66}"/>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50000"/>
                  </a:schemeClr>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71CD1596-5569-459F-971D-08CFEBA49471}"/>
              </a:ext>
            </a:extLst>
          </p:cNvPr>
          <p:cNvSpPr>
            <a:spLocks noGrp="1"/>
          </p:cNvSpPr>
          <p:nvPr>
            <p:ph type="sldNum" sz="quarter" idx="10"/>
          </p:nvPr>
        </p:nvSpPr>
        <p:spPr>
          <a:xfrm>
            <a:off x="11650134" y="116417"/>
            <a:ext cx="423333" cy="364067"/>
          </a:xfrm>
        </p:spPr>
        <p:txBody>
          <a:bodyPr/>
          <a:lstStyle>
            <a:lvl1pPr>
              <a:defRPr lang="en-US">
                <a:solidFill>
                  <a:schemeClr val="bg1"/>
                </a:solidFill>
              </a:defRPr>
            </a:lvl1pPr>
          </a:lstStyle>
          <a:p>
            <a:pPr>
              <a:defRPr/>
            </a:pPr>
            <a:fld id="{8B4871A5-BA7D-4BB1-AC7A-2569B1FE8935}" type="slidenum">
              <a:rPr/>
              <a:pPr>
                <a:defRPr/>
              </a:pPr>
              <a:t>‹#›</a:t>
            </a:fld>
            <a:endParaRPr dirty="0"/>
          </a:p>
        </p:txBody>
      </p:sp>
    </p:spTree>
    <p:extLst>
      <p:ext uri="{BB962C8B-B14F-4D97-AF65-F5344CB8AC3E}">
        <p14:creationId xmlns:p14="http://schemas.microsoft.com/office/powerpoint/2010/main" val="246994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641F9B-5CC9-456E-BA8F-998563B0E7E4}"/>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3" name="TextBox 2" hidden="1">
            <a:extLst>
              <a:ext uri="{FF2B5EF4-FFF2-40B4-BE49-F238E27FC236}">
                <a16:creationId xmlns:a16="http://schemas.microsoft.com/office/drawing/2014/main" id="{6E3D0531-1897-4189-B1DD-6D2EA66ECE2D}"/>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A2F4E4E1-4D23-4CCA-A26B-CCBE383A738A}"/>
              </a:ext>
            </a:extLst>
          </p:cNvPr>
          <p:cNvSpPr>
            <a:spLocks noGrp="1"/>
          </p:cNvSpPr>
          <p:nvPr>
            <p:ph type="sldNum" sz="quarter" idx="10"/>
          </p:nvPr>
        </p:nvSpPr>
        <p:spPr>
          <a:xfrm>
            <a:off x="11650134" y="116417"/>
            <a:ext cx="423333" cy="364067"/>
          </a:xfrm>
        </p:spPr>
        <p:txBody>
          <a:bodyPr/>
          <a:lstStyle>
            <a:lvl1pPr>
              <a:defRPr lang="en-US">
                <a:solidFill>
                  <a:schemeClr val="bg1"/>
                </a:solidFill>
              </a:defRPr>
            </a:lvl1pPr>
          </a:lstStyle>
          <a:p>
            <a:pPr>
              <a:defRPr/>
            </a:pPr>
            <a:fld id="{2DAC852F-CB7C-418F-A274-C76442E60B7C}" type="slidenum">
              <a:rPr/>
              <a:pPr>
                <a:defRPr/>
              </a:pPr>
              <a:t>‹#›</a:t>
            </a:fld>
            <a:endParaRPr dirty="0"/>
          </a:p>
        </p:txBody>
      </p:sp>
    </p:spTree>
    <p:extLst>
      <p:ext uri="{BB962C8B-B14F-4D97-AF65-F5344CB8AC3E}">
        <p14:creationId xmlns:p14="http://schemas.microsoft.com/office/powerpoint/2010/main" val="756124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DC61FE-21D2-4B96-89ED-51F33604E931}"/>
              </a:ext>
            </a:extLst>
          </p:cNvPr>
          <p:cNvSpPr/>
          <p:nvPr userDrawn="1"/>
        </p:nvSpPr>
        <p:spPr>
          <a:xfrm flipV="1">
            <a:off x="0" y="0"/>
            <a:ext cx="12192000" cy="15409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5" name="TextBox 4" hidden="1">
            <a:extLst>
              <a:ext uri="{FF2B5EF4-FFF2-40B4-BE49-F238E27FC236}">
                <a16:creationId xmlns:a16="http://schemas.microsoft.com/office/drawing/2014/main" id="{B7BDE804-DFD3-4E2A-B514-2C4DC452BF25}"/>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142067"/>
            <a:ext cx="11506199" cy="4034896"/>
          </a:xfrm>
        </p:spPr>
        <p:txBody>
          <a:bodyPr/>
          <a:lstStyle>
            <a:lvl1pPr>
              <a:defRPr sz="2400">
                <a:solidFill>
                  <a:srgbClr val="333333"/>
                </a:solidFill>
              </a:defRPr>
            </a:lvl1pPr>
            <a:lvl2pPr marL="457189" indent="-228594">
              <a:defRPr sz="2000">
                <a:solidFill>
                  <a:srgbClr val="333333"/>
                </a:solidFill>
              </a:defRPr>
            </a:lvl2pPr>
            <a:lvl3pPr marL="685783" indent="-228594">
              <a:defRPr sz="1800">
                <a:solidFill>
                  <a:srgbClr val="333333"/>
                </a:solidFill>
              </a:defRPr>
            </a:lvl3pPr>
            <a:lvl4pPr marL="914377" indent="-228594">
              <a:defRPr sz="1600">
                <a:solidFill>
                  <a:srgbClr val="333333"/>
                </a:solidFill>
              </a:defRPr>
            </a:lvl4pPr>
            <a:lvl5pPr marL="1142971" indent="-228594">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28D2F93-A19F-4AAE-BF23-71D568848EE6}"/>
              </a:ext>
            </a:extLst>
          </p:cNvPr>
          <p:cNvSpPr>
            <a:spLocks noGrp="1"/>
          </p:cNvSpPr>
          <p:nvPr>
            <p:ph type="sldNum" sz="quarter" idx="10"/>
          </p:nvPr>
        </p:nvSpPr>
        <p:spPr>
          <a:xfrm>
            <a:off x="11650134" y="116417"/>
            <a:ext cx="423333" cy="364067"/>
          </a:xfrm>
        </p:spPr>
        <p:txBody>
          <a:bodyPr/>
          <a:lstStyle>
            <a:lvl1pPr>
              <a:defRPr lang="en-US">
                <a:solidFill>
                  <a:schemeClr val="tx1"/>
                </a:solidFill>
              </a:defRPr>
            </a:lvl1pPr>
          </a:lstStyle>
          <a:p>
            <a:pPr>
              <a:defRPr/>
            </a:pPr>
            <a:fld id="{D7317E26-0DFE-4B71-8150-46F0C80281FC}" type="slidenum">
              <a:rPr/>
              <a:pPr>
                <a:defRPr/>
              </a:pPr>
              <a:t>‹#›</a:t>
            </a:fld>
            <a:endParaRPr dirty="0"/>
          </a:p>
        </p:txBody>
      </p:sp>
    </p:spTree>
    <p:extLst>
      <p:ext uri="{BB962C8B-B14F-4D97-AF65-F5344CB8AC3E}">
        <p14:creationId xmlns:p14="http://schemas.microsoft.com/office/powerpoint/2010/main" val="3643801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451284-9C9A-4B41-87E0-74AB3C100D5D}"/>
              </a:ext>
            </a:extLst>
          </p:cNvPr>
          <p:cNvSpPr/>
          <p:nvPr userDrawn="1"/>
        </p:nvSpPr>
        <p:spPr>
          <a:xfrm flipV="1">
            <a:off x="0" y="0"/>
            <a:ext cx="12192000" cy="15409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TextBox 5" hidden="1">
            <a:extLst>
              <a:ext uri="{FF2B5EF4-FFF2-40B4-BE49-F238E27FC236}">
                <a16:creationId xmlns:a16="http://schemas.microsoft.com/office/drawing/2014/main" id="{F1E18178-B3A5-4A48-8A8C-483A96774416}"/>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436812"/>
            <a:ext cx="11506199" cy="3836989"/>
          </a:xfrm>
        </p:spPr>
        <p:txBody>
          <a:bodyPr/>
          <a:lstStyle>
            <a:lvl1pPr>
              <a:defRPr sz="2400">
                <a:solidFill>
                  <a:srgbClr val="333333"/>
                </a:solidFill>
              </a:defRPr>
            </a:lvl1pPr>
            <a:lvl2pPr marL="457189" indent="-228594">
              <a:defRPr sz="2000">
                <a:solidFill>
                  <a:srgbClr val="333333"/>
                </a:solidFill>
              </a:defRPr>
            </a:lvl2pPr>
            <a:lvl3pPr marL="685783" indent="-228594">
              <a:defRPr sz="1800">
                <a:solidFill>
                  <a:srgbClr val="333333"/>
                </a:solidFill>
              </a:defRPr>
            </a:lvl3pPr>
            <a:lvl4pPr marL="914377" indent="-228594">
              <a:defRPr sz="1600">
                <a:solidFill>
                  <a:srgbClr val="333333"/>
                </a:solidFill>
              </a:defRPr>
            </a:lvl4pPr>
            <a:lvl5pPr marL="1142971" indent="-228594">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p:ph type="subTitle" idx="13"/>
          </p:nvPr>
        </p:nvSpPr>
        <p:spPr>
          <a:xfrm>
            <a:off x="381001" y="1796134"/>
            <a:ext cx="11506199" cy="615279"/>
          </a:xfrm>
        </p:spPr>
        <p:txBody>
          <a:bodyPr/>
          <a:lstStyle>
            <a:lvl1pPr marL="0" indent="0" algn="l">
              <a:buNone/>
              <a:defRPr sz="2400" b="1" cap="all" baseline="0">
                <a:solidFill>
                  <a:srgbClr val="333333"/>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D554CAD9-2A0F-4528-8DDE-1EED534E4688}"/>
              </a:ext>
            </a:extLst>
          </p:cNvPr>
          <p:cNvSpPr>
            <a:spLocks noGrp="1"/>
          </p:cNvSpPr>
          <p:nvPr>
            <p:ph type="sldNum" sz="quarter" idx="14"/>
          </p:nvPr>
        </p:nvSpPr>
        <p:spPr>
          <a:xfrm>
            <a:off x="11650134" y="116417"/>
            <a:ext cx="423333" cy="364067"/>
          </a:xfrm>
        </p:spPr>
        <p:txBody>
          <a:bodyPr/>
          <a:lstStyle>
            <a:lvl1pPr>
              <a:defRPr lang="en-US">
                <a:solidFill>
                  <a:schemeClr val="tx1"/>
                </a:solidFill>
              </a:defRPr>
            </a:lvl1pPr>
          </a:lstStyle>
          <a:p>
            <a:pPr>
              <a:defRPr/>
            </a:pPr>
            <a:fld id="{45A2F8E0-BC72-41C7-A316-AE11D1A37B4A}" type="slidenum">
              <a:rPr/>
              <a:pPr>
                <a:defRPr/>
              </a:pPr>
              <a:t>‹#›</a:t>
            </a:fld>
            <a:endParaRPr dirty="0"/>
          </a:p>
        </p:txBody>
      </p:sp>
    </p:spTree>
    <p:extLst>
      <p:ext uri="{BB962C8B-B14F-4D97-AF65-F5344CB8AC3E}">
        <p14:creationId xmlns:p14="http://schemas.microsoft.com/office/powerpoint/2010/main" val="4093864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4A73C3-F4A6-4F2D-AA2F-E5A235161761}"/>
              </a:ext>
            </a:extLst>
          </p:cNvPr>
          <p:cNvSpPr/>
          <p:nvPr userDrawn="1"/>
        </p:nvSpPr>
        <p:spPr>
          <a:xfrm>
            <a:off x="0" y="1540933"/>
            <a:ext cx="12192000" cy="5317067"/>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4" name="TextBox 3" hidden="1">
            <a:extLst>
              <a:ext uri="{FF2B5EF4-FFF2-40B4-BE49-F238E27FC236}">
                <a16:creationId xmlns:a16="http://schemas.microsoft.com/office/drawing/2014/main" id="{CAE4ADB2-0DD9-411A-984A-E9AE5E8A592F}"/>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241356E7-7325-4C22-9206-ED3F5EE78546}"/>
              </a:ext>
            </a:extLst>
          </p:cNvPr>
          <p:cNvSpPr txBox="1">
            <a:spLocks/>
          </p:cNvSpPr>
          <p:nvPr userDrawn="1"/>
        </p:nvSpPr>
        <p:spPr>
          <a:xfrm>
            <a:off x="11650134" y="116417"/>
            <a:ext cx="423333" cy="364067"/>
          </a:xfrm>
          <a:prstGeom prst="rect">
            <a:avLst/>
          </a:prstGeom>
        </p:spPr>
        <p:txBody>
          <a:bodyPr lIns="91440" tIns="45720" rIns="91440" bIns="4572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476DF64-CAA0-49EA-868D-4CE0E33B1B82}" type="slidenum">
              <a:rPr sz="1200">
                <a:solidFill>
                  <a:schemeClr val="tx1"/>
                </a:solidFill>
              </a:rPr>
              <a:pPr>
                <a:defRPr/>
              </a:pPr>
              <a:t>‹#›</a:t>
            </a:fld>
            <a:endParaRPr sz="1200" dirty="0">
              <a:solidFill>
                <a:schemeClr val="tx1"/>
              </a:solidFill>
            </a:endParaRPr>
          </a:p>
        </p:txBody>
      </p:sp>
      <p:sp>
        <p:nvSpPr>
          <p:cNvPr id="8" name="Title 1"/>
          <p:cNvSpPr>
            <a:spLocks noGrp="1"/>
          </p:cNvSpPr>
          <p:nvPr>
            <p:ph type="title"/>
          </p:nvPr>
        </p:nvSpPr>
        <p:spPr>
          <a:xfrm>
            <a:off x="381000" y="1"/>
            <a:ext cx="11506200" cy="1540043"/>
          </a:xfrm>
        </p:spPr>
        <p:txBody>
          <a:bodyPr tIns="0" bIns="91440" anchor="b"/>
          <a:lstStyle>
            <a:lvl1pPr>
              <a:defRPr cap="all" baseline="0">
                <a:solidFill>
                  <a:srgbClr val="48595D"/>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BBC39A4-B90B-4855-95EE-260890077BB2}"/>
              </a:ext>
            </a:extLst>
          </p:cNvPr>
          <p:cNvSpPr>
            <a:spLocks noGrp="1"/>
          </p:cNvSpPr>
          <p:nvPr>
            <p:ph type="sldNum" sz="quarter" idx="10"/>
          </p:nvPr>
        </p:nvSpPr>
        <p:spPr>
          <a:xfrm>
            <a:off x="11650134" y="6356351"/>
            <a:ext cx="423333" cy="366183"/>
          </a:xfrm>
        </p:spPr>
        <p:txBody>
          <a:bodyPr/>
          <a:lstStyle>
            <a:lvl1pPr>
              <a:defRPr/>
            </a:lvl1pPr>
          </a:lstStyle>
          <a:p>
            <a:pPr>
              <a:defRPr/>
            </a:pPr>
            <a:fld id="{6B20B30E-3835-45C4-B57B-2DEBC43BAC36}" type="slidenum">
              <a:rPr lang="en-US"/>
              <a:pPr>
                <a:defRPr/>
              </a:pPr>
              <a:t>‹#›</a:t>
            </a:fld>
            <a:endParaRPr lang="en-US" dirty="0"/>
          </a:p>
        </p:txBody>
      </p:sp>
    </p:spTree>
    <p:extLst>
      <p:ext uri="{BB962C8B-B14F-4D97-AF65-F5344CB8AC3E}">
        <p14:creationId xmlns:p14="http://schemas.microsoft.com/office/powerpoint/2010/main" val="297124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B86DF2-CF15-4E62-B2AB-978AEC9DD63E}"/>
              </a:ext>
            </a:extLst>
          </p:cNvPr>
          <p:cNvSpPr/>
          <p:nvPr userDrawn="1"/>
        </p:nvSpPr>
        <p:spPr>
          <a:xfrm>
            <a:off x="0" y="0"/>
            <a:ext cx="12192000" cy="15409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4" name="TextBox 3" hidden="1">
            <a:extLst>
              <a:ext uri="{FF2B5EF4-FFF2-40B4-BE49-F238E27FC236}">
                <a16:creationId xmlns:a16="http://schemas.microsoft.com/office/drawing/2014/main" id="{3CA8E549-2039-480A-A3CC-BB2FC42C418C}"/>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8749A5A0-9C0F-4EA5-9295-B4A44A42617B}"/>
              </a:ext>
            </a:extLst>
          </p:cNvPr>
          <p:cNvSpPr>
            <a:spLocks noGrp="1"/>
          </p:cNvSpPr>
          <p:nvPr>
            <p:ph type="sldNum" sz="quarter" idx="10"/>
          </p:nvPr>
        </p:nvSpPr>
        <p:spPr>
          <a:xfrm>
            <a:off x="11650134" y="116417"/>
            <a:ext cx="423333" cy="364067"/>
          </a:xfrm>
        </p:spPr>
        <p:txBody>
          <a:bodyPr/>
          <a:lstStyle>
            <a:lvl1pPr>
              <a:defRPr lang="en-US">
                <a:solidFill>
                  <a:schemeClr val="tx1"/>
                </a:solidFill>
              </a:defRPr>
            </a:lvl1pPr>
          </a:lstStyle>
          <a:p>
            <a:pPr>
              <a:defRPr/>
            </a:pPr>
            <a:fld id="{BEA57917-CF1C-4885-A606-8E0B6B11DB80}" type="slidenum">
              <a:rPr/>
              <a:pPr>
                <a:defRPr/>
              </a:pPr>
              <a:t>‹#›</a:t>
            </a:fld>
            <a:endParaRPr dirty="0"/>
          </a:p>
        </p:txBody>
      </p:sp>
    </p:spTree>
    <p:extLst>
      <p:ext uri="{BB962C8B-B14F-4D97-AF65-F5344CB8AC3E}">
        <p14:creationId xmlns:p14="http://schemas.microsoft.com/office/powerpoint/2010/main" val="2224843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02E0EF-A1DE-4A5F-A31A-91776F782F3E}"/>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TextBox 5" hidden="1">
            <a:extLst>
              <a:ext uri="{FF2B5EF4-FFF2-40B4-BE49-F238E27FC236}">
                <a16:creationId xmlns:a16="http://schemas.microsoft.com/office/drawing/2014/main" id="{2A01C66D-4A98-403A-B13B-E8CA6B273F9A}"/>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50000"/>
                  </a:schemeClr>
                </a:solidFill>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3"/>
          </a:xfrm>
        </p:spPr>
        <p:txBody>
          <a:bodyPr/>
          <a:lstStyle>
            <a:lvl1pPr marL="0" indent="0">
              <a:buNone/>
              <a:defRPr sz="2200"/>
            </a:lvl1pPr>
            <a:lvl2pPr marL="228594" indent="-169858">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p:cNvSpPr>
            <a:spLocks noGrp="1"/>
          </p:cNvSpPr>
          <p:nvPr>
            <p:ph type="body" sz="quarter" idx="14"/>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2" name="Subtitle 2"/>
          <p:cNvSpPr>
            <a:spLocks noGrp="1"/>
          </p:cNvSpPr>
          <p:nvPr>
            <p:ph type="subTitle" idx="1"/>
          </p:nvPr>
        </p:nvSpPr>
        <p:spPr>
          <a:xfrm>
            <a:off x="554568" y="3383633"/>
            <a:ext cx="4986867" cy="1975764"/>
          </a:xfrm>
        </p:spPr>
        <p:txBody>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F9FF049-0D22-4BCD-8442-E2C74629778F}"/>
              </a:ext>
            </a:extLst>
          </p:cNvPr>
          <p:cNvSpPr>
            <a:spLocks noGrp="1"/>
          </p:cNvSpPr>
          <p:nvPr>
            <p:ph type="sldNum" sz="quarter" idx="15"/>
          </p:nvPr>
        </p:nvSpPr>
        <p:spPr>
          <a:xfrm>
            <a:off x="11650134" y="116417"/>
            <a:ext cx="423333" cy="364067"/>
          </a:xfrm>
        </p:spPr>
        <p:txBody>
          <a:bodyPr/>
          <a:lstStyle>
            <a:lvl1pPr>
              <a:defRPr lang="en-US">
                <a:solidFill>
                  <a:schemeClr val="tx1"/>
                </a:solidFill>
              </a:defRPr>
            </a:lvl1pPr>
          </a:lstStyle>
          <a:p>
            <a:pPr>
              <a:defRPr/>
            </a:pPr>
            <a:fld id="{84CB3092-D47D-42E3-9AFA-BD77203A67A5}" type="slidenum">
              <a:rPr/>
              <a:pPr>
                <a:defRPr/>
              </a:pPr>
              <a:t>‹#›</a:t>
            </a:fld>
            <a:endParaRPr dirty="0"/>
          </a:p>
        </p:txBody>
      </p:sp>
    </p:spTree>
    <p:extLst>
      <p:ext uri="{BB962C8B-B14F-4D97-AF65-F5344CB8AC3E}">
        <p14:creationId xmlns:p14="http://schemas.microsoft.com/office/powerpoint/2010/main" val="2145470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E60E88-9EEE-4091-9A3D-88853D533CC8}"/>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TextBox 5" hidden="1">
            <a:extLst>
              <a:ext uri="{FF2B5EF4-FFF2-40B4-BE49-F238E27FC236}">
                <a16:creationId xmlns:a16="http://schemas.microsoft.com/office/drawing/2014/main" id="{6337BEA0-381F-48FF-9CBE-4473A668FDF0}"/>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3" name="Picture Placeholder 2"/>
          <p:cNvSpPr>
            <a:spLocks noGrp="1"/>
          </p:cNvSpPr>
          <p:nvPr>
            <p:ph type="pic" sz="quarter" idx="15"/>
          </p:nvPr>
        </p:nvSpPr>
        <p:spPr>
          <a:xfrm>
            <a:off x="6519865" y="398463"/>
            <a:ext cx="5265737" cy="6019800"/>
          </a:xfrm>
        </p:spPr>
        <p:txBody>
          <a:bodyPr rtlCol="0">
            <a:normAutofit/>
          </a:bodyPr>
          <a:lstStyle/>
          <a:p>
            <a:pPr lvl="0"/>
            <a:endParaRPr lang="en-US" noProof="0" dirty="0"/>
          </a:p>
        </p:txBody>
      </p:sp>
      <p:sp>
        <p:nvSpPr>
          <p:cNvPr id="10" name="Text Placeholder 11"/>
          <p:cNvSpPr>
            <a:spLocks noGrp="1"/>
          </p:cNvSpPr>
          <p:nvPr>
            <p:ph type="body" sz="quarter" idx="14"/>
          </p:nvPr>
        </p:nvSpPr>
        <p:spPr>
          <a:xfrm>
            <a:off x="558800" y="2141538"/>
            <a:ext cx="49784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11" name="Subtitle 2"/>
          <p:cNvSpPr>
            <a:spLocks noGrp="1"/>
          </p:cNvSpPr>
          <p:nvPr>
            <p:ph type="subTitle" idx="1"/>
          </p:nvPr>
        </p:nvSpPr>
        <p:spPr>
          <a:xfrm>
            <a:off x="554568" y="3383633"/>
            <a:ext cx="4986867" cy="1975764"/>
          </a:xfrm>
        </p:spPr>
        <p:txBody>
          <a:bodyPr/>
          <a:lstStyle>
            <a:lvl1pPr marL="0" indent="0" algn="l">
              <a:buNone/>
              <a:defRPr sz="2200">
                <a:solidFill>
                  <a:srgbClr val="333333"/>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63FE70A7-5B8F-4900-9508-E541B2E8F4B8}"/>
              </a:ext>
            </a:extLst>
          </p:cNvPr>
          <p:cNvSpPr>
            <a:spLocks noGrp="1"/>
          </p:cNvSpPr>
          <p:nvPr>
            <p:ph type="sldNum" sz="quarter" idx="16"/>
          </p:nvPr>
        </p:nvSpPr>
        <p:spPr>
          <a:xfrm>
            <a:off x="11650134" y="116417"/>
            <a:ext cx="423333" cy="364067"/>
          </a:xfrm>
        </p:spPr>
        <p:txBody>
          <a:bodyPr/>
          <a:lstStyle>
            <a:lvl1pPr>
              <a:defRPr>
                <a:solidFill>
                  <a:schemeClr val="bg1"/>
                </a:solidFill>
              </a:defRPr>
            </a:lvl1pPr>
          </a:lstStyle>
          <a:p>
            <a:pPr>
              <a:defRPr/>
            </a:pPr>
            <a:fld id="{57F21E5C-E0D2-4165-AE14-C0BEB8E69865}" type="slidenum">
              <a:rPr lang="en-US"/>
              <a:pPr>
                <a:defRPr/>
              </a:pPr>
              <a:t>‹#›</a:t>
            </a:fld>
            <a:endParaRPr lang="en-US" dirty="0"/>
          </a:p>
        </p:txBody>
      </p:sp>
    </p:spTree>
    <p:extLst>
      <p:ext uri="{BB962C8B-B14F-4D97-AF65-F5344CB8AC3E}">
        <p14:creationId xmlns:p14="http://schemas.microsoft.com/office/powerpoint/2010/main" val="1867589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5" y="3383633"/>
            <a:ext cx="4986867" cy="1975764"/>
          </a:xfrm>
        </p:spPr>
        <p:txBody>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A9A2C92-0C17-406B-AB61-21BDEA90C605}"/>
              </a:ext>
            </a:extLst>
          </p:cNvPr>
          <p:cNvSpPr>
            <a:spLocks noGrp="1"/>
          </p:cNvSpPr>
          <p:nvPr>
            <p:ph type="sldNum" sz="quarter" idx="17"/>
          </p:nvPr>
        </p:nvSpPr>
        <p:spPr>
          <a:xfrm>
            <a:off x="11650134" y="116417"/>
            <a:ext cx="423333" cy="364067"/>
          </a:xfrm>
        </p:spPr>
        <p:txBody>
          <a:bodyPr/>
          <a:lstStyle>
            <a:lvl1pPr>
              <a:defRPr>
                <a:solidFill>
                  <a:schemeClr val="bg1"/>
                </a:solidFill>
              </a:defRPr>
            </a:lvl1pPr>
          </a:lstStyle>
          <a:p>
            <a:pPr>
              <a:defRPr/>
            </a:pPr>
            <a:fld id="{FFB86F37-ADE2-4F67-BD84-6EE311C75EFF}" type="slidenum">
              <a:rPr lang="en-US"/>
              <a:pPr>
                <a:defRPr/>
              </a:pPr>
              <a:t>‹#›</a:t>
            </a:fld>
            <a:endParaRPr lang="en-US" dirty="0"/>
          </a:p>
        </p:txBody>
      </p:sp>
    </p:spTree>
    <p:extLst>
      <p:ext uri="{BB962C8B-B14F-4D97-AF65-F5344CB8AC3E}">
        <p14:creationId xmlns:p14="http://schemas.microsoft.com/office/powerpoint/2010/main" val="4028447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5" y="3383633"/>
            <a:ext cx="4986867" cy="1975764"/>
          </a:xfrm>
        </p:spPr>
        <p:txBody>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5937BC3B-AD7F-4857-99F5-4D3F32EDD179}"/>
              </a:ext>
            </a:extLst>
          </p:cNvPr>
          <p:cNvSpPr>
            <a:spLocks noGrp="1"/>
          </p:cNvSpPr>
          <p:nvPr>
            <p:ph type="sldNum" sz="quarter" idx="17"/>
          </p:nvPr>
        </p:nvSpPr>
        <p:spPr>
          <a:xfrm>
            <a:off x="11650134" y="116417"/>
            <a:ext cx="423333" cy="364067"/>
          </a:xfrm>
        </p:spPr>
        <p:txBody>
          <a:bodyPr/>
          <a:lstStyle>
            <a:lvl1pPr>
              <a:defRPr>
                <a:solidFill>
                  <a:schemeClr val="bg1"/>
                </a:solidFill>
              </a:defRPr>
            </a:lvl1pPr>
          </a:lstStyle>
          <a:p>
            <a:pPr>
              <a:defRPr/>
            </a:pPr>
            <a:fld id="{91FAA235-80AC-4433-9CDE-C518690A25B3}" type="slidenum">
              <a:rPr lang="en-US"/>
              <a:pPr>
                <a:defRPr/>
              </a:pPr>
              <a:t>‹#›</a:t>
            </a:fld>
            <a:endParaRPr lang="en-US" dirty="0"/>
          </a:p>
        </p:txBody>
      </p:sp>
    </p:spTree>
    <p:extLst>
      <p:ext uri="{BB962C8B-B14F-4D97-AF65-F5344CB8AC3E}">
        <p14:creationId xmlns:p14="http://schemas.microsoft.com/office/powerpoint/2010/main" val="3818882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F28D087-E654-43AE-AB79-820F93BB16E8}"/>
              </a:ext>
            </a:extLst>
          </p:cNvPr>
          <p:cNvSpPr/>
          <p:nvPr userDrawn="1"/>
        </p:nvSpPr>
        <p:spPr>
          <a:xfrm>
            <a:off x="0" y="1540933"/>
            <a:ext cx="12192000" cy="5317067"/>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5" name="TextBox 4" hidden="1">
            <a:extLst>
              <a:ext uri="{FF2B5EF4-FFF2-40B4-BE49-F238E27FC236}">
                <a16:creationId xmlns:a16="http://schemas.microsoft.com/office/drawing/2014/main" id="{0D889615-E516-4D5E-B675-B3645F483B16}"/>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6" name="Rectangle 5" hidden="1">
            <a:extLst>
              <a:ext uri="{FF2B5EF4-FFF2-40B4-BE49-F238E27FC236}">
                <a16:creationId xmlns:a16="http://schemas.microsoft.com/office/drawing/2014/main" id="{EA98FE75-4631-4FC9-AE56-6262C37C1475}"/>
              </a:ext>
            </a:extLst>
          </p:cNvPr>
          <p:cNvSpPr/>
          <p:nvPr userDrawn="1"/>
        </p:nvSpPr>
        <p:spPr>
          <a:xfrm>
            <a:off x="0" y="6273800"/>
            <a:ext cx="4538133"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 name="Content Placeholder 2"/>
          <p:cNvSpPr>
            <a:spLocks noGrp="1"/>
          </p:cNvSpPr>
          <p:nvPr>
            <p:ph idx="1"/>
          </p:nvPr>
        </p:nvSpPr>
        <p:spPr>
          <a:xfrm>
            <a:off x="381001" y="2142067"/>
            <a:ext cx="11506199" cy="4034896"/>
          </a:xfrm>
        </p:spPr>
        <p:txBody>
          <a:bodyPr/>
          <a:lstStyle>
            <a:lvl1pPr>
              <a:defRPr sz="2400">
                <a:solidFill>
                  <a:schemeClr val="bg1"/>
                </a:solidFill>
              </a:defRPr>
            </a:lvl1pPr>
            <a:lvl2pPr marL="457189" indent="-228594">
              <a:defRPr sz="2000">
                <a:solidFill>
                  <a:schemeClr val="bg1"/>
                </a:solidFill>
              </a:defRPr>
            </a:lvl2pPr>
            <a:lvl3pPr marL="685783" indent="-228594">
              <a:defRPr sz="1800">
                <a:solidFill>
                  <a:schemeClr val="bg1"/>
                </a:solidFill>
              </a:defRPr>
            </a:lvl3pPr>
            <a:lvl4pPr marL="914377" indent="-228594">
              <a:defRPr sz="1600">
                <a:solidFill>
                  <a:schemeClr val="bg1"/>
                </a:solidFill>
              </a:defRPr>
            </a:lvl4pPr>
            <a:lvl5pPr marL="1142971" indent="-228594">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381000" y="1"/>
            <a:ext cx="11506200" cy="1540043"/>
          </a:xfrm>
        </p:spPr>
        <p:txBody>
          <a:bodyPr tIns="0" bIns="91440" anchor="b"/>
          <a:lstStyle>
            <a:lvl1pPr>
              <a:defRPr cap="all" baseline="0">
                <a:solidFill>
                  <a:srgbClr val="48595D"/>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DBA4F686-46BB-40E4-94FF-43AE7390866C}"/>
              </a:ext>
            </a:extLst>
          </p:cNvPr>
          <p:cNvSpPr>
            <a:spLocks noGrp="1"/>
          </p:cNvSpPr>
          <p:nvPr>
            <p:ph type="sldNum" sz="quarter" idx="10"/>
          </p:nvPr>
        </p:nvSpPr>
        <p:spPr>
          <a:xfrm>
            <a:off x="11650134" y="116417"/>
            <a:ext cx="423333" cy="364067"/>
          </a:xfrm>
        </p:spPr>
        <p:txBody>
          <a:bodyPr/>
          <a:lstStyle>
            <a:lvl1pPr>
              <a:defRPr lang="en-US">
                <a:solidFill>
                  <a:schemeClr val="tx1"/>
                </a:solidFill>
              </a:defRPr>
            </a:lvl1pPr>
          </a:lstStyle>
          <a:p>
            <a:pPr>
              <a:defRPr/>
            </a:pPr>
            <a:fld id="{2D66257A-1339-4B53-8666-96B8B036F60A}" type="slidenum">
              <a:rPr/>
              <a:pPr>
                <a:defRPr/>
              </a:pPr>
              <a:t>‹#›</a:t>
            </a:fld>
            <a:endParaRPr dirty="0"/>
          </a:p>
        </p:txBody>
      </p:sp>
    </p:spTree>
    <p:extLst>
      <p:ext uri="{BB962C8B-B14F-4D97-AF65-F5344CB8AC3E}">
        <p14:creationId xmlns:p14="http://schemas.microsoft.com/office/powerpoint/2010/main" val="326174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31771-5261-4F2E-B2FF-9F72115AF9E6}"/>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6" name="TextBox 5" hidden="1">
            <a:extLst>
              <a:ext uri="{FF2B5EF4-FFF2-40B4-BE49-F238E27FC236}">
                <a16:creationId xmlns:a16="http://schemas.microsoft.com/office/drawing/2014/main" id="{052F9F3F-873E-48F6-B8DB-08EC4D93F506}"/>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3" name="Content Placeholder 2"/>
          <p:cNvSpPr>
            <a:spLocks noGrp="1"/>
          </p:cNvSpPr>
          <p:nvPr>
            <p:ph idx="1"/>
          </p:nvPr>
        </p:nvSpPr>
        <p:spPr>
          <a:xfrm>
            <a:off x="381001" y="2142067"/>
            <a:ext cx="11506199" cy="4034896"/>
          </a:xfrm>
        </p:spPr>
        <p:txBody>
          <a:bodyPr/>
          <a:lstStyle>
            <a:lvl1pPr>
              <a:defRPr sz="2400">
                <a:solidFill>
                  <a:schemeClr val="bg1"/>
                </a:solidFill>
              </a:defRPr>
            </a:lvl1pPr>
            <a:lvl2pPr marL="457189" indent="-228594">
              <a:defRPr sz="2000">
                <a:solidFill>
                  <a:schemeClr val="bg1"/>
                </a:solidFill>
              </a:defRPr>
            </a:lvl2pPr>
            <a:lvl3pPr marL="685783" indent="-228594">
              <a:defRPr sz="1800">
                <a:solidFill>
                  <a:schemeClr val="bg1"/>
                </a:solidFill>
              </a:defRPr>
            </a:lvl3pPr>
            <a:lvl4pPr marL="914377" indent="-228594">
              <a:defRPr sz="1600">
                <a:solidFill>
                  <a:schemeClr val="bg1"/>
                </a:solidFill>
              </a:defRPr>
            </a:lvl4pPr>
            <a:lvl5pPr marL="1142971" indent="-228594">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0" y="2"/>
            <a:ext cx="12192000" cy="939799"/>
          </a:xfrm>
          <a:noFill/>
        </p:spPr>
        <p:txBody>
          <a:bodyPr tIns="274320" bIns="91440" anchor="t">
            <a:normAutofit/>
          </a:bodyPr>
          <a:lstStyle>
            <a:lvl1pPr marL="398453" indent="0">
              <a:defRPr sz="4400" cap="all" baseline="0">
                <a:solidFill>
                  <a:srgbClr val="01B4E7"/>
                </a:solidFill>
              </a:defRPr>
            </a:lvl1pPr>
          </a:lstStyle>
          <a:p>
            <a:r>
              <a:rPr lang="en-US"/>
              <a:t>Click to edit Master title style</a:t>
            </a:r>
            <a:endParaRPr lang="en-US" dirty="0"/>
          </a:p>
        </p:txBody>
      </p:sp>
      <p:sp>
        <p:nvSpPr>
          <p:cNvPr id="10" name="Subtitle 2"/>
          <p:cNvSpPr>
            <a:spLocks noGrp="1"/>
          </p:cNvSpPr>
          <p:nvPr>
            <p:ph type="subTitle" idx="13"/>
          </p:nvPr>
        </p:nvSpPr>
        <p:spPr>
          <a:xfrm>
            <a:off x="380999" y="1012897"/>
            <a:ext cx="11365895" cy="600003"/>
          </a:xfrm>
        </p:spPr>
        <p:txBody>
          <a:bodyPr/>
          <a:lstStyle>
            <a:lvl1pPr marL="0" indent="0" algn="l">
              <a:buNone/>
              <a:defRPr sz="28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37A4798A-9107-4749-93F9-47FD0E289348}"/>
              </a:ext>
            </a:extLst>
          </p:cNvPr>
          <p:cNvSpPr>
            <a:spLocks noGrp="1"/>
          </p:cNvSpPr>
          <p:nvPr>
            <p:ph type="sldNum" sz="quarter" idx="14"/>
          </p:nvPr>
        </p:nvSpPr>
        <p:spPr>
          <a:xfrm>
            <a:off x="11650134" y="116417"/>
            <a:ext cx="423333" cy="364067"/>
          </a:xfrm>
        </p:spPr>
        <p:txBody>
          <a:bodyPr/>
          <a:lstStyle>
            <a:lvl1pPr>
              <a:defRPr>
                <a:solidFill>
                  <a:schemeClr val="bg1"/>
                </a:solidFill>
              </a:defRPr>
            </a:lvl1pPr>
          </a:lstStyle>
          <a:p>
            <a:pPr>
              <a:defRPr/>
            </a:pPr>
            <a:fld id="{7ADC24CD-C3C4-4E1A-9946-4A5BFBE481E5}" type="slidenum">
              <a:rPr lang="en-US"/>
              <a:pPr>
                <a:defRPr/>
              </a:pPr>
              <a:t>‹#›</a:t>
            </a:fld>
            <a:endParaRPr lang="en-US" dirty="0"/>
          </a:p>
        </p:txBody>
      </p:sp>
    </p:spTree>
    <p:extLst>
      <p:ext uri="{BB962C8B-B14F-4D97-AF65-F5344CB8AC3E}">
        <p14:creationId xmlns:p14="http://schemas.microsoft.com/office/powerpoint/2010/main" val="3429356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0166DA-8013-4CF4-B98B-B99B6EAF929C}"/>
              </a:ext>
            </a:extLst>
          </p:cNvPr>
          <p:cNvSpPr/>
          <p:nvPr userDrawn="1"/>
        </p:nvSpPr>
        <p:spPr>
          <a:xfrm>
            <a:off x="0" y="2402418"/>
            <a:ext cx="12192000" cy="4455583"/>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bg1"/>
              </a:solidFill>
            </a:endParaRPr>
          </a:p>
        </p:txBody>
      </p:sp>
      <p:sp>
        <p:nvSpPr>
          <p:cNvPr id="7" name="TextBox 6" hidden="1">
            <a:extLst>
              <a:ext uri="{FF2B5EF4-FFF2-40B4-BE49-F238E27FC236}">
                <a16:creationId xmlns:a16="http://schemas.microsoft.com/office/drawing/2014/main" id="{16218B9B-70CE-45E4-89B1-0CD60A16E02F}"/>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5" name="Picture Placeholder 4"/>
          <p:cNvSpPr>
            <a:spLocks noGrp="1"/>
          </p:cNvSpPr>
          <p:nvPr>
            <p:ph type="pic" sz="quarter" idx="13"/>
          </p:nvPr>
        </p:nvSpPr>
        <p:spPr>
          <a:xfrm>
            <a:off x="1" y="2"/>
            <a:ext cx="12192000" cy="2403335"/>
          </a:xfrm>
        </p:spPr>
        <p:txBody>
          <a:bodyPr rtlCol="0">
            <a:normAutofit/>
          </a:bodyPr>
          <a:lstStyle/>
          <a:p>
            <a:pPr lvl="0"/>
            <a:endParaRPr lang="en-US" noProof="0" dirty="0"/>
          </a:p>
        </p:txBody>
      </p:sp>
      <p:sp>
        <p:nvSpPr>
          <p:cNvPr id="3" name="Content Placeholder 2"/>
          <p:cNvSpPr>
            <a:spLocks noGrp="1"/>
          </p:cNvSpPr>
          <p:nvPr>
            <p:ph idx="1"/>
          </p:nvPr>
        </p:nvSpPr>
        <p:spPr>
          <a:xfrm>
            <a:off x="381001" y="2667654"/>
            <a:ext cx="11506199" cy="3773628"/>
          </a:xfrm>
        </p:spPr>
        <p:txBody>
          <a:bodyPr/>
          <a:lstStyle>
            <a:lvl1pPr>
              <a:defRPr sz="2400">
                <a:solidFill>
                  <a:schemeClr val="bg1"/>
                </a:solidFill>
              </a:defRPr>
            </a:lvl1pPr>
            <a:lvl2pPr marL="457189" indent="-228594">
              <a:defRPr sz="2000">
                <a:solidFill>
                  <a:schemeClr val="bg1"/>
                </a:solidFill>
              </a:defRPr>
            </a:lvl2pPr>
            <a:lvl3pPr marL="685783" indent="-228594">
              <a:defRPr sz="1800">
                <a:solidFill>
                  <a:schemeClr val="bg1"/>
                </a:solidFill>
              </a:defRPr>
            </a:lvl3pPr>
            <a:lvl4pPr marL="914377" indent="-228594">
              <a:defRPr sz="1600">
                <a:solidFill>
                  <a:schemeClr val="bg1"/>
                </a:solidFill>
              </a:defRPr>
            </a:lvl4pPr>
            <a:lvl5pPr marL="1142971" indent="-228594">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4"/>
          </p:nvPr>
        </p:nvSpPr>
        <p:spPr>
          <a:xfrm>
            <a:off x="0" y="1"/>
            <a:ext cx="12192000" cy="2419071"/>
          </a:xfrm>
          <a:solidFill>
            <a:srgbClr val="48595D">
              <a:alpha val="70000"/>
            </a:srgbClr>
          </a:solidFill>
        </p:spPr>
        <p:txBody>
          <a:bodyPr lIns="822960" tIns="457200"/>
          <a:lstStyle>
            <a:lvl1pPr marL="0" indent="0">
              <a:buNone/>
              <a:defRPr sz="4400" b="1">
                <a:solidFill>
                  <a:schemeClr val="bg1"/>
                </a:solidFill>
                <a:latin typeface="+mj-lt"/>
              </a:defRPr>
            </a:lvl1pPr>
          </a:lstStyle>
          <a:p>
            <a:pPr lvl="0"/>
            <a:r>
              <a:rPr lang="en-US" dirty="0"/>
              <a:t>Click to edit Master text styles</a:t>
            </a:r>
          </a:p>
        </p:txBody>
      </p:sp>
      <p:sp>
        <p:nvSpPr>
          <p:cNvPr id="8" name="Slide Number Placeholder 5">
            <a:extLst>
              <a:ext uri="{FF2B5EF4-FFF2-40B4-BE49-F238E27FC236}">
                <a16:creationId xmlns:a16="http://schemas.microsoft.com/office/drawing/2014/main" id="{5A196CBE-7723-4DFC-A026-D7C5585BEBED}"/>
              </a:ext>
            </a:extLst>
          </p:cNvPr>
          <p:cNvSpPr>
            <a:spLocks noGrp="1"/>
          </p:cNvSpPr>
          <p:nvPr>
            <p:ph type="sldNum" sz="quarter" idx="15"/>
          </p:nvPr>
        </p:nvSpPr>
        <p:spPr>
          <a:xfrm>
            <a:off x="11650134" y="116417"/>
            <a:ext cx="423333" cy="364067"/>
          </a:xfrm>
        </p:spPr>
        <p:txBody>
          <a:bodyPr/>
          <a:lstStyle>
            <a:lvl1pPr>
              <a:defRPr>
                <a:solidFill>
                  <a:schemeClr val="bg1"/>
                </a:solidFill>
              </a:defRPr>
            </a:lvl1pPr>
          </a:lstStyle>
          <a:p>
            <a:pPr>
              <a:defRPr/>
            </a:pPr>
            <a:fld id="{0A8BB567-3F36-4859-85A7-F5BE1E204A2E}" type="slidenum">
              <a:rPr lang="en-US"/>
              <a:pPr>
                <a:defRPr/>
              </a:pPr>
              <a:t>‹#›</a:t>
            </a:fld>
            <a:endParaRPr lang="en-US" dirty="0"/>
          </a:p>
        </p:txBody>
      </p:sp>
    </p:spTree>
    <p:extLst>
      <p:ext uri="{BB962C8B-B14F-4D97-AF65-F5344CB8AC3E}">
        <p14:creationId xmlns:p14="http://schemas.microsoft.com/office/powerpoint/2010/main" val="3826151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11" name="Text Placeholder 10"/>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189"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8" name="Text Placeholder 7"/>
          <p:cNvSpPr>
            <a:spLocks noGrp="1"/>
          </p:cNvSpPr>
          <p:nvPr>
            <p:ph type="body" sz="quarter" idx="14"/>
          </p:nvPr>
        </p:nvSpPr>
        <p:spPr>
          <a:xfrm>
            <a:off x="719139" y="1358902"/>
            <a:ext cx="3860800" cy="2434167"/>
          </a:xfrm>
          <a:noFill/>
          <a:ln w="50800">
            <a:solidFill>
              <a:schemeClr val="bg1"/>
            </a:solidFill>
          </a:ln>
        </p:spPr>
        <p:txBody>
          <a:bodyPr anchor="ctr"/>
          <a:lstStyle>
            <a:lvl1pPr marL="0" indent="0">
              <a:buNone/>
              <a:defRPr sz="3300">
                <a:solidFill>
                  <a:schemeClr val="bg1"/>
                </a:solidFill>
                <a:latin typeface="+mn-lt"/>
              </a:defRPr>
            </a:lvl1pPr>
            <a:lvl2pPr marL="457189"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p:cNvSpPr>
            <a:spLocks noGrp="1"/>
          </p:cNvSpPr>
          <p:nvPr>
            <p:ph type="body" sz="quarter" idx="15"/>
          </p:nvPr>
        </p:nvSpPr>
        <p:spPr>
          <a:xfrm>
            <a:off x="719139" y="3793069"/>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189"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6" name="Slide Number Placeholder 5">
            <a:extLst>
              <a:ext uri="{FF2B5EF4-FFF2-40B4-BE49-F238E27FC236}">
                <a16:creationId xmlns:a16="http://schemas.microsoft.com/office/drawing/2014/main" id="{AAAFCC13-702B-48F5-AC97-DE438636401C}"/>
              </a:ext>
            </a:extLst>
          </p:cNvPr>
          <p:cNvSpPr>
            <a:spLocks noGrp="1"/>
          </p:cNvSpPr>
          <p:nvPr>
            <p:ph type="sldNum" sz="quarter" idx="17"/>
          </p:nvPr>
        </p:nvSpPr>
        <p:spPr>
          <a:xfrm>
            <a:off x="11650134" y="116417"/>
            <a:ext cx="423333" cy="364067"/>
          </a:xfrm>
        </p:spPr>
        <p:txBody>
          <a:bodyPr/>
          <a:lstStyle>
            <a:lvl1pPr>
              <a:defRPr>
                <a:solidFill>
                  <a:schemeClr val="bg1"/>
                </a:solidFill>
              </a:defRPr>
            </a:lvl1pPr>
          </a:lstStyle>
          <a:p>
            <a:pPr>
              <a:defRPr/>
            </a:pPr>
            <a:fld id="{D3707D8B-E993-4797-BA97-AD7F542AB111}" type="slidenum">
              <a:rPr lang="en-US"/>
              <a:pPr>
                <a:defRPr/>
              </a:pPr>
              <a:t>‹#›</a:t>
            </a:fld>
            <a:endParaRPr lang="en-US" dirty="0"/>
          </a:p>
        </p:txBody>
      </p:sp>
    </p:spTree>
    <p:extLst>
      <p:ext uri="{BB962C8B-B14F-4D97-AF65-F5344CB8AC3E}">
        <p14:creationId xmlns:p14="http://schemas.microsoft.com/office/powerpoint/2010/main" val="16345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8" name="Text Placeholder 7"/>
          <p:cNvSpPr>
            <a:spLocks noGrp="1"/>
          </p:cNvSpPr>
          <p:nvPr>
            <p:ph type="body" sz="quarter" idx="17"/>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189"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296333" y="3345533"/>
            <a:ext cx="4986867" cy="1975764"/>
          </a:xfrm>
        </p:spPr>
        <p:txBody>
          <a:bodyPr/>
          <a:lstStyle>
            <a:lvl1pPr marL="0" indent="0" algn="l">
              <a:buNone/>
              <a:defRPr sz="33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Text Placeholder 11"/>
          <p:cNvSpPr>
            <a:spLocks noGrp="1"/>
          </p:cNvSpPr>
          <p:nvPr>
            <p:ph type="body" sz="quarter" idx="14"/>
          </p:nvPr>
        </p:nvSpPr>
        <p:spPr>
          <a:xfrm>
            <a:off x="296333" y="2141538"/>
            <a:ext cx="5906347"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6" name="Slide Number Placeholder 5">
            <a:extLst>
              <a:ext uri="{FF2B5EF4-FFF2-40B4-BE49-F238E27FC236}">
                <a16:creationId xmlns:a16="http://schemas.microsoft.com/office/drawing/2014/main" id="{EF1A646A-CE00-480B-81C7-04DD635D5102}"/>
              </a:ext>
            </a:extLst>
          </p:cNvPr>
          <p:cNvSpPr>
            <a:spLocks noGrp="1"/>
          </p:cNvSpPr>
          <p:nvPr>
            <p:ph type="sldNum" sz="quarter" idx="18"/>
          </p:nvPr>
        </p:nvSpPr>
        <p:spPr>
          <a:xfrm>
            <a:off x="11650134" y="116417"/>
            <a:ext cx="423333" cy="364067"/>
          </a:xfrm>
        </p:spPr>
        <p:txBody>
          <a:bodyPr/>
          <a:lstStyle>
            <a:lvl1pPr>
              <a:defRPr>
                <a:solidFill>
                  <a:schemeClr val="bg1"/>
                </a:solidFill>
              </a:defRPr>
            </a:lvl1pPr>
          </a:lstStyle>
          <a:p>
            <a:pPr>
              <a:defRPr/>
            </a:pPr>
            <a:fld id="{CD743BE3-14E8-4BDA-8B50-844BFB9E574B}" type="slidenum">
              <a:rPr lang="en-US"/>
              <a:pPr>
                <a:defRPr/>
              </a:pPr>
              <a:t>‹#›</a:t>
            </a:fld>
            <a:endParaRPr lang="en-US" dirty="0"/>
          </a:p>
        </p:txBody>
      </p:sp>
    </p:spTree>
    <p:extLst>
      <p:ext uri="{BB962C8B-B14F-4D97-AF65-F5344CB8AC3E}">
        <p14:creationId xmlns:p14="http://schemas.microsoft.com/office/powerpoint/2010/main" val="2894026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51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3C0432-C97B-476E-96C2-7F5498A8DD5B}"/>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8BC8318B-04CE-4097-92C9-B7439431F9C4}"/>
              </a:ext>
            </a:extLst>
          </p:cNvPr>
          <p:cNvSpPr/>
          <p:nvPr/>
        </p:nvSpPr>
        <p:spPr>
          <a:xfrm>
            <a:off x="-101600" y="457200"/>
            <a:ext cx="12395200" cy="533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2015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792540-0B91-4032-98E9-F147D1A54CF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1DEEFA37-FFC2-4707-ABB7-55D85BCC59B9}"/>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1051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FC57E-5DC3-4310-8818-00B308D6F256}"/>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43BDC31B-08DF-467B-83D6-33A068F8D5CE}"/>
              </a:ext>
            </a:extLst>
          </p:cNvPr>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401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7F02FF-F66F-41A6-B2B2-2B864D01F6E8}"/>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F6D2AD55-BB0F-45C0-9937-E7D84B85F082}"/>
              </a:ext>
            </a:extLst>
          </p:cNvPr>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9109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E19483-8E25-42DE-BEB0-D37C471936FA}"/>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BF56A861-7AA7-4DE6-B341-4695FF31D116}"/>
              </a:ext>
            </a:extLst>
          </p:cNvPr>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785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4267">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030994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rgbClr val="000000"/>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75464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516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535113"/>
            <a:ext cx="5389033"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4562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solidFill>
                  <a:srgbClr val="000000"/>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4071161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49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solidFill>
                  <a:srgbClr val="000000"/>
                </a:solidFill>
                <a:latin typeface="Georgia"/>
                <a:cs typeface="Georgia"/>
              </a:defRPr>
            </a:lvl1pPr>
            <a:lvl2pPr>
              <a:defRPr sz="3733">
                <a:solidFill>
                  <a:srgbClr val="000000"/>
                </a:solidFill>
                <a:latin typeface="Georgia"/>
                <a:cs typeface="Georgia"/>
              </a:defRPr>
            </a:lvl2pPr>
            <a:lvl3pPr>
              <a:defRPr sz="3200">
                <a:solidFill>
                  <a:srgbClr val="000000"/>
                </a:solidFill>
                <a:latin typeface="Georgia"/>
                <a:cs typeface="Georgia"/>
              </a:defRPr>
            </a:lvl3pPr>
            <a:lvl4pPr>
              <a:defRPr sz="2667">
                <a:solidFill>
                  <a:srgbClr val="000000"/>
                </a:solidFill>
                <a:latin typeface="Georgia"/>
                <a:cs typeface="Georgia"/>
              </a:defRPr>
            </a:lvl4pPr>
            <a:lvl5pPr>
              <a:defRPr sz="2667">
                <a:solidFill>
                  <a:srgbClr val="000000"/>
                </a:solidFill>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435103"/>
            <a:ext cx="4011084" cy="46910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923253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48417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1408"/>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CDB31-FD22-4793-841D-ED39E4826E12}"/>
              </a:ext>
            </a:extLst>
          </p:cNvPr>
          <p:cNvSpPr/>
          <p:nvPr userDrawn="1"/>
        </p:nvSpPr>
        <p:spPr>
          <a:xfrm>
            <a:off x="0" y="0"/>
            <a:ext cx="12192000" cy="15409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4" name="TextBox 3" hidden="1">
            <a:extLst>
              <a:ext uri="{FF2B5EF4-FFF2-40B4-BE49-F238E27FC236}">
                <a16:creationId xmlns:a16="http://schemas.microsoft.com/office/drawing/2014/main" id="{13B50453-1B7C-46D7-BB33-B1CE8A3662EE}"/>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75000"/>
                  </a:schemeClr>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CCDE66F-1C71-4D73-99AC-0EADFF39D649}"/>
              </a:ext>
            </a:extLst>
          </p:cNvPr>
          <p:cNvSpPr>
            <a:spLocks noGrp="1"/>
          </p:cNvSpPr>
          <p:nvPr>
            <p:ph type="sldNum" sz="quarter" idx="10"/>
          </p:nvPr>
        </p:nvSpPr>
        <p:spPr>
          <a:xfrm>
            <a:off x="11650134" y="116417"/>
            <a:ext cx="423333" cy="364067"/>
          </a:xfrm>
        </p:spPr>
        <p:txBody>
          <a:bodyPr vert="horz" lIns="91440" tIns="45720" rIns="91440" bIns="45720" rtlCol="0" anchor="ctr"/>
          <a:lstStyle>
            <a:lvl1pPr>
              <a:defRPr lang="en-US">
                <a:solidFill>
                  <a:schemeClr val="tx1"/>
                </a:solidFill>
              </a:defRPr>
            </a:lvl1pPr>
          </a:lstStyle>
          <a:p>
            <a:pPr>
              <a:defRPr/>
            </a:pPr>
            <a:fld id="{22E8560F-5AAE-4638-9C58-5B903C8DE623}" type="slidenum">
              <a:rPr/>
              <a:pPr>
                <a:defRPr/>
              </a:pPr>
              <a:t>‹#›</a:t>
            </a:fld>
            <a:endParaRPr dirty="0"/>
          </a:p>
        </p:txBody>
      </p:sp>
    </p:spTree>
    <p:extLst>
      <p:ext uri="{BB962C8B-B14F-4D97-AF65-F5344CB8AC3E}">
        <p14:creationId xmlns:p14="http://schemas.microsoft.com/office/powerpoint/2010/main" val="250813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1C48CD-679A-4612-B597-7799299DA8DE}"/>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TextBox 5" hidden="1">
            <a:extLst>
              <a:ext uri="{FF2B5EF4-FFF2-40B4-BE49-F238E27FC236}">
                <a16:creationId xmlns:a16="http://schemas.microsoft.com/office/drawing/2014/main" id="{266C0314-782F-417C-888A-3DC5131E1702}"/>
              </a:ext>
            </a:extLst>
          </p:cNvPr>
          <p:cNvSpPr txBox="1"/>
          <p:nvPr userDrawn="1"/>
        </p:nvSpPr>
        <p:spPr>
          <a:xfrm>
            <a:off x="0" y="6673851"/>
            <a:ext cx="9144000" cy="184666"/>
          </a:xfrm>
          <a:prstGeom prst="rect">
            <a:avLst/>
          </a:prstGeom>
          <a:noFill/>
        </p:spPr>
        <p:txBody>
          <a:bodyPr>
            <a:spAutoFit/>
          </a:bodyPr>
          <a:lstStyle/>
          <a:p>
            <a:pPr>
              <a:defRPr/>
            </a:pPr>
            <a:r>
              <a:rPr lang="en-US" sz="600" dirty="0">
                <a:solidFill>
                  <a:schemeClr val="bg2">
                    <a:lumMod val="50000"/>
                  </a:schemeClr>
                </a:solidFill>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3"/>
          </a:xfrm>
        </p:spPr>
        <p:txBody>
          <a:bodyPr>
            <a:normAutofit/>
          </a:bodyPr>
          <a:lstStyle>
            <a:lvl1pPr marL="0" indent="0">
              <a:buNone/>
              <a:defRPr sz="2200"/>
            </a:lvl1pPr>
            <a:lvl2pPr marL="228594" indent="-169858">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p:cNvSpPr>
            <a:spLocks noGrp="1"/>
          </p:cNvSpPr>
          <p:nvPr>
            <p:ph type="body" sz="quarter" idx="14"/>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2" name="Subtitle 2"/>
          <p:cNvSpPr>
            <a:spLocks noGrp="1"/>
          </p:cNvSpPr>
          <p:nvPr>
            <p:ph type="subTitle" idx="1"/>
          </p:nvPr>
        </p:nvSpPr>
        <p:spPr>
          <a:xfrm>
            <a:off x="554568" y="3383633"/>
            <a:ext cx="4986867" cy="1975764"/>
          </a:xfrm>
        </p:spPr>
        <p:txBody>
          <a:bodyPr>
            <a:normAutofit/>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86F24BA-E3A7-4CC6-AA6C-FE9B4D0D7E89}"/>
              </a:ext>
            </a:extLst>
          </p:cNvPr>
          <p:cNvSpPr>
            <a:spLocks noGrp="1"/>
          </p:cNvSpPr>
          <p:nvPr>
            <p:ph type="sldNum" sz="quarter" idx="15"/>
          </p:nvPr>
        </p:nvSpPr>
        <p:spPr>
          <a:xfrm>
            <a:off x="11650134" y="116417"/>
            <a:ext cx="423333" cy="364067"/>
          </a:xfrm>
        </p:spPr>
        <p:txBody>
          <a:bodyPr vert="horz" lIns="91440" tIns="45720" rIns="91440" bIns="45720" rtlCol="0" anchor="ctr"/>
          <a:lstStyle>
            <a:lvl1pPr>
              <a:defRPr lang="en-US">
                <a:solidFill>
                  <a:schemeClr val="tx1"/>
                </a:solidFill>
              </a:defRPr>
            </a:lvl1pPr>
          </a:lstStyle>
          <a:p>
            <a:pPr>
              <a:defRPr/>
            </a:pPr>
            <a:fld id="{520C943D-73E0-40BE-BEC9-849F1539D87E}" type="slidenum">
              <a:rPr/>
              <a:pPr>
                <a:defRPr/>
              </a:pPr>
              <a:t>‹#›</a:t>
            </a:fld>
            <a:endParaRPr dirty="0"/>
          </a:p>
        </p:txBody>
      </p:sp>
    </p:spTree>
    <p:extLst>
      <p:ext uri="{BB962C8B-B14F-4D97-AF65-F5344CB8AC3E}">
        <p14:creationId xmlns:p14="http://schemas.microsoft.com/office/powerpoint/2010/main" val="2905136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57996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6274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7155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5018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026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6"/>
          <p:cNvSpPr>
            <a:spLocks noGrp="1"/>
          </p:cNvSpPr>
          <p:nvPr>
            <p:ph type="body" sz="quarter" idx="14"/>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Slide Number Placeholder 5">
            <a:extLst>
              <a:ext uri="{FF2B5EF4-FFF2-40B4-BE49-F238E27FC236}">
                <a16:creationId xmlns:a16="http://schemas.microsoft.com/office/drawing/2014/main" id="{06D84B51-4DF0-D0ED-8514-3F1B9C58C739}"/>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1FF30845-F944-4DCF-AC29-971318FFE372}" type="slidenum">
              <a:rPr/>
              <a:pPr>
                <a:defRPr/>
              </a:pPr>
              <a:t>‹#›</a:t>
            </a:fld>
            <a:endParaRPr dirty="0"/>
          </a:p>
        </p:txBody>
      </p:sp>
    </p:spTree>
    <p:extLst>
      <p:ext uri="{BB962C8B-B14F-4D97-AF65-F5344CB8AC3E}">
        <p14:creationId xmlns:p14="http://schemas.microsoft.com/office/powerpoint/2010/main" val="3072545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lIns="0" tIns="0" rIns="0" bIns="0" anchor="ctr">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Slide Number Placeholder 5">
            <a:extLst>
              <a:ext uri="{FF2B5EF4-FFF2-40B4-BE49-F238E27FC236}">
                <a16:creationId xmlns:a16="http://schemas.microsoft.com/office/drawing/2014/main" id="{CE3A2EB3-0DB1-D2AC-63C0-223FFED391DF}"/>
              </a:ext>
            </a:extLst>
          </p:cNvPr>
          <p:cNvSpPr>
            <a:spLocks noGrp="1"/>
          </p:cNvSpPr>
          <p:nvPr>
            <p:ph type="sldNum" sz="quarter" idx="17"/>
          </p:nvPr>
        </p:nvSpPr>
        <p:spPr>
          <a:xfrm>
            <a:off x="11650134" y="115889"/>
            <a:ext cx="423333" cy="365125"/>
          </a:xfrm>
        </p:spPr>
        <p:txBody>
          <a:bodyPr/>
          <a:lstStyle>
            <a:lvl1pPr>
              <a:defRPr lang="en-US">
                <a:solidFill>
                  <a:schemeClr val="bg1"/>
                </a:solidFill>
              </a:defRPr>
            </a:lvl1pPr>
          </a:lstStyle>
          <a:p>
            <a:pPr>
              <a:defRPr/>
            </a:pPr>
            <a:fld id="{DFB0D40C-45FD-4A19-A036-EB1D32997AC4}" type="slidenum">
              <a:rPr/>
              <a:pPr>
                <a:defRPr/>
              </a:pPr>
              <a:t>‹#›</a:t>
            </a:fld>
            <a:endParaRPr dirty="0"/>
          </a:p>
        </p:txBody>
      </p:sp>
    </p:spTree>
    <p:extLst>
      <p:ext uri="{BB962C8B-B14F-4D97-AF65-F5344CB8AC3E}">
        <p14:creationId xmlns:p14="http://schemas.microsoft.com/office/powerpoint/2010/main" val="3285308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5"/>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 name="Slide Number Placeholder 5">
            <a:extLst>
              <a:ext uri="{FF2B5EF4-FFF2-40B4-BE49-F238E27FC236}">
                <a16:creationId xmlns:a16="http://schemas.microsoft.com/office/drawing/2014/main" id="{77633746-3618-6CE9-C838-AC1890741734}"/>
              </a:ext>
            </a:extLst>
          </p:cNvPr>
          <p:cNvSpPr>
            <a:spLocks noGrp="1"/>
          </p:cNvSpPr>
          <p:nvPr>
            <p:ph type="sldNum" sz="quarter" idx="16"/>
          </p:nvPr>
        </p:nvSpPr>
        <p:spPr>
          <a:xfrm>
            <a:off x="11650134" y="115889"/>
            <a:ext cx="423333" cy="365125"/>
          </a:xfrm>
        </p:spPr>
        <p:txBody>
          <a:bodyPr/>
          <a:lstStyle>
            <a:lvl1pPr>
              <a:defRPr lang="en-US">
                <a:solidFill>
                  <a:schemeClr val="bg1"/>
                </a:solidFill>
              </a:defRPr>
            </a:lvl1pPr>
          </a:lstStyle>
          <a:p>
            <a:pPr>
              <a:defRPr/>
            </a:pPr>
            <a:fld id="{1E82DDCC-5408-4A16-AF74-E09EFCEED57F}" type="slidenum">
              <a:rPr/>
              <a:pPr>
                <a:defRPr/>
              </a:pPr>
              <a:t>‹#›</a:t>
            </a:fld>
            <a:endParaRPr dirty="0"/>
          </a:p>
        </p:txBody>
      </p:sp>
    </p:spTree>
    <p:extLst>
      <p:ext uri="{BB962C8B-B14F-4D97-AF65-F5344CB8AC3E}">
        <p14:creationId xmlns:p14="http://schemas.microsoft.com/office/powerpoint/2010/main" val="975726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5C00642-FE7F-1F1F-AD9B-74E5360001D2}"/>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1" name="Picture Placeholder 10"/>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11"/>
          <p:cNvSpPr>
            <a:spLocks noGrp="1"/>
          </p:cNvSpPr>
          <p:nvPr>
            <p:ph type="body" sz="quarter" idx="14"/>
          </p:nvPr>
        </p:nvSpPr>
        <p:spPr>
          <a:xfrm>
            <a:off x="829734" y="3429000"/>
            <a:ext cx="10532535" cy="1135062"/>
          </a:xfrm>
        </p:spPr>
        <p:txBody>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636FF34F-865B-EE7D-B052-9BEF1D44DE44}"/>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C248D795-BAA3-40FF-A43E-61B39713DECF}" type="slidenum">
              <a:rPr/>
              <a:pPr>
                <a:defRPr/>
              </a:pPr>
              <a:t>‹#›</a:t>
            </a:fld>
            <a:endParaRPr dirty="0"/>
          </a:p>
        </p:txBody>
      </p:sp>
    </p:spTree>
    <p:extLst>
      <p:ext uri="{BB962C8B-B14F-4D97-AF65-F5344CB8AC3E}">
        <p14:creationId xmlns:p14="http://schemas.microsoft.com/office/powerpoint/2010/main" val="16454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B766AE-3DA7-0803-0388-7855AAA01871}"/>
              </a:ext>
            </a:extLst>
          </p:cNvPr>
          <p:cNvSpPr/>
          <p:nvPr userDrawn="1"/>
        </p:nvSpPr>
        <p:spPr>
          <a:xfrm>
            <a:off x="-12700" y="-4763"/>
            <a:ext cx="12217400" cy="240823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Freeform: Shape 3">
            <a:extLst>
              <a:ext uri="{FF2B5EF4-FFF2-40B4-BE49-F238E27FC236}">
                <a16:creationId xmlns:a16="http://schemas.microsoft.com/office/drawing/2014/main" id="{68941FD2-6E66-D543-046E-93B318A3BE29}"/>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2" name="Picture Placeholder 11"/>
          <p:cNvSpPr>
            <a:spLocks noGrp="1"/>
          </p:cNvSpPr>
          <p:nvPr>
            <p:ph type="pic" sz="quarter" idx="13"/>
          </p:nvPr>
        </p:nvSpPr>
        <p:spPr>
          <a:xfrm>
            <a:off x="0" y="2403338"/>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93866"/>
            <a:ext cx="11065935" cy="635000"/>
          </a:xfrm>
        </p:spPr>
        <p:txBody>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F924B092-2635-BCB2-78FC-79F6563BA5E2}"/>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81C29FCA-5549-4666-9AFC-7EC76BBE5C31}" type="slidenum">
              <a:rPr/>
              <a:pPr>
                <a:defRPr/>
              </a:pPr>
              <a:t>‹#›</a:t>
            </a:fld>
            <a:endParaRPr dirty="0"/>
          </a:p>
        </p:txBody>
      </p:sp>
    </p:spTree>
    <p:extLst>
      <p:ext uri="{BB962C8B-B14F-4D97-AF65-F5344CB8AC3E}">
        <p14:creationId xmlns:p14="http://schemas.microsoft.com/office/powerpoint/2010/main" val="3522218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8E99-A8EE-1AF0-AA1A-693272C9CA68}"/>
              </a:ext>
            </a:extLst>
          </p:cNvPr>
          <p:cNvSpPr/>
          <p:nvPr userDrawn="1"/>
        </p:nvSpPr>
        <p:spPr>
          <a:xfrm>
            <a:off x="0" y="1"/>
            <a:ext cx="12192000" cy="24034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Freeform: Shape 3">
            <a:extLst>
              <a:ext uri="{FF2B5EF4-FFF2-40B4-BE49-F238E27FC236}">
                <a16:creationId xmlns:a16="http://schemas.microsoft.com/office/drawing/2014/main" id="{4E9B7594-6339-8078-39CA-DE21E9569C42}"/>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b"/>
          <a:lstStyle/>
          <a:p>
            <a:pPr indent="-171450">
              <a:lnSpc>
                <a:spcPct val="90000"/>
              </a:lnSpc>
              <a:spcBef>
                <a:spcPts val="750"/>
              </a:spcBef>
              <a:buFont typeface="Arial" panose="020B0604020202020204" pitchFamily="34" charset="0"/>
              <a:buChar char="•"/>
              <a:defRPr/>
            </a:pPr>
            <a:r>
              <a:rPr lang="en-US" sz="1800" dirty="0">
                <a:solidFill>
                  <a:schemeClr val="bg1">
                    <a:alpha val="0"/>
                  </a:schemeClr>
                </a:solidFill>
              </a:rPr>
              <a:t>z</a:t>
            </a:r>
          </a:p>
        </p:txBody>
      </p:sp>
      <p:sp>
        <p:nvSpPr>
          <p:cNvPr id="10" name="Picture Placeholder 9"/>
          <p:cNvSpPr>
            <a:spLocks noGrp="1"/>
          </p:cNvSpPr>
          <p:nvPr>
            <p:ph type="pic" sz="quarter" idx="16"/>
          </p:nvPr>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93866"/>
            <a:ext cx="11065935" cy="635000"/>
          </a:xfrm>
        </p:spPr>
        <p:txBody>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1338934"/>
            <a:ext cx="11065935"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8B4055EF-7C18-A008-CA94-747728A3CCF6}"/>
              </a:ext>
            </a:extLst>
          </p:cNvPr>
          <p:cNvSpPr>
            <a:spLocks noGrp="1"/>
          </p:cNvSpPr>
          <p:nvPr>
            <p:ph type="sldNum" sz="quarter" idx="17"/>
          </p:nvPr>
        </p:nvSpPr>
        <p:spPr>
          <a:xfrm>
            <a:off x="11650134" y="115889"/>
            <a:ext cx="423333" cy="365125"/>
          </a:xfrm>
        </p:spPr>
        <p:txBody>
          <a:bodyPr/>
          <a:lstStyle>
            <a:lvl1pPr>
              <a:defRPr lang="en-US">
                <a:solidFill>
                  <a:schemeClr val="tx1"/>
                </a:solidFill>
              </a:defRPr>
            </a:lvl1pPr>
          </a:lstStyle>
          <a:p>
            <a:pPr>
              <a:defRPr/>
            </a:pPr>
            <a:fld id="{5E9FCE04-FF00-45DE-B15C-1076E77258D9}" type="slidenum">
              <a:rPr/>
              <a:pPr>
                <a:defRPr/>
              </a:pPr>
              <a:t>‹#›</a:t>
            </a:fld>
            <a:endParaRPr dirty="0"/>
          </a:p>
        </p:txBody>
      </p:sp>
    </p:spTree>
    <p:extLst>
      <p:ext uri="{BB962C8B-B14F-4D97-AF65-F5344CB8AC3E}">
        <p14:creationId xmlns:p14="http://schemas.microsoft.com/office/powerpoint/2010/main" val="41096127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B3303-2C42-B703-672A-6095DFDFE11E}"/>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4" name="Rectangle 3">
            <a:extLst>
              <a:ext uri="{FF2B5EF4-FFF2-40B4-BE49-F238E27FC236}">
                <a16:creationId xmlns:a16="http://schemas.microsoft.com/office/drawing/2014/main" id="{4C31D980-393C-883B-DC8D-6446E89411EE}"/>
              </a:ext>
            </a:extLst>
          </p:cNvPr>
          <p:cNvSpPr/>
          <p:nvPr userDrawn="1"/>
        </p:nvSpPr>
        <p:spPr>
          <a:xfrm>
            <a:off x="0" y="5043488"/>
            <a:ext cx="12192000" cy="1814512"/>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5" name="Freeform: Shape 29">
            <a:extLst>
              <a:ext uri="{FF2B5EF4-FFF2-40B4-BE49-F238E27FC236}">
                <a16:creationId xmlns:a16="http://schemas.microsoft.com/office/drawing/2014/main" id="{6167B132-93E8-4A40-499D-7F620D1E71BB}"/>
              </a:ext>
            </a:extLst>
          </p:cNvPr>
          <p:cNvSpPr>
            <a:spLocks/>
          </p:cNvSpPr>
          <p:nvPr userDrawn="1"/>
        </p:nvSpPr>
        <p:spPr bwMode="auto">
          <a:xfrm>
            <a:off x="10225617" y="6040438"/>
            <a:ext cx="1752600" cy="665162"/>
          </a:xfrm>
          <a:custGeom>
            <a:avLst/>
            <a:gdLst>
              <a:gd name="T0" fmla="*/ 9084 w 2378076"/>
              <a:gd name="T1" fmla="*/ 45271 h 902582"/>
              <a:gd name="T2" fmla="*/ 9545 w 2378076"/>
              <a:gd name="T3" fmla="*/ 34562 h 902582"/>
              <a:gd name="T4" fmla="*/ 10259 w 2378076"/>
              <a:gd name="T5" fmla="*/ 39090 h 902582"/>
              <a:gd name="T6" fmla="*/ 3761 w 2378076"/>
              <a:gd name="T7" fmla="*/ 33430 h 902582"/>
              <a:gd name="T8" fmla="*/ 1911 w 2378076"/>
              <a:gd name="T9" fmla="*/ 35477 h 902582"/>
              <a:gd name="T10" fmla="*/ 9532 w 2378076"/>
              <a:gd name="T11" fmla="*/ 28883 h 902582"/>
              <a:gd name="T12" fmla="*/ 8914 w 2378076"/>
              <a:gd name="T13" fmla="*/ 28883 h 902582"/>
              <a:gd name="T14" fmla="*/ 10380 w 2378076"/>
              <a:gd name="T15" fmla="*/ 23139 h 902582"/>
              <a:gd name="T16" fmla="*/ 10461 w 2378076"/>
              <a:gd name="T17" fmla="*/ 34347 h 902582"/>
              <a:gd name="T18" fmla="*/ 8173 w 2378076"/>
              <a:gd name="T19" fmla="*/ 34890 h 902582"/>
              <a:gd name="T20" fmla="*/ 8173 w 2378076"/>
              <a:gd name="T21" fmla="*/ 22958 h 902582"/>
              <a:gd name="T22" fmla="*/ 6360 w 2378076"/>
              <a:gd name="T23" fmla="*/ 22403 h 902582"/>
              <a:gd name="T24" fmla="*/ 6521 w 2378076"/>
              <a:gd name="T25" fmla="*/ 28191 h 902582"/>
              <a:gd name="T26" fmla="*/ 5594 w 2378076"/>
              <a:gd name="T27" fmla="*/ 41213 h 902582"/>
              <a:gd name="T28" fmla="*/ 6064 w 2378076"/>
              <a:gd name="T29" fmla="*/ 38319 h 902582"/>
              <a:gd name="T30" fmla="*/ 5374 w 2378076"/>
              <a:gd name="T31" fmla="*/ 21838 h 902582"/>
              <a:gd name="T32" fmla="*/ 5053 w 2378076"/>
              <a:gd name="T33" fmla="*/ 37784 h 902582"/>
              <a:gd name="T34" fmla="*/ 5013 w 2378076"/>
              <a:gd name="T35" fmla="*/ 22019 h 902582"/>
              <a:gd name="T36" fmla="*/ 4480 w 2378076"/>
              <a:gd name="T37" fmla="*/ 38010 h 902582"/>
              <a:gd name="T38" fmla="*/ 3898 w 2378076"/>
              <a:gd name="T39" fmla="*/ 28595 h 902582"/>
              <a:gd name="T40" fmla="*/ 3573 w 2378076"/>
              <a:gd name="T41" fmla="*/ 24973 h 902582"/>
              <a:gd name="T42" fmla="*/ 1911 w 2378076"/>
              <a:gd name="T43" fmla="*/ 38734 h 902582"/>
              <a:gd name="T44" fmla="*/ 593 w 2378076"/>
              <a:gd name="T45" fmla="*/ 26033 h 902582"/>
              <a:gd name="T46" fmla="*/ 3013 w 2378076"/>
              <a:gd name="T47" fmla="*/ 18820 h 902582"/>
              <a:gd name="T48" fmla="*/ 3013 w 2378076"/>
              <a:gd name="T49" fmla="*/ 25345 h 902582"/>
              <a:gd name="T50" fmla="*/ 3309 w 2378076"/>
              <a:gd name="T51" fmla="*/ 38575 h 902582"/>
              <a:gd name="T52" fmla="*/ 2584 w 2378076"/>
              <a:gd name="T53" fmla="*/ 22626 h 902582"/>
              <a:gd name="T54" fmla="*/ 567 w 2378076"/>
              <a:gd name="T55" fmla="*/ 15731 h 902582"/>
              <a:gd name="T56" fmla="*/ 1146 w 2378076"/>
              <a:gd name="T57" fmla="*/ 38328 h 902582"/>
              <a:gd name="T58" fmla="*/ 243 w 2378076"/>
              <a:gd name="T59" fmla="*/ 38328 h 902582"/>
              <a:gd name="T60" fmla="*/ 9478 w 2378076"/>
              <a:gd name="T61" fmla="*/ 12858 h 902582"/>
              <a:gd name="T62" fmla="*/ 10259 w 2378076"/>
              <a:gd name="T63" fmla="*/ 18778 h 902582"/>
              <a:gd name="T64" fmla="*/ 8376 w 2378076"/>
              <a:gd name="T65" fmla="*/ 18252 h 902582"/>
              <a:gd name="T66" fmla="*/ 9143 w 2378076"/>
              <a:gd name="T67" fmla="*/ 13757 h 902582"/>
              <a:gd name="T68" fmla="*/ 7890 w 2378076"/>
              <a:gd name="T69" fmla="*/ 28811 h 902582"/>
              <a:gd name="T70" fmla="*/ 9304 w 2378076"/>
              <a:gd name="T71" fmla="*/ 6977 h 902582"/>
              <a:gd name="T72" fmla="*/ 9609 w 2378076"/>
              <a:gd name="T73" fmla="*/ 4841 h 902582"/>
              <a:gd name="T74" fmla="*/ 9932 w 2378076"/>
              <a:gd name="T75" fmla="*/ 5927 h 902582"/>
              <a:gd name="T76" fmla="*/ 10443 w 2378076"/>
              <a:gd name="T77" fmla="*/ 4661 h 902582"/>
              <a:gd name="T78" fmla="*/ 10699 w 2378076"/>
              <a:gd name="T79" fmla="*/ 13348 h 902582"/>
              <a:gd name="T80" fmla="*/ 10955 w 2378076"/>
              <a:gd name="T81" fmla="*/ 18777 h 902582"/>
              <a:gd name="T82" fmla="*/ 11385 w 2378076"/>
              <a:gd name="T83" fmla="*/ 22578 h 902582"/>
              <a:gd name="T84" fmla="*/ 11452 w 2378076"/>
              <a:gd name="T85" fmla="*/ 29998 h 902582"/>
              <a:gd name="T86" fmla="*/ 11358 w 2378076"/>
              <a:gd name="T87" fmla="*/ 37419 h 902582"/>
              <a:gd name="T88" fmla="*/ 11129 w 2378076"/>
              <a:gd name="T89" fmla="*/ 44115 h 902582"/>
              <a:gd name="T90" fmla="*/ 10766 w 2378076"/>
              <a:gd name="T91" fmla="*/ 50088 h 902582"/>
              <a:gd name="T92" fmla="*/ 10430 w 2378076"/>
              <a:gd name="T93" fmla="*/ 53526 h 902582"/>
              <a:gd name="T94" fmla="*/ 9919 w 2378076"/>
              <a:gd name="T95" fmla="*/ 56603 h 902582"/>
              <a:gd name="T96" fmla="*/ 9233 w 2378076"/>
              <a:gd name="T97" fmla="*/ 57870 h 902582"/>
              <a:gd name="T98" fmla="*/ 8681 w 2378076"/>
              <a:gd name="T99" fmla="*/ 56603 h 902582"/>
              <a:gd name="T100" fmla="*/ 8305 w 2378076"/>
              <a:gd name="T101" fmla="*/ 54431 h 902582"/>
              <a:gd name="T102" fmla="*/ 8143 w 2378076"/>
              <a:gd name="T103" fmla="*/ 47735 h 902582"/>
              <a:gd name="T104" fmla="*/ 7821 w 2378076"/>
              <a:gd name="T105" fmla="*/ 43029 h 902582"/>
              <a:gd name="T106" fmla="*/ 7256 w 2378076"/>
              <a:gd name="T107" fmla="*/ 37419 h 902582"/>
              <a:gd name="T108" fmla="*/ 7484 w 2378076"/>
              <a:gd name="T109" fmla="*/ 31085 h 902582"/>
              <a:gd name="T110" fmla="*/ 7148 w 2378076"/>
              <a:gd name="T111" fmla="*/ 27827 h 902582"/>
              <a:gd name="T112" fmla="*/ 7243 w 2378076"/>
              <a:gd name="T113" fmla="*/ 20588 h 902582"/>
              <a:gd name="T114" fmla="*/ 7403 w 2378076"/>
              <a:gd name="T115" fmla="*/ 15338 h 902582"/>
              <a:gd name="T116" fmla="*/ 7726 w 2378076"/>
              <a:gd name="T117" fmla="*/ 9185 h 902582"/>
              <a:gd name="T118" fmla="*/ 8157 w 2378076"/>
              <a:gd name="T119" fmla="*/ 4661 h 902582"/>
              <a:gd name="T120" fmla="*/ 8668 w 2378076"/>
              <a:gd name="T121" fmla="*/ 5927 h 902582"/>
              <a:gd name="T122" fmla="*/ 8816 w 2378076"/>
              <a:gd name="T123" fmla="*/ 860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sp>
        <p:nvSpPr>
          <p:cNvPr id="6" name="TextBox 5" hidden="1">
            <a:extLst>
              <a:ext uri="{FF2B5EF4-FFF2-40B4-BE49-F238E27FC236}">
                <a16:creationId xmlns:a16="http://schemas.microsoft.com/office/drawing/2014/main" id="{02AAA475-B414-E546-F1D9-1383E7120689}"/>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6" name="Picture Placeholder 25"/>
          <p:cNvSpPr>
            <a:spLocks noGrp="1"/>
          </p:cNvSpPr>
          <p:nvPr>
            <p:ph type="pic" sz="quarter" idx="13"/>
          </p:nvPr>
        </p:nvSpPr>
        <p:spPr>
          <a:xfrm>
            <a:off x="0" y="2"/>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6042781"/>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7C5347C7-BCE8-462E-E426-7D46A8E8DF24}"/>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591B8177-E095-4F32-9FB2-DD6670333A1C}" type="slidenum">
              <a:rPr/>
              <a:pPr>
                <a:defRPr/>
              </a:pPr>
              <a:t>‹#›</a:t>
            </a:fld>
            <a:endParaRPr dirty="0"/>
          </a:p>
        </p:txBody>
      </p:sp>
    </p:spTree>
    <p:extLst>
      <p:ext uri="{BB962C8B-B14F-4D97-AF65-F5344CB8AC3E}">
        <p14:creationId xmlns:p14="http://schemas.microsoft.com/office/powerpoint/2010/main" val="3411452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0CE17-5CC6-8128-A295-4D7B70098471}"/>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4" name="Rectangle 3">
            <a:extLst>
              <a:ext uri="{FF2B5EF4-FFF2-40B4-BE49-F238E27FC236}">
                <a16:creationId xmlns:a16="http://schemas.microsoft.com/office/drawing/2014/main" id="{4BCEF40D-6104-C5F5-E5AA-C14921F03FA9}"/>
              </a:ext>
            </a:extLst>
          </p:cNvPr>
          <p:cNvSpPr/>
          <p:nvPr userDrawn="1"/>
        </p:nvSpPr>
        <p:spPr>
          <a:xfrm>
            <a:off x="0" y="5043488"/>
            <a:ext cx="12192000" cy="181451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5" name="Freeform: Shape 29">
            <a:extLst>
              <a:ext uri="{FF2B5EF4-FFF2-40B4-BE49-F238E27FC236}">
                <a16:creationId xmlns:a16="http://schemas.microsoft.com/office/drawing/2014/main" id="{BB7FD829-9E6A-0909-02AC-A486AB737DAE}"/>
              </a:ext>
            </a:extLst>
          </p:cNvPr>
          <p:cNvSpPr>
            <a:spLocks/>
          </p:cNvSpPr>
          <p:nvPr userDrawn="1"/>
        </p:nvSpPr>
        <p:spPr bwMode="auto">
          <a:xfrm>
            <a:off x="10225617" y="6040438"/>
            <a:ext cx="1752600" cy="665162"/>
          </a:xfrm>
          <a:custGeom>
            <a:avLst/>
            <a:gdLst>
              <a:gd name="T0" fmla="*/ 9084 w 2378076"/>
              <a:gd name="T1" fmla="*/ 45271 h 902582"/>
              <a:gd name="T2" fmla="*/ 9545 w 2378076"/>
              <a:gd name="T3" fmla="*/ 34562 h 902582"/>
              <a:gd name="T4" fmla="*/ 10259 w 2378076"/>
              <a:gd name="T5" fmla="*/ 39090 h 902582"/>
              <a:gd name="T6" fmla="*/ 3761 w 2378076"/>
              <a:gd name="T7" fmla="*/ 33430 h 902582"/>
              <a:gd name="T8" fmla="*/ 1911 w 2378076"/>
              <a:gd name="T9" fmla="*/ 35477 h 902582"/>
              <a:gd name="T10" fmla="*/ 9532 w 2378076"/>
              <a:gd name="T11" fmla="*/ 28883 h 902582"/>
              <a:gd name="T12" fmla="*/ 8914 w 2378076"/>
              <a:gd name="T13" fmla="*/ 28883 h 902582"/>
              <a:gd name="T14" fmla="*/ 10380 w 2378076"/>
              <a:gd name="T15" fmla="*/ 23139 h 902582"/>
              <a:gd name="T16" fmla="*/ 10461 w 2378076"/>
              <a:gd name="T17" fmla="*/ 34347 h 902582"/>
              <a:gd name="T18" fmla="*/ 8173 w 2378076"/>
              <a:gd name="T19" fmla="*/ 34890 h 902582"/>
              <a:gd name="T20" fmla="*/ 8173 w 2378076"/>
              <a:gd name="T21" fmla="*/ 22958 h 902582"/>
              <a:gd name="T22" fmla="*/ 6360 w 2378076"/>
              <a:gd name="T23" fmla="*/ 22403 h 902582"/>
              <a:gd name="T24" fmla="*/ 6521 w 2378076"/>
              <a:gd name="T25" fmla="*/ 28191 h 902582"/>
              <a:gd name="T26" fmla="*/ 5594 w 2378076"/>
              <a:gd name="T27" fmla="*/ 41213 h 902582"/>
              <a:gd name="T28" fmla="*/ 6064 w 2378076"/>
              <a:gd name="T29" fmla="*/ 38319 h 902582"/>
              <a:gd name="T30" fmla="*/ 5374 w 2378076"/>
              <a:gd name="T31" fmla="*/ 21838 h 902582"/>
              <a:gd name="T32" fmla="*/ 5053 w 2378076"/>
              <a:gd name="T33" fmla="*/ 37784 h 902582"/>
              <a:gd name="T34" fmla="*/ 5013 w 2378076"/>
              <a:gd name="T35" fmla="*/ 22019 h 902582"/>
              <a:gd name="T36" fmla="*/ 4480 w 2378076"/>
              <a:gd name="T37" fmla="*/ 38010 h 902582"/>
              <a:gd name="T38" fmla="*/ 3898 w 2378076"/>
              <a:gd name="T39" fmla="*/ 28595 h 902582"/>
              <a:gd name="T40" fmla="*/ 3573 w 2378076"/>
              <a:gd name="T41" fmla="*/ 24973 h 902582"/>
              <a:gd name="T42" fmla="*/ 1911 w 2378076"/>
              <a:gd name="T43" fmla="*/ 38734 h 902582"/>
              <a:gd name="T44" fmla="*/ 593 w 2378076"/>
              <a:gd name="T45" fmla="*/ 26033 h 902582"/>
              <a:gd name="T46" fmla="*/ 3013 w 2378076"/>
              <a:gd name="T47" fmla="*/ 18820 h 902582"/>
              <a:gd name="T48" fmla="*/ 3013 w 2378076"/>
              <a:gd name="T49" fmla="*/ 25345 h 902582"/>
              <a:gd name="T50" fmla="*/ 3309 w 2378076"/>
              <a:gd name="T51" fmla="*/ 38575 h 902582"/>
              <a:gd name="T52" fmla="*/ 2584 w 2378076"/>
              <a:gd name="T53" fmla="*/ 22626 h 902582"/>
              <a:gd name="T54" fmla="*/ 567 w 2378076"/>
              <a:gd name="T55" fmla="*/ 15731 h 902582"/>
              <a:gd name="T56" fmla="*/ 1146 w 2378076"/>
              <a:gd name="T57" fmla="*/ 38328 h 902582"/>
              <a:gd name="T58" fmla="*/ 243 w 2378076"/>
              <a:gd name="T59" fmla="*/ 38328 h 902582"/>
              <a:gd name="T60" fmla="*/ 9478 w 2378076"/>
              <a:gd name="T61" fmla="*/ 12858 h 902582"/>
              <a:gd name="T62" fmla="*/ 10259 w 2378076"/>
              <a:gd name="T63" fmla="*/ 18778 h 902582"/>
              <a:gd name="T64" fmla="*/ 8376 w 2378076"/>
              <a:gd name="T65" fmla="*/ 18252 h 902582"/>
              <a:gd name="T66" fmla="*/ 9143 w 2378076"/>
              <a:gd name="T67" fmla="*/ 13757 h 902582"/>
              <a:gd name="T68" fmla="*/ 7890 w 2378076"/>
              <a:gd name="T69" fmla="*/ 28811 h 902582"/>
              <a:gd name="T70" fmla="*/ 9304 w 2378076"/>
              <a:gd name="T71" fmla="*/ 6977 h 902582"/>
              <a:gd name="T72" fmla="*/ 9609 w 2378076"/>
              <a:gd name="T73" fmla="*/ 4841 h 902582"/>
              <a:gd name="T74" fmla="*/ 9932 w 2378076"/>
              <a:gd name="T75" fmla="*/ 5927 h 902582"/>
              <a:gd name="T76" fmla="*/ 10443 w 2378076"/>
              <a:gd name="T77" fmla="*/ 4661 h 902582"/>
              <a:gd name="T78" fmla="*/ 10699 w 2378076"/>
              <a:gd name="T79" fmla="*/ 13348 h 902582"/>
              <a:gd name="T80" fmla="*/ 10955 w 2378076"/>
              <a:gd name="T81" fmla="*/ 18777 h 902582"/>
              <a:gd name="T82" fmla="*/ 11385 w 2378076"/>
              <a:gd name="T83" fmla="*/ 22578 h 902582"/>
              <a:gd name="T84" fmla="*/ 11452 w 2378076"/>
              <a:gd name="T85" fmla="*/ 29998 h 902582"/>
              <a:gd name="T86" fmla="*/ 11358 w 2378076"/>
              <a:gd name="T87" fmla="*/ 37419 h 902582"/>
              <a:gd name="T88" fmla="*/ 11129 w 2378076"/>
              <a:gd name="T89" fmla="*/ 44115 h 902582"/>
              <a:gd name="T90" fmla="*/ 10766 w 2378076"/>
              <a:gd name="T91" fmla="*/ 50088 h 902582"/>
              <a:gd name="T92" fmla="*/ 10430 w 2378076"/>
              <a:gd name="T93" fmla="*/ 53526 h 902582"/>
              <a:gd name="T94" fmla="*/ 9919 w 2378076"/>
              <a:gd name="T95" fmla="*/ 56603 h 902582"/>
              <a:gd name="T96" fmla="*/ 9233 w 2378076"/>
              <a:gd name="T97" fmla="*/ 57870 h 902582"/>
              <a:gd name="T98" fmla="*/ 8681 w 2378076"/>
              <a:gd name="T99" fmla="*/ 56603 h 902582"/>
              <a:gd name="T100" fmla="*/ 8305 w 2378076"/>
              <a:gd name="T101" fmla="*/ 54431 h 902582"/>
              <a:gd name="T102" fmla="*/ 8143 w 2378076"/>
              <a:gd name="T103" fmla="*/ 47735 h 902582"/>
              <a:gd name="T104" fmla="*/ 7821 w 2378076"/>
              <a:gd name="T105" fmla="*/ 43029 h 902582"/>
              <a:gd name="T106" fmla="*/ 7256 w 2378076"/>
              <a:gd name="T107" fmla="*/ 37419 h 902582"/>
              <a:gd name="T108" fmla="*/ 7484 w 2378076"/>
              <a:gd name="T109" fmla="*/ 31085 h 902582"/>
              <a:gd name="T110" fmla="*/ 7148 w 2378076"/>
              <a:gd name="T111" fmla="*/ 27827 h 902582"/>
              <a:gd name="T112" fmla="*/ 7243 w 2378076"/>
              <a:gd name="T113" fmla="*/ 20588 h 902582"/>
              <a:gd name="T114" fmla="*/ 7403 w 2378076"/>
              <a:gd name="T115" fmla="*/ 15338 h 902582"/>
              <a:gd name="T116" fmla="*/ 7726 w 2378076"/>
              <a:gd name="T117" fmla="*/ 9185 h 902582"/>
              <a:gd name="T118" fmla="*/ 8157 w 2378076"/>
              <a:gd name="T119" fmla="*/ 4661 h 902582"/>
              <a:gd name="T120" fmla="*/ 8668 w 2378076"/>
              <a:gd name="T121" fmla="*/ 5927 h 902582"/>
              <a:gd name="T122" fmla="*/ 8816 w 2378076"/>
              <a:gd name="T123" fmla="*/ 860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sp>
        <p:nvSpPr>
          <p:cNvPr id="6" name="TextBox 5" hidden="1">
            <a:extLst>
              <a:ext uri="{FF2B5EF4-FFF2-40B4-BE49-F238E27FC236}">
                <a16:creationId xmlns:a16="http://schemas.microsoft.com/office/drawing/2014/main" id="{E3055DBC-7C76-344F-606E-18A42D677D21}"/>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1">
                    <a:lumMod val="50000"/>
                  </a:schemeClr>
                </a:solidFill>
                <a:ea typeface="ヒラギノ角ゴ Pro W3" pitchFamily="-84" charset="-128"/>
                <a:cs typeface="+mn-cs"/>
              </a:rPr>
              <a:t>© 2019 Rotary International. Internal Use Only. Not For Distribution. Private and Confidential.</a:t>
            </a:r>
          </a:p>
        </p:txBody>
      </p:sp>
      <p:sp>
        <p:nvSpPr>
          <p:cNvPr id="26" name="Picture Placeholder 25"/>
          <p:cNvSpPr>
            <a:spLocks noGrp="1"/>
          </p:cNvSpPr>
          <p:nvPr>
            <p:ph type="pic" sz="quarter" idx="13"/>
          </p:nvPr>
        </p:nvSpPr>
        <p:spPr>
          <a:xfrm>
            <a:off x="0" y="2"/>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975D9FF5-7AFB-ACF1-1CEF-6113DFF5DA47}"/>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F199153B-D00B-422D-B92E-0608F2C718DB}" type="slidenum">
              <a:rPr/>
              <a:pPr>
                <a:defRPr/>
              </a:pPr>
              <a:t>‹#›</a:t>
            </a:fld>
            <a:endParaRPr dirty="0"/>
          </a:p>
        </p:txBody>
      </p:sp>
    </p:spTree>
    <p:extLst>
      <p:ext uri="{BB962C8B-B14F-4D97-AF65-F5344CB8AC3E}">
        <p14:creationId xmlns:p14="http://schemas.microsoft.com/office/powerpoint/2010/main" val="292684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80DCCF-C07F-6F58-6FCB-52509387EF63}"/>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CC77C136-B689-1539-3293-6B014321AFCE}"/>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FD6BA2AD-DBCE-D07D-9387-D7BD3DE46F8C}"/>
              </a:ext>
            </a:extLst>
          </p:cNvPr>
          <p:cNvSpPr>
            <a:spLocks noGrp="1"/>
          </p:cNvSpPr>
          <p:nvPr>
            <p:ph type="sldNum" sz="quarter" idx="10"/>
          </p:nvPr>
        </p:nvSpPr>
        <p:spPr>
          <a:xfrm>
            <a:off x="11650134" y="115889"/>
            <a:ext cx="423333" cy="365125"/>
          </a:xfrm>
        </p:spPr>
        <p:txBody>
          <a:bodyPr/>
          <a:lstStyle>
            <a:lvl1pPr>
              <a:defRPr lang="en-US">
                <a:solidFill>
                  <a:schemeClr val="bg1"/>
                </a:solidFill>
              </a:defRPr>
            </a:lvl1pPr>
          </a:lstStyle>
          <a:p>
            <a:pPr>
              <a:defRPr/>
            </a:pPr>
            <a:fld id="{FAFDE579-9AD6-414C-8E3F-E885D3F9A9FE}" type="slidenum">
              <a:rPr/>
              <a:pPr>
                <a:defRPr/>
              </a:pPr>
              <a:t>‹#›</a:t>
            </a:fld>
            <a:endParaRPr dirty="0"/>
          </a:p>
        </p:txBody>
      </p:sp>
    </p:spTree>
    <p:extLst>
      <p:ext uri="{BB962C8B-B14F-4D97-AF65-F5344CB8AC3E}">
        <p14:creationId xmlns:p14="http://schemas.microsoft.com/office/powerpoint/2010/main" val="3007908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968CC-6940-8918-17F8-641C8B5BC40F}"/>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3" name="TextBox 2" hidden="1">
            <a:extLst>
              <a:ext uri="{FF2B5EF4-FFF2-40B4-BE49-F238E27FC236}">
                <a16:creationId xmlns:a16="http://schemas.microsoft.com/office/drawing/2014/main" id="{07A4265A-CC8D-AF68-BB5D-81AA33E23241}"/>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126A6B66-2A81-C28A-26C5-09D92C5FD436}"/>
              </a:ext>
            </a:extLst>
          </p:cNvPr>
          <p:cNvSpPr>
            <a:spLocks noGrp="1"/>
          </p:cNvSpPr>
          <p:nvPr>
            <p:ph type="sldNum" sz="quarter" idx="10"/>
          </p:nvPr>
        </p:nvSpPr>
        <p:spPr>
          <a:xfrm>
            <a:off x="11650134" y="115889"/>
            <a:ext cx="423333" cy="365125"/>
          </a:xfrm>
        </p:spPr>
        <p:txBody>
          <a:bodyPr/>
          <a:lstStyle>
            <a:lvl1pPr>
              <a:defRPr lang="en-US">
                <a:solidFill>
                  <a:schemeClr val="bg1"/>
                </a:solidFill>
              </a:defRPr>
            </a:lvl1pPr>
          </a:lstStyle>
          <a:p>
            <a:pPr>
              <a:defRPr/>
            </a:pPr>
            <a:fld id="{5F6CC445-076E-412F-BE01-FD12686439A7}" type="slidenum">
              <a:rPr/>
              <a:pPr>
                <a:defRPr/>
              </a:pPr>
              <a:t>‹#›</a:t>
            </a:fld>
            <a:endParaRPr dirty="0"/>
          </a:p>
        </p:txBody>
      </p:sp>
    </p:spTree>
    <p:extLst>
      <p:ext uri="{BB962C8B-B14F-4D97-AF65-F5344CB8AC3E}">
        <p14:creationId xmlns:p14="http://schemas.microsoft.com/office/powerpoint/2010/main" val="3282422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4DD2B9-2891-6167-476B-E9A412867DE6}"/>
              </a:ext>
            </a:extLst>
          </p:cNvPr>
          <p:cNvSpPr/>
          <p:nvPr userDrawn="1"/>
        </p:nvSpPr>
        <p:spPr>
          <a:xfrm flipV="1">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B94A583F-E2C3-EAF0-F08D-0AB3B3DCEBB9}"/>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142067"/>
            <a:ext cx="11506199" cy="4034896"/>
          </a:xfrm>
        </p:spPr>
        <p:txBody>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77F4B88-B844-E671-9F57-EFDBC6EE60A1}"/>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0845AD4B-54FC-4F6D-877F-A6594A2DC546}" type="slidenum">
              <a:rPr/>
              <a:pPr>
                <a:defRPr/>
              </a:pPr>
              <a:t>‹#›</a:t>
            </a:fld>
            <a:endParaRPr dirty="0"/>
          </a:p>
        </p:txBody>
      </p:sp>
    </p:spTree>
    <p:extLst>
      <p:ext uri="{BB962C8B-B14F-4D97-AF65-F5344CB8AC3E}">
        <p14:creationId xmlns:p14="http://schemas.microsoft.com/office/powerpoint/2010/main" val="379978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9B7C56-75D7-AE8E-2501-DD07CDF96944}"/>
              </a:ext>
            </a:extLst>
          </p:cNvPr>
          <p:cNvSpPr/>
          <p:nvPr userDrawn="1"/>
        </p:nvSpPr>
        <p:spPr>
          <a:xfrm flipV="1">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3A7B716A-6115-F38D-5EC5-505A13EBCBC0}"/>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381001" y="2436813"/>
            <a:ext cx="11506199" cy="3836989"/>
          </a:xfrm>
        </p:spPr>
        <p:txBody>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p:ph type="subTitle" idx="13"/>
          </p:nvPr>
        </p:nvSpPr>
        <p:spPr>
          <a:xfrm>
            <a:off x="381001" y="1796134"/>
            <a:ext cx="11506199" cy="615279"/>
          </a:xfrm>
        </p:spPr>
        <p:txBody>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Slide Number Placeholder 5">
            <a:extLst>
              <a:ext uri="{FF2B5EF4-FFF2-40B4-BE49-F238E27FC236}">
                <a16:creationId xmlns:a16="http://schemas.microsoft.com/office/drawing/2014/main" id="{A39DD59F-59A3-8077-FD5B-79AE9337E021}"/>
              </a:ext>
            </a:extLst>
          </p:cNvPr>
          <p:cNvSpPr>
            <a:spLocks noGrp="1"/>
          </p:cNvSpPr>
          <p:nvPr>
            <p:ph type="sldNum" sz="quarter" idx="14"/>
          </p:nvPr>
        </p:nvSpPr>
        <p:spPr>
          <a:xfrm>
            <a:off x="11650134" y="115889"/>
            <a:ext cx="423333" cy="365125"/>
          </a:xfrm>
        </p:spPr>
        <p:txBody>
          <a:bodyPr/>
          <a:lstStyle>
            <a:lvl1pPr>
              <a:defRPr lang="en-US">
                <a:solidFill>
                  <a:schemeClr val="tx1"/>
                </a:solidFill>
              </a:defRPr>
            </a:lvl1pPr>
          </a:lstStyle>
          <a:p>
            <a:pPr>
              <a:defRPr/>
            </a:pPr>
            <a:fld id="{44D09D9D-9B87-4FA3-8314-B7D4CBCE6B18}" type="slidenum">
              <a:rPr/>
              <a:pPr>
                <a:defRPr/>
              </a:pPr>
              <a:t>‹#›</a:t>
            </a:fld>
            <a:endParaRPr dirty="0"/>
          </a:p>
        </p:txBody>
      </p:sp>
    </p:spTree>
    <p:extLst>
      <p:ext uri="{BB962C8B-B14F-4D97-AF65-F5344CB8AC3E}">
        <p14:creationId xmlns:p14="http://schemas.microsoft.com/office/powerpoint/2010/main" val="1836583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41965-93FD-FE8A-60F1-5540F7D8CEE9}"/>
              </a:ext>
            </a:extLst>
          </p:cNvPr>
          <p:cNvSpPr/>
          <p:nvPr userDrawn="1"/>
        </p:nvSpPr>
        <p:spPr>
          <a:xfrm>
            <a:off x="0" y="1539876"/>
            <a:ext cx="12192000" cy="531812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A4D494A4-430C-8B56-ED97-C51C323FF64A}"/>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3094F84B-93C4-7283-F61B-BD89A57D702F}"/>
              </a:ext>
            </a:extLst>
          </p:cNvPr>
          <p:cNvSpPr txBox="1">
            <a:spLocks/>
          </p:cNvSpPr>
          <p:nvPr userDrawn="1"/>
        </p:nvSpPr>
        <p:spPr>
          <a:xfrm>
            <a:off x="11650134" y="115889"/>
            <a:ext cx="423333" cy="365125"/>
          </a:xfrm>
          <a:prstGeom prst="rect">
            <a:avLst/>
          </a:prstGeom>
        </p:spPr>
        <p:txBody>
          <a:bodyPr lIns="68580" tIns="34290" rIns="68580" bIns="3429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A034C0F-9A65-47C0-BBFE-4316CD63CD18}" type="slidenum">
              <a:rPr sz="900">
                <a:solidFill>
                  <a:schemeClr val="tx1"/>
                </a:solidFill>
              </a:rPr>
              <a:pPr>
                <a:defRPr/>
              </a:pPr>
              <a:t>‹#›</a:t>
            </a:fld>
            <a:endParaRPr sz="900" dirty="0">
              <a:solidFill>
                <a:schemeClr val="tx1"/>
              </a:solidFill>
            </a:endParaRPr>
          </a:p>
        </p:txBody>
      </p:sp>
      <p:sp>
        <p:nvSpPr>
          <p:cNvPr id="8"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BF4CE101-38B0-7489-82F9-56B030649E50}"/>
              </a:ext>
            </a:extLst>
          </p:cNvPr>
          <p:cNvSpPr>
            <a:spLocks noGrp="1"/>
          </p:cNvSpPr>
          <p:nvPr>
            <p:ph type="sldNum" sz="quarter" idx="10"/>
          </p:nvPr>
        </p:nvSpPr>
        <p:spPr>
          <a:xfrm>
            <a:off x="11650134" y="6356351"/>
            <a:ext cx="423333" cy="365125"/>
          </a:xfrm>
        </p:spPr>
        <p:txBody>
          <a:bodyPr/>
          <a:lstStyle>
            <a:lvl1pPr>
              <a:defRPr/>
            </a:lvl1pPr>
          </a:lstStyle>
          <a:p>
            <a:pPr>
              <a:defRPr/>
            </a:pPr>
            <a:fld id="{1AFF8818-8DE2-4215-9116-B1DF16EB8D6D}" type="slidenum">
              <a:rPr lang="en-US"/>
              <a:pPr>
                <a:defRPr/>
              </a:pPr>
              <a:t>‹#›</a:t>
            </a:fld>
            <a:endParaRPr lang="en-US" dirty="0"/>
          </a:p>
        </p:txBody>
      </p:sp>
    </p:spTree>
    <p:extLst>
      <p:ext uri="{BB962C8B-B14F-4D97-AF65-F5344CB8AC3E}">
        <p14:creationId xmlns:p14="http://schemas.microsoft.com/office/powerpoint/2010/main" val="3962467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DAA549-C041-239A-65E4-9C895525A563}"/>
              </a:ext>
            </a:extLst>
          </p:cNvPr>
          <p:cNvSpPr/>
          <p:nvPr userDrawn="1"/>
        </p:nvSpPr>
        <p:spPr>
          <a:xfrm>
            <a:off x="0" y="1"/>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7DAE18DE-6E59-1EEF-8759-640D859DA379}"/>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22B164D7-7238-0618-D51A-0EA787B9A219}"/>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1890A301-E51E-44E8-AAA2-5D50D88EAEC3}" type="slidenum">
              <a:rPr/>
              <a:pPr>
                <a:defRPr/>
              </a:pPr>
              <a:t>‹#›</a:t>
            </a:fld>
            <a:endParaRPr dirty="0"/>
          </a:p>
        </p:txBody>
      </p:sp>
    </p:spTree>
    <p:extLst>
      <p:ext uri="{BB962C8B-B14F-4D97-AF65-F5344CB8AC3E}">
        <p14:creationId xmlns:p14="http://schemas.microsoft.com/office/powerpoint/2010/main" val="315894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9CF90-0788-86A4-F57B-B13DD8F64933}"/>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F4A346F1-EA28-B9E9-B54E-E42B61A4B804}"/>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2"/>
          </a:xfrm>
        </p:spPr>
        <p:txBody>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2" name="Subtitle 2"/>
          <p:cNvSpPr>
            <a:spLocks noGrp="1"/>
          </p:cNvSpPr>
          <p:nvPr>
            <p:ph type="subTitle" idx="1"/>
          </p:nvPr>
        </p:nvSpPr>
        <p:spPr>
          <a:xfrm>
            <a:off x="554568"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a:extLst>
              <a:ext uri="{FF2B5EF4-FFF2-40B4-BE49-F238E27FC236}">
                <a16:creationId xmlns:a16="http://schemas.microsoft.com/office/drawing/2014/main" id="{E38198D2-868C-DC53-4120-44D559893D3B}"/>
              </a:ext>
            </a:extLst>
          </p:cNvPr>
          <p:cNvSpPr>
            <a:spLocks noGrp="1"/>
          </p:cNvSpPr>
          <p:nvPr>
            <p:ph type="sldNum" sz="quarter" idx="15"/>
          </p:nvPr>
        </p:nvSpPr>
        <p:spPr>
          <a:xfrm>
            <a:off x="11650134" y="115889"/>
            <a:ext cx="423333" cy="365125"/>
          </a:xfrm>
        </p:spPr>
        <p:txBody>
          <a:bodyPr/>
          <a:lstStyle>
            <a:lvl1pPr>
              <a:defRPr lang="en-US">
                <a:solidFill>
                  <a:schemeClr val="tx1"/>
                </a:solidFill>
              </a:defRPr>
            </a:lvl1pPr>
          </a:lstStyle>
          <a:p>
            <a:pPr>
              <a:defRPr/>
            </a:pPr>
            <a:fld id="{6F6341CD-817F-4BDF-AFEC-141972560686}" type="slidenum">
              <a:rPr/>
              <a:pPr>
                <a:defRPr/>
              </a:pPr>
              <a:t>‹#›</a:t>
            </a:fld>
            <a:endParaRPr dirty="0"/>
          </a:p>
        </p:txBody>
      </p:sp>
    </p:spTree>
    <p:extLst>
      <p:ext uri="{BB962C8B-B14F-4D97-AF65-F5344CB8AC3E}">
        <p14:creationId xmlns:p14="http://schemas.microsoft.com/office/powerpoint/2010/main" val="1492689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285FA8-1563-0C8D-9DEC-BF6135B764C5}"/>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TextBox 3" hidden="1">
            <a:extLst>
              <a:ext uri="{FF2B5EF4-FFF2-40B4-BE49-F238E27FC236}">
                <a16:creationId xmlns:a16="http://schemas.microsoft.com/office/drawing/2014/main" id="{FF7B5FB7-B721-C640-6EF6-456A4DDC8D5F}"/>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3" name="Picture Placeholder 2"/>
          <p:cNvSpPr>
            <a:spLocks noGrp="1"/>
          </p:cNvSpPr>
          <p:nvPr>
            <p:ph type="pic" sz="quarter" idx="15"/>
          </p:nvPr>
        </p:nvSpPr>
        <p:spPr>
          <a:xfrm>
            <a:off x="6519865" y="398463"/>
            <a:ext cx="5265737" cy="6019800"/>
          </a:xfrm>
        </p:spPr>
        <p:txBody>
          <a:bodyPr rtlCol="0">
            <a:normAutofit/>
          </a:bodyPr>
          <a:lstStyle/>
          <a:p>
            <a:pPr lvl="0"/>
            <a:endParaRPr lang="en-US" noProof="0" dirty="0"/>
          </a:p>
        </p:txBody>
      </p:sp>
      <p:sp>
        <p:nvSpPr>
          <p:cNvPr id="10" name="Text Placeholder 11"/>
          <p:cNvSpPr>
            <a:spLocks noGrp="1"/>
          </p:cNvSpPr>
          <p:nvPr>
            <p:ph type="body" sz="quarter" idx="14"/>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11" name="Subtitle 2"/>
          <p:cNvSpPr>
            <a:spLocks noGrp="1"/>
          </p:cNvSpPr>
          <p:nvPr>
            <p:ph type="subTitle" idx="1"/>
          </p:nvPr>
        </p:nvSpPr>
        <p:spPr>
          <a:xfrm>
            <a:off x="554568" y="3383632"/>
            <a:ext cx="4986867" cy="1975764"/>
          </a:xfrm>
        </p:spPr>
        <p:txBody>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4E7EA977-CE88-31F7-75C0-5B817B13A6F8}"/>
              </a:ext>
            </a:extLst>
          </p:cNvPr>
          <p:cNvSpPr>
            <a:spLocks noGrp="1"/>
          </p:cNvSpPr>
          <p:nvPr>
            <p:ph type="sldNum" sz="quarter" idx="16"/>
          </p:nvPr>
        </p:nvSpPr>
        <p:spPr>
          <a:xfrm>
            <a:off x="11650134" y="115889"/>
            <a:ext cx="423333" cy="365125"/>
          </a:xfrm>
        </p:spPr>
        <p:txBody>
          <a:bodyPr/>
          <a:lstStyle>
            <a:lvl1pPr>
              <a:defRPr>
                <a:solidFill>
                  <a:schemeClr val="bg1"/>
                </a:solidFill>
              </a:defRPr>
            </a:lvl1pPr>
          </a:lstStyle>
          <a:p>
            <a:pPr>
              <a:defRPr/>
            </a:pPr>
            <a:fld id="{2B767BB5-9E04-4CAA-912C-AD6E47105C55}" type="slidenum">
              <a:rPr lang="en-US"/>
              <a:pPr>
                <a:defRPr/>
              </a:pPr>
              <a:t>‹#›</a:t>
            </a:fld>
            <a:endParaRPr lang="en-US" dirty="0"/>
          </a:p>
        </p:txBody>
      </p:sp>
    </p:spTree>
    <p:extLst>
      <p:ext uri="{BB962C8B-B14F-4D97-AF65-F5344CB8AC3E}">
        <p14:creationId xmlns:p14="http://schemas.microsoft.com/office/powerpoint/2010/main" val="1052073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5DD7998-9BE6-8BED-7640-38D55698E871}"/>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8" name="Picture Placeholder 1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9" name="Text Placeholder 8"/>
          <p:cNvSpPr>
            <a:spLocks noGrp="1"/>
          </p:cNvSpPr>
          <p:nvPr>
            <p:ph type="body" sz="quarter" idx="16"/>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anchor="b">
            <a:noAutofit/>
          </a:bodyPr>
          <a:lstStyle>
            <a:lvl1pPr marL="0" indent="0" algn="r">
              <a:buNone/>
              <a:defRPr>
                <a:solidFill>
                  <a:schemeClr val="tx1">
                    <a:alpha val="0"/>
                  </a:schemeClr>
                </a:solidFill>
              </a:defRPr>
            </a:lvl1pPr>
          </a:lstStyle>
          <a:p>
            <a:pPr lvl="0"/>
            <a:r>
              <a:rPr lang="en-US"/>
              <a:t>Click to edit Master text styles</a:t>
            </a:r>
          </a:p>
        </p:txBody>
      </p:sp>
      <p:sp>
        <p:nvSpPr>
          <p:cNvPr id="25"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6" name="Subtitle 2"/>
          <p:cNvSpPr>
            <a:spLocks noGrp="1"/>
          </p:cNvSpPr>
          <p:nvPr>
            <p:ph type="subTitle" idx="1"/>
          </p:nvPr>
        </p:nvSpPr>
        <p:spPr>
          <a:xfrm>
            <a:off x="554568"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Slide Number Placeholder 5">
            <a:extLst>
              <a:ext uri="{FF2B5EF4-FFF2-40B4-BE49-F238E27FC236}">
                <a16:creationId xmlns:a16="http://schemas.microsoft.com/office/drawing/2014/main" id="{EC28753C-5C14-505F-113E-74ADA5D2B7CA}"/>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600C8463-243C-411A-B5E7-E6676062ABCC}" type="slidenum">
              <a:rPr lang="en-US"/>
              <a:pPr>
                <a:defRPr/>
              </a:pPr>
              <a:t>‹#›</a:t>
            </a:fld>
            <a:endParaRPr lang="en-US" dirty="0"/>
          </a:p>
        </p:txBody>
      </p:sp>
    </p:spTree>
    <p:extLst>
      <p:ext uri="{BB962C8B-B14F-4D97-AF65-F5344CB8AC3E}">
        <p14:creationId xmlns:p14="http://schemas.microsoft.com/office/powerpoint/2010/main" val="532814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r>
              <a:rPr lang="en-US" noProof="0"/>
              <a:t>Click icon to add picture</a:t>
            </a:r>
            <a:endParaRPr lang="en-US" noProof="0" dirty="0"/>
          </a:p>
        </p:txBody>
      </p:sp>
      <p:sp>
        <p:nvSpPr>
          <p:cNvPr id="11" name="Text Placeholder 10"/>
          <p:cNvSpPr>
            <a:spLocks noGrp="1"/>
          </p:cNvSpPr>
          <p:nvPr>
            <p:ph type="body" sz="quarter" idx="18"/>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anchor="b">
            <a:noAutofit/>
          </a:bodyPr>
          <a:lstStyle>
            <a:lvl1pPr>
              <a:defRPr lang="en-US" dirty="0">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6871305"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Slide Number Placeholder 5">
            <a:extLst>
              <a:ext uri="{FF2B5EF4-FFF2-40B4-BE49-F238E27FC236}">
                <a16:creationId xmlns:a16="http://schemas.microsoft.com/office/drawing/2014/main" id="{EF0C28BB-DBA8-8B68-2E30-723681F91D32}"/>
              </a:ext>
            </a:extLst>
          </p:cNvPr>
          <p:cNvSpPr>
            <a:spLocks noGrp="1"/>
          </p:cNvSpPr>
          <p:nvPr>
            <p:ph type="sldNum" sz="quarter" idx="19"/>
          </p:nvPr>
        </p:nvSpPr>
        <p:spPr>
          <a:xfrm>
            <a:off x="11650134" y="115889"/>
            <a:ext cx="423333" cy="365125"/>
          </a:xfrm>
        </p:spPr>
        <p:txBody>
          <a:bodyPr/>
          <a:lstStyle>
            <a:lvl1pPr>
              <a:defRPr lang="en-US">
                <a:solidFill>
                  <a:schemeClr val="tx1"/>
                </a:solidFill>
              </a:defRPr>
            </a:lvl1pPr>
          </a:lstStyle>
          <a:p>
            <a:pPr>
              <a:defRPr/>
            </a:pPr>
            <a:fld id="{D82BC1FF-4EE5-4576-80B8-EF0CBABA1DF1}" type="slidenum">
              <a:rPr/>
              <a:pPr>
                <a:defRPr/>
              </a:pPr>
              <a:t>‹#›</a:t>
            </a:fld>
            <a:endParaRPr dirty="0"/>
          </a:p>
        </p:txBody>
      </p:sp>
    </p:spTree>
    <p:extLst>
      <p:ext uri="{BB962C8B-B14F-4D97-AF65-F5344CB8AC3E}">
        <p14:creationId xmlns:p14="http://schemas.microsoft.com/office/powerpoint/2010/main" val="3157198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6871305" y="3383632"/>
            <a:ext cx="4986867" cy="1975764"/>
          </a:xfrm>
        </p:spPr>
        <p:txBody>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Slide Number Placeholder 5">
            <a:extLst>
              <a:ext uri="{FF2B5EF4-FFF2-40B4-BE49-F238E27FC236}">
                <a16:creationId xmlns:a16="http://schemas.microsoft.com/office/drawing/2014/main" id="{4C473DFF-E502-8B7D-A40D-DC001BE14427}"/>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2CBBCBDA-71B6-4328-9E12-6CBE25FEAFC5}" type="slidenum">
              <a:rPr lang="en-US"/>
              <a:pPr>
                <a:defRPr/>
              </a:pPr>
              <a:t>‹#›</a:t>
            </a:fld>
            <a:endParaRPr lang="en-US" dirty="0"/>
          </a:p>
        </p:txBody>
      </p:sp>
    </p:spTree>
    <p:extLst>
      <p:ext uri="{BB962C8B-B14F-4D97-AF65-F5344CB8AC3E}">
        <p14:creationId xmlns:p14="http://schemas.microsoft.com/office/powerpoint/2010/main" val="528874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57AB273-16CA-A1BB-E7EC-76CFD1A9F163}"/>
              </a:ext>
            </a:extLst>
          </p:cNvPr>
          <p:cNvSpPr/>
          <p:nvPr userDrawn="1"/>
        </p:nvSpPr>
        <p:spPr>
          <a:xfrm>
            <a:off x="0" y="1539876"/>
            <a:ext cx="12192000" cy="5318125"/>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7E3FD376-6216-7C96-9EEA-F585A8A7BBDF}"/>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Rectangle 4" hidden="1">
            <a:extLst>
              <a:ext uri="{FF2B5EF4-FFF2-40B4-BE49-F238E27FC236}">
                <a16:creationId xmlns:a16="http://schemas.microsoft.com/office/drawing/2014/main" id="{9653CA88-B8F0-8E93-C8EB-E9AC8650045B}"/>
              </a:ext>
            </a:extLst>
          </p:cNvPr>
          <p:cNvSpPr/>
          <p:nvPr userDrawn="1"/>
        </p:nvSpPr>
        <p:spPr>
          <a:xfrm>
            <a:off x="0" y="6273800"/>
            <a:ext cx="4538133"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Content Placeholder 2"/>
          <p:cNvSpPr>
            <a:spLocks noGrp="1"/>
          </p:cNvSpPr>
          <p:nvPr>
            <p:ph idx="1"/>
          </p:nvPr>
        </p:nvSpPr>
        <p:spPr>
          <a:xfrm>
            <a:off x="381001" y="2142067"/>
            <a:ext cx="11506199" cy="4034896"/>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B364FB1-00EA-7036-C83A-515947711BA9}"/>
              </a:ext>
            </a:extLst>
          </p:cNvPr>
          <p:cNvSpPr>
            <a:spLocks noGrp="1"/>
          </p:cNvSpPr>
          <p:nvPr>
            <p:ph type="sldNum" sz="quarter" idx="10"/>
          </p:nvPr>
        </p:nvSpPr>
        <p:spPr>
          <a:xfrm>
            <a:off x="11650134" y="115889"/>
            <a:ext cx="423333" cy="365125"/>
          </a:xfrm>
        </p:spPr>
        <p:txBody>
          <a:bodyPr/>
          <a:lstStyle>
            <a:lvl1pPr>
              <a:defRPr lang="en-US">
                <a:solidFill>
                  <a:schemeClr val="tx1"/>
                </a:solidFill>
              </a:defRPr>
            </a:lvl1pPr>
          </a:lstStyle>
          <a:p>
            <a:pPr>
              <a:defRPr/>
            </a:pPr>
            <a:fld id="{8A40C6B1-741B-4B60-82FE-E916783C539F}" type="slidenum">
              <a:rPr/>
              <a:pPr>
                <a:defRPr/>
              </a:pPr>
              <a:t>‹#›</a:t>
            </a:fld>
            <a:endParaRPr dirty="0"/>
          </a:p>
        </p:txBody>
      </p:sp>
    </p:spTree>
    <p:extLst>
      <p:ext uri="{BB962C8B-B14F-4D97-AF65-F5344CB8AC3E}">
        <p14:creationId xmlns:p14="http://schemas.microsoft.com/office/powerpoint/2010/main" val="631520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3883F-AC71-2A16-7411-5B9B5ECB2883}"/>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0FC9386C-FA7E-7C9E-91EE-1B123036C08A}"/>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3" name="Content Placeholder 2"/>
          <p:cNvSpPr>
            <a:spLocks noGrp="1"/>
          </p:cNvSpPr>
          <p:nvPr>
            <p:ph idx="1"/>
          </p:nvPr>
        </p:nvSpPr>
        <p:spPr>
          <a:xfrm>
            <a:off x="381001" y="2142067"/>
            <a:ext cx="11506199" cy="4034896"/>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a:t>Click to edit Master title style</a:t>
            </a:r>
            <a:endParaRPr lang="en-US" dirty="0"/>
          </a:p>
        </p:txBody>
      </p:sp>
      <p:sp>
        <p:nvSpPr>
          <p:cNvPr id="10" name="Subtitle 2"/>
          <p:cNvSpPr>
            <a:spLocks noGrp="1"/>
          </p:cNvSpPr>
          <p:nvPr>
            <p:ph type="subTitle" idx="13"/>
          </p:nvPr>
        </p:nvSpPr>
        <p:spPr>
          <a:xfrm>
            <a:off x="380999" y="1012898"/>
            <a:ext cx="11365895" cy="600002"/>
          </a:xfrm>
        </p:spPr>
        <p:txBody>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257E2D27-98F6-4D10-4CD9-81E2B199B21B}"/>
              </a:ext>
            </a:extLst>
          </p:cNvPr>
          <p:cNvSpPr>
            <a:spLocks noGrp="1"/>
          </p:cNvSpPr>
          <p:nvPr>
            <p:ph type="sldNum" sz="quarter" idx="14"/>
          </p:nvPr>
        </p:nvSpPr>
        <p:spPr>
          <a:xfrm>
            <a:off x="11650134" y="115889"/>
            <a:ext cx="423333" cy="365125"/>
          </a:xfrm>
        </p:spPr>
        <p:txBody>
          <a:bodyPr/>
          <a:lstStyle>
            <a:lvl1pPr>
              <a:defRPr>
                <a:solidFill>
                  <a:schemeClr val="bg1"/>
                </a:solidFill>
              </a:defRPr>
            </a:lvl1pPr>
          </a:lstStyle>
          <a:p>
            <a:pPr>
              <a:defRPr/>
            </a:pPr>
            <a:fld id="{E2F1C631-4F60-4DDF-B474-39A77AC6AF79}" type="slidenum">
              <a:rPr lang="en-US"/>
              <a:pPr>
                <a:defRPr/>
              </a:pPr>
              <a:t>‹#›</a:t>
            </a:fld>
            <a:endParaRPr lang="en-US" dirty="0"/>
          </a:p>
        </p:txBody>
      </p:sp>
    </p:spTree>
    <p:extLst>
      <p:ext uri="{BB962C8B-B14F-4D97-AF65-F5344CB8AC3E}">
        <p14:creationId xmlns:p14="http://schemas.microsoft.com/office/powerpoint/2010/main" val="3887044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39B0A-A878-3E07-B320-A4DA5696E15F}"/>
              </a:ext>
            </a:extLst>
          </p:cNvPr>
          <p:cNvSpPr/>
          <p:nvPr userDrawn="1"/>
        </p:nvSpPr>
        <p:spPr>
          <a:xfrm>
            <a:off x="0" y="2403476"/>
            <a:ext cx="12192000" cy="4454525"/>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TextBox 3" hidden="1">
            <a:extLst>
              <a:ext uri="{FF2B5EF4-FFF2-40B4-BE49-F238E27FC236}">
                <a16:creationId xmlns:a16="http://schemas.microsoft.com/office/drawing/2014/main" id="{48A4FB34-7998-5BC1-ED9D-153ABE4324FB}"/>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5" name="Picture Placeholder 4"/>
          <p:cNvSpPr>
            <a:spLocks noGrp="1"/>
          </p:cNvSpPr>
          <p:nvPr>
            <p:ph type="pic" sz="quarter" idx="13"/>
          </p:nvPr>
        </p:nvSpPr>
        <p:spPr>
          <a:xfrm>
            <a:off x="1" y="1"/>
            <a:ext cx="12192000" cy="2403334"/>
          </a:xfrm>
        </p:spPr>
        <p:txBody>
          <a:bodyPr rtlCol="0">
            <a:normAutofit/>
          </a:bodyPr>
          <a:lstStyle/>
          <a:p>
            <a:pPr lvl="0"/>
            <a:endParaRPr lang="en-US" noProof="0" dirty="0"/>
          </a:p>
        </p:txBody>
      </p:sp>
      <p:sp>
        <p:nvSpPr>
          <p:cNvPr id="3" name="Content Placeholder 2"/>
          <p:cNvSpPr>
            <a:spLocks noGrp="1"/>
          </p:cNvSpPr>
          <p:nvPr>
            <p:ph idx="1"/>
          </p:nvPr>
        </p:nvSpPr>
        <p:spPr>
          <a:xfrm>
            <a:off x="381001" y="2667653"/>
            <a:ext cx="11506199" cy="3773628"/>
          </a:xfrm>
        </p:spPr>
        <p:txBody>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4"/>
          </p:nvPr>
        </p:nvSpPr>
        <p:spPr>
          <a:xfrm>
            <a:off x="0" y="0"/>
            <a:ext cx="12192000" cy="2419070"/>
          </a:xfrm>
          <a:solidFill>
            <a:srgbClr val="48595D">
              <a:alpha val="70000"/>
            </a:srgbClr>
          </a:solidFill>
        </p:spPr>
        <p:txBody>
          <a:bodyPr lIns="822960" tIns="457200"/>
          <a:lstStyle>
            <a:lvl1pPr marL="0" indent="0">
              <a:buNone/>
              <a:defRPr sz="3300" b="1">
                <a:solidFill>
                  <a:schemeClr val="bg1"/>
                </a:solidFill>
                <a:latin typeface="+mj-lt"/>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73C6461F-08B7-13D6-EBA2-0B2BC538E4AB}"/>
              </a:ext>
            </a:extLst>
          </p:cNvPr>
          <p:cNvSpPr>
            <a:spLocks noGrp="1"/>
          </p:cNvSpPr>
          <p:nvPr>
            <p:ph type="sldNum" sz="quarter" idx="15"/>
          </p:nvPr>
        </p:nvSpPr>
        <p:spPr>
          <a:xfrm>
            <a:off x="11650134" y="115889"/>
            <a:ext cx="423333" cy="365125"/>
          </a:xfrm>
        </p:spPr>
        <p:txBody>
          <a:bodyPr/>
          <a:lstStyle>
            <a:lvl1pPr>
              <a:defRPr>
                <a:solidFill>
                  <a:schemeClr val="bg1"/>
                </a:solidFill>
              </a:defRPr>
            </a:lvl1pPr>
          </a:lstStyle>
          <a:p>
            <a:pPr>
              <a:defRPr/>
            </a:pPr>
            <a:fld id="{A694A463-8ECA-4D22-9255-CD3B730AF5DD}" type="slidenum">
              <a:rPr lang="en-US"/>
              <a:pPr>
                <a:defRPr/>
              </a:pPr>
              <a:t>‹#›</a:t>
            </a:fld>
            <a:endParaRPr lang="en-US" dirty="0"/>
          </a:p>
        </p:txBody>
      </p:sp>
    </p:spTree>
    <p:extLst>
      <p:ext uri="{BB962C8B-B14F-4D97-AF65-F5344CB8AC3E}">
        <p14:creationId xmlns:p14="http://schemas.microsoft.com/office/powerpoint/2010/main" val="3103292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11" name="Text Placeholder 10"/>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8" name="Text Placeholder 7"/>
          <p:cNvSpPr>
            <a:spLocks noGrp="1"/>
          </p:cNvSpPr>
          <p:nvPr>
            <p:ph type="body" sz="quarter" idx="14"/>
          </p:nvPr>
        </p:nvSpPr>
        <p:spPr>
          <a:xfrm>
            <a:off x="719139" y="1358902"/>
            <a:ext cx="3860800" cy="2434167"/>
          </a:xfrm>
          <a:noFill/>
          <a:ln w="50800">
            <a:solidFill>
              <a:schemeClr val="bg1"/>
            </a:solidFill>
          </a:ln>
        </p:spPr>
        <p:txBody>
          <a:bodyPr anchor="ct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2" name="Slide Number Placeholder 5">
            <a:extLst>
              <a:ext uri="{FF2B5EF4-FFF2-40B4-BE49-F238E27FC236}">
                <a16:creationId xmlns:a16="http://schemas.microsoft.com/office/drawing/2014/main" id="{654CDE6D-C14F-A694-F939-B6D7BCF2D02C}"/>
              </a:ext>
            </a:extLst>
          </p:cNvPr>
          <p:cNvSpPr>
            <a:spLocks noGrp="1"/>
          </p:cNvSpPr>
          <p:nvPr>
            <p:ph type="sldNum" sz="quarter" idx="17"/>
          </p:nvPr>
        </p:nvSpPr>
        <p:spPr>
          <a:xfrm>
            <a:off x="11650134" y="115889"/>
            <a:ext cx="423333" cy="365125"/>
          </a:xfrm>
        </p:spPr>
        <p:txBody>
          <a:bodyPr/>
          <a:lstStyle>
            <a:lvl1pPr>
              <a:defRPr>
                <a:solidFill>
                  <a:schemeClr val="bg1"/>
                </a:solidFill>
              </a:defRPr>
            </a:lvl1pPr>
          </a:lstStyle>
          <a:p>
            <a:pPr>
              <a:defRPr/>
            </a:pPr>
            <a:fld id="{C80758B0-EA97-46AA-984E-3C3EC2F53950}" type="slidenum">
              <a:rPr lang="en-US"/>
              <a:pPr>
                <a:defRPr/>
              </a:pPr>
              <a:t>‹#›</a:t>
            </a:fld>
            <a:endParaRPr lang="en-US" dirty="0"/>
          </a:p>
        </p:txBody>
      </p:sp>
    </p:spTree>
    <p:extLst>
      <p:ext uri="{BB962C8B-B14F-4D97-AF65-F5344CB8AC3E}">
        <p14:creationId xmlns:p14="http://schemas.microsoft.com/office/powerpoint/2010/main" val="1810560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8" name="Text Placeholder 7"/>
          <p:cNvSpPr>
            <a:spLocks noGrp="1"/>
          </p:cNvSpPr>
          <p:nvPr>
            <p:ph type="body" sz="quarter" idx="17"/>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0" name="Subtitle 2"/>
          <p:cNvSpPr>
            <a:spLocks noGrp="1"/>
          </p:cNvSpPr>
          <p:nvPr>
            <p:ph type="subTitle" idx="1"/>
          </p:nvPr>
        </p:nvSpPr>
        <p:spPr>
          <a:xfrm>
            <a:off x="296333" y="3345532"/>
            <a:ext cx="4986867" cy="1975764"/>
          </a:xfrm>
        </p:spPr>
        <p:txBody>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p:cNvSpPr>
            <a:spLocks noGrp="1"/>
          </p:cNvSpPr>
          <p:nvPr>
            <p:ph type="body" sz="quarter" idx="14"/>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 name="Slide Number Placeholder 5">
            <a:extLst>
              <a:ext uri="{FF2B5EF4-FFF2-40B4-BE49-F238E27FC236}">
                <a16:creationId xmlns:a16="http://schemas.microsoft.com/office/drawing/2014/main" id="{CD9AF351-7B7C-4008-616A-48071A6C9D31}"/>
              </a:ext>
            </a:extLst>
          </p:cNvPr>
          <p:cNvSpPr>
            <a:spLocks noGrp="1"/>
          </p:cNvSpPr>
          <p:nvPr>
            <p:ph type="sldNum" sz="quarter" idx="18"/>
          </p:nvPr>
        </p:nvSpPr>
        <p:spPr>
          <a:xfrm>
            <a:off x="11650134" y="115889"/>
            <a:ext cx="423333" cy="365125"/>
          </a:xfrm>
        </p:spPr>
        <p:txBody>
          <a:bodyPr/>
          <a:lstStyle>
            <a:lvl1pPr>
              <a:defRPr>
                <a:solidFill>
                  <a:schemeClr val="bg1"/>
                </a:solidFill>
              </a:defRPr>
            </a:lvl1pPr>
          </a:lstStyle>
          <a:p>
            <a:pPr>
              <a:defRPr/>
            </a:pPr>
            <a:fld id="{40A47CD7-67EE-4157-BD1F-20FE24D5E0A4}" type="slidenum">
              <a:rPr lang="en-US"/>
              <a:pPr>
                <a:defRPr/>
              </a:pPr>
              <a:t>‹#›</a:t>
            </a:fld>
            <a:endParaRPr lang="en-US" dirty="0"/>
          </a:p>
        </p:txBody>
      </p:sp>
    </p:spTree>
    <p:extLst>
      <p:ext uri="{BB962C8B-B14F-4D97-AF65-F5344CB8AC3E}">
        <p14:creationId xmlns:p14="http://schemas.microsoft.com/office/powerpoint/2010/main" val="357188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6"/>
          <p:cNvSpPr>
            <a:spLocks noGrp="1"/>
          </p:cNvSpPr>
          <p:nvPr>
            <p:ph type="body" sz="quarter" idx="14"/>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Slide Number Placeholder 5">
            <a:extLst>
              <a:ext uri="{FF2B5EF4-FFF2-40B4-BE49-F238E27FC236}">
                <a16:creationId xmlns:a16="http://schemas.microsoft.com/office/drawing/2014/main" id="{05669CC0-B46F-8299-61FC-FEBC3C54E2D2}"/>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2ED8FF72-9632-405F-96DD-F013007AAD2D}" type="slidenum">
              <a:rPr/>
              <a:pPr>
                <a:defRPr/>
              </a:pPr>
              <a:t>‹#›</a:t>
            </a:fld>
            <a:endParaRPr dirty="0"/>
          </a:p>
        </p:txBody>
      </p:sp>
    </p:spTree>
    <p:extLst>
      <p:ext uri="{BB962C8B-B14F-4D97-AF65-F5344CB8AC3E}">
        <p14:creationId xmlns:p14="http://schemas.microsoft.com/office/powerpoint/2010/main" val="42159341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lIns="0" tIns="0" rIns="0" bIns="0" anchor="ctr">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Slide Number Placeholder 5">
            <a:extLst>
              <a:ext uri="{FF2B5EF4-FFF2-40B4-BE49-F238E27FC236}">
                <a16:creationId xmlns:a16="http://schemas.microsoft.com/office/drawing/2014/main" id="{4B6EDCC2-6FFF-D442-417C-85F81D94B6F8}"/>
              </a:ext>
            </a:extLst>
          </p:cNvPr>
          <p:cNvSpPr>
            <a:spLocks noGrp="1"/>
          </p:cNvSpPr>
          <p:nvPr>
            <p:ph type="sldNum" sz="quarter" idx="17"/>
          </p:nvPr>
        </p:nvSpPr>
        <p:spPr>
          <a:xfrm>
            <a:off x="11650134" y="115889"/>
            <a:ext cx="423333" cy="365125"/>
          </a:xfrm>
        </p:spPr>
        <p:txBody>
          <a:bodyPr/>
          <a:lstStyle>
            <a:lvl1pPr>
              <a:defRPr lang="en-US">
                <a:solidFill>
                  <a:schemeClr val="bg1"/>
                </a:solidFill>
              </a:defRPr>
            </a:lvl1pPr>
          </a:lstStyle>
          <a:p>
            <a:pPr>
              <a:defRPr/>
            </a:pPr>
            <a:fld id="{BFCDD4C6-066B-4C24-A5CC-66DE35D79B34}" type="slidenum">
              <a:rPr/>
              <a:pPr>
                <a:defRPr/>
              </a:pPr>
              <a:t>‹#›</a:t>
            </a:fld>
            <a:endParaRPr dirty="0"/>
          </a:p>
        </p:txBody>
      </p:sp>
    </p:spTree>
    <p:extLst>
      <p:ext uri="{BB962C8B-B14F-4D97-AF65-F5344CB8AC3E}">
        <p14:creationId xmlns:p14="http://schemas.microsoft.com/office/powerpoint/2010/main" val="812997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5"/>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2" name="Slide Number Placeholder 5">
            <a:extLst>
              <a:ext uri="{FF2B5EF4-FFF2-40B4-BE49-F238E27FC236}">
                <a16:creationId xmlns:a16="http://schemas.microsoft.com/office/drawing/2014/main" id="{AFF36061-CE1F-DE16-D68F-565A2E59F4F9}"/>
              </a:ext>
            </a:extLst>
          </p:cNvPr>
          <p:cNvSpPr>
            <a:spLocks noGrp="1"/>
          </p:cNvSpPr>
          <p:nvPr>
            <p:ph type="sldNum" sz="quarter" idx="16"/>
          </p:nvPr>
        </p:nvSpPr>
        <p:spPr>
          <a:xfrm>
            <a:off x="11650134" y="115889"/>
            <a:ext cx="423333" cy="365125"/>
          </a:xfrm>
        </p:spPr>
        <p:txBody>
          <a:bodyPr/>
          <a:lstStyle>
            <a:lvl1pPr>
              <a:defRPr lang="en-US">
                <a:solidFill>
                  <a:schemeClr val="bg1"/>
                </a:solidFill>
              </a:defRPr>
            </a:lvl1pPr>
          </a:lstStyle>
          <a:p>
            <a:pPr>
              <a:defRPr/>
            </a:pPr>
            <a:fld id="{E4F4CB9F-4ADA-4CF0-AF92-D93669288634}" type="slidenum">
              <a:rPr/>
              <a:pPr>
                <a:defRPr/>
              </a:pPr>
              <a:t>‹#›</a:t>
            </a:fld>
            <a:endParaRPr dirty="0"/>
          </a:p>
        </p:txBody>
      </p:sp>
    </p:spTree>
    <p:extLst>
      <p:ext uri="{BB962C8B-B14F-4D97-AF65-F5344CB8AC3E}">
        <p14:creationId xmlns:p14="http://schemas.microsoft.com/office/powerpoint/2010/main" val="1258866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9842E50-A940-9F8D-0A64-66C26AA4B324}"/>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1" name="Picture Placeholder 10"/>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11"/>
          <p:cNvSpPr>
            <a:spLocks noGrp="1"/>
          </p:cNvSpPr>
          <p:nvPr>
            <p:ph type="body" sz="quarter" idx="14"/>
          </p:nvPr>
        </p:nvSpPr>
        <p:spPr>
          <a:xfrm>
            <a:off x="829734" y="3429000"/>
            <a:ext cx="10532535" cy="1135062"/>
          </a:xfrm>
        </p:spPr>
        <p:txBody>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C13FB3F9-722D-B4F2-708A-596023FA30F8}"/>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C3DD7859-6C32-437F-BD04-265CCC2F2BDD}" type="slidenum">
              <a:rPr/>
              <a:pPr>
                <a:defRPr/>
              </a:pPr>
              <a:t>‹#›</a:t>
            </a:fld>
            <a:endParaRPr dirty="0"/>
          </a:p>
        </p:txBody>
      </p:sp>
    </p:spTree>
    <p:extLst>
      <p:ext uri="{BB962C8B-B14F-4D97-AF65-F5344CB8AC3E}">
        <p14:creationId xmlns:p14="http://schemas.microsoft.com/office/powerpoint/2010/main" val="22761543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CAD6B3-C62B-C5D0-0BDD-5976CD5BBDB9}"/>
              </a:ext>
            </a:extLst>
          </p:cNvPr>
          <p:cNvSpPr/>
          <p:nvPr userDrawn="1"/>
        </p:nvSpPr>
        <p:spPr>
          <a:xfrm>
            <a:off x="-12700" y="-4763"/>
            <a:ext cx="12217400" cy="240823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Freeform: Shape 3">
            <a:extLst>
              <a:ext uri="{FF2B5EF4-FFF2-40B4-BE49-F238E27FC236}">
                <a16:creationId xmlns:a16="http://schemas.microsoft.com/office/drawing/2014/main" id="{39B2CD83-F46E-0019-CC6B-6C9644724EB6}"/>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12" name="Picture Placeholder 11"/>
          <p:cNvSpPr>
            <a:spLocks noGrp="1"/>
          </p:cNvSpPr>
          <p:nvPr>
            <p:ph type="pic" sz="quarter" idx="13"/>
          </p:nvPr>
        </p:nvSpPr>
        <p:spPr>
          <a:xfrm>
            <a:off x="0" y="2403338"/>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93866"/>
            <a:ext cx="11065935" cy="635000"/>
          </a:xfrm>
        </p:spPr>
        <p:txBody>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90929011-3F97-6A69-0E92-CDF031E85A19}"/>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4FD82717-E89E-4458-9125-2E9C02428F70}" type="slidenum">
              <a:rPr/>
              <a:pPr>
                <a:defRPr/>
              </a:pPr>
              <a:t>‹#›</a:t>
            </a:fld>
            <a:endParaRPr dirty="0"/>
          </a:p>
        </p:txBody>
      </p:sp>
    </p:spTree>
    <p:extLst>
      <p:ext uri="{BB962C8B-B14F-4D97-AF65-F5344CB8AC3E}">
        <p14:creationId xmlns:p14="http://schemas.microsoft.com/office/powerpoint/2010/main" val="2582620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8F7AF-8F3D-205B-3909-BF60BD922403}"/>
              </a:ext>
            </a:extLst>
          </p:cNvPr>
          <p:cNvSpPr/>
          <p:nvPr userDrawn="1"/>
        </p:nvSpPr>
        <p:spPr>
          <a:xfrm>
            <a:off x="0" y="1"/>
            <a:ext cx="12192000" cy="24034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4" name="Freeform: Shape 3">
            <a:extLst>
              <a:ext uri="{FF2B5EF4-FFF2-40B4-BE49-F238E27FC236}">
                <a16:creationId xmlns:a16="http://schemas.microsoft.com/office/drawing/2014/main" id="{8DEC5683-F3B1-D9A2-9BF3-902A12CB6BC6}"/>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b"/>
          <a:lstStyle/>
          <a:p>
            <a:pPr indent="-171450">
              <a:lnSpc>
                <a:spcPct val="90000"/>
              </a:lnSpc>
              <a:spcBef>
                <a:spcPts val="750"/>
              </a:spcBef>
              <a:buFont typeface="Arial" panose="020B0604020202020204" pitchFamily="34" charset="0"/>
              <a:buChar char="•"/>
              <a:defRPr/>
            </a:pPr>
            <a:r>
              <a:rPr lang="en-US" sz="1800" dirty="0">
                <a:solidFill>
                  <a:schemeClr val="bg1">
                    <a:alpha val="0"/>
                  </a:schemeClr>
                </a:solidFill>
              </a:rPr>
              <a:t>z</a:t>
            </a:r>
          </a:p>
        </p:txBody>
      </p:sp>
      <p:sp>
        <p:nvSpPr>
          <p:cNvPr id="10" name="Picture Placeholder 9"/>
          <p:cNvSpPr>
            <a:spLocks noGrp="1"/>
          </p:cNvSpPr>
          <p:nvPr>
            <p:ph type="pic" sz="quarter" idx="16"/>
          </p:nvPr>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93866"/>
            <a:ext cx="11065935" cy="635000"/>
          </a:xfrm>
        </p:spPr>
        <p:txBody>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1338934"/>
            <a:ext cx="11065935"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a:extLst>
              <a:ext uri="{FF2B5EF4-FFF2-40B4-BE49-F238E27FC236}">
                <a16:creationId xmlns:a16="http://schemas.microsoft.com/office/drawing/2014/main" id="{97F047FC-1811-36E1-68F6-45E8043E6125}"/>
              </a:ext>
            </a:extLst>
          </p:cNvPr>
          <p:cNvSpPr>
            <a:spLocks noGrp="1"/>
          </p:cNvSpPr>
          <p:nvPr>
            <p:ph type="sldNum" sz="quarter" idx="17"/>
          </p:nvPr>
        </p:nvSpPr>
        <p:spPr>
          <a:xfrm>
            <a:off x="11650134" y="115889"/>
            <a:ext cx="423333" cy="365125"/>
          </a:xfrm>
        </p:spPr>
        <p:txBody>
          <a:bodyPr/>
          <a:lstStyle>
            <a:lvl1pPr>
              <a:defRPr lang="en-US">
                <a:solidFill>
                  <a:schemeClr val="tx1"/>
                </a:solidFill>
              </a:defRPr>
            </a:lvl1pPr>
          </a:lstStyle>
          <a:p>
            <a:pPr>
              <a:defRPr/>
            </a:pPr>
            <a:fld id="{C5087114-C890-4031-BAC7-A5B76D88106B}" type="slidenum">
              <a:rPr/>
              <a:pPr>
                <a:defRPr/>
              </a:pPr>
              <a:t>‹#›</a:t>
            </a:fld>
            <a:endParaRPr dirty="0"/>
          </a:p>
        </p:txBody>
      </p:sp>
    </p:spTree>
    <p:extLst>
      <p:ext uri="{BB962C8B-B14F-4D97-AF65-F5344CB8AC3E}">
        <p14:creationId xmlns:p14="http://schemas.microsoft.com/office/powerpoint/2010/main" val="3172910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3E715-D2FF-82A2-FC57-F5FFEA14EDCC}"/>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4" name="Rectangle 3">
            <a:extLst>
              <a:ext uri="{FF2B5EF4-FFF2-40B4-BE49-F238E27FC236}">
                <a16:creationId xmlns:a16="http://schemas.microsoft.com/office/drawing/2014/main" id="{7162E8AF-6CFC-2224-5EDF-1ADD62E6A8E4}"/>
              </a:ext>
            </a:extLst>
          </p:cNvPr>
          <p:cNvSpPr/>
          <p:nvPr userDrawn="1"/>
        </p:nvSpPr>
        <p:spPr>
          <a:xfrm>
            <a:off x="0" y="5043488"/>
            <a:ext cx="12192000" cy="1814512"/>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5" name="Freeform: Shape 29">
            <a:extLst>
              <a:ext uri="{FF2B5EF4-FFF2-40B4-BE49-F238E27FC236}">
                <a16:creationId xmlns:a16="http://schemas.microsoft.com/office/drawing/2014/main" id="{8D7CDF6C-DC96-74BA-FB7E-E005FAD9C071}"/>
              </a:ext>
            </a:extLst>
          </p:cNvPr>
          <p:cNvSpPr>
            <a:spLocks/>
          </p:cNvSpPr>
          <p:nvPr userDrawn="1"/>
        </p:nvSpPr>
        <p:spPr bwMode="auto">
          <a:xfrm>
            <a:off x="10225617" y="6040438"/>
            <a:ext cx="1752600" cy="665162"/>
          </a:xfrm>
          <a:custGeom>
            <a:avLst/>
            <a:gdLst>
              <a:gd name="T0" fmla="*/ 53795 w 2378076"/>
              <a:gd name="T1" fmla="*/ 113109 h 902582"/>
              <a:gd name="T2" fmla="*/ 56525 w 2378076"/>
              <a:gd name="T3" fmla="*/ 86351 h 902582"/>
              <a:gd name="T4" fmla="*/ 60754 w 2378076"/>
              <a:gd name="T5" fmla="*/ 97666 h 902582"/>
              <a:gd name="T6" fmla="*/ 22274 w 2378076"/>
              <a:gd name="T7" fmla="*/ 83523 h 902582"/>
              <a:gd name="T8" fmla="*/ 11318 w 2378076"/>
              <a:gd name="T9" fmla="*/ 88639 h 902582"/>
              <a:gd name="T10" fmla="*/ 56449 w 2378076"/>
              <a:gd name="T11" fmla="*/ 72166 h 902582"/>
              <a:gd name="T12" fmla="*/ 52786 w 2378076"/>
              <a:gd name="T13" fmla="*/ 72166 h 902582"/>
              <a:gd name="T14" fmla="*/ 61469 w 2378076"/>
              <a:gd name="T15" fmla="*/ 57812 h 902582"/>
              <a:gd name="T16" fmla="*/ 61949 w 2378076"/>
              <a:gd name="T17" fmla="*/ 85816 h 902582"/>
              <a:gd name="T18" fmla="*/ 48395 w 2378076"/>
              <a:gd name="T19" fmla="*/ 87171 h 902582"/>
              <a:gd name="T20" fmla="*/ 48395 w 2378076"/>
              <a:gd name="T21" fmla="*/ 57360 h 902582"/>
              <a:gd name="T22" fmla="*/ 37660 w 2378076"/>
              <a:gd name="T23" fmla="*/ 55975 h 902582"/>
              <a:gd name="T24" fmla="*/ 38614 w 2378076"/>
              <a:gd name="T25" fmla="*/ 70435 h 902582"/>
              <a:gd name="T26" fmla="*/ 33128 w 2378076"/>
              <a:gd name="T27" fmla="*/ 102970 h 902582"/>
              <a:gd name="T28" fmla="*/ 35911 w 2378076"/>
              <a:gd name="T29" fmla="*/ 95739 h 902582"/>
              <a:gd name="T30" fmla="*/ 31826 w 2378076"/>
              <a:gd name="T31" fmla="*/ 54563 h 902582"/>
              <a:gd name="T32" fmla="*/ 29924 w 2378076"/>
              <a:gd name="T33" fmla="*/ 94402 h 902582"/>
              <a:gd name="T34" fmla="*/ 29686 w 2378076"/>
              <a:gd name="T35" fmla="*/ 55016 h 902582"/>
              <a:gd name="T36" fmla="*/ 26529 w 2378076"/>
              <a:gd name="T37" fmla="*/ 94968 h 902582"/>
              <a:gd name="T38" fmla="*/ 23083 w 2378076"/>
              <a:gd name="T39" fmla="*/ 71443 h 902582"/>
              <a:gd name="T40" fmla="*/ 21159 w 2378076"/>
              <a:gd name="T41" fmla="*/ 62396 h 902582"/>
              <a:gd name="T42" fmla="*/ 11318 w 2378076"/>
              <a:gd name="T43" fmla="*/ 96778 h 902582"/>
              <a:gd name="T44" fmla="*/ 3509 w 2378076"/>
              <a:gd name="T45" fmla="*/ 65043 h 902582"/>
              <a:gd name="T46" fmla="*/ 17843 w 2378076"/>
              <a:gd name="T47" fmla="*/ 47021 h 902582"/>
              <a:gd name="T48" fmla="*/ 17843 w 2378076"/>
              <a:gd name="T49" fmla="*/ 63323 h 902582"/>
              <a:gd name="T50" fmla="*/ 19591 w 2378076"/>
              <a:gd name="T51" fmla="*/ 96380 h 902582"/>
              <a:gd name="T52" fmla="*/ 15302 w 2378076"/>
              <a:gd name="T53" fmla="*/ 56530 h 902582"/>
              <a:gd name="T54" fmla="*/ 3354 w 2378076"/>
              <a:gd name="T55" fmla="*/ 39304 h 902582"/>
              <a:gd name="T56" fmla="*/ 6788 w 2378076"/>
              <a:gd name="T57" fmla="*/ 95761 h 902582"/>
              <a:gd name="T58" fmla="*/ 1438 w 2378076"/>
              <a:gd name="T59" fmla="*/ 95761 h 902582"/>
              <a:gd name="T60" fmla="*/ 56126 w 2378076"/>
              <a:gd name="T61" fmla="*/ 32124 h 902582"/>
              <a:gd name="T62" fmla="*/ 60754 w 2378076"/>
              <a:gd name="T63" fmla="*/ 46917 h 902582"/>
              <a:gd name="T64" fmla="*/ 49596 w 2378076"/>
              <a:gd name="T65" fmla="*/ 45603 h 902582"/>
              <a:gd name="T66" fmla="*/ 54144 w 2378076"/>
              <a:gd name="T67" fmla="*/ 34371 h 902582"/>
              <a:gd name="T68" fmla="*/ 46720 w 2378076"/>
              <a:gd name="T69" fmla="*/ 71984 h 902582"/>
              <a:gd name="T70" fmla="*/ 55095 w 2378076"/>
              <a:gd name="T71" fmla="*/ 17434 h 902582"/>
              <a:gd name="T72" fmla="*/ 56905 w 2378076"/>
              <a:gd name="T73" fmla="*/ 12096 h 902582"/>
              <a:gd name="T74" fmla="*/ 58816 w 2378076"/>
              <a:gd name="T75" fmla="*/ 14809 h 902582"/>
              <a:gd name="T76" fmla="*/ 61843 w 2378076"/>
              <a:gd name="T77" fmla="*/ 11644 h 902582"/>
              <a:gd name="T78" fmla="*/ 63356 w 2378076"/>
              <a:gd name="T79" fmla="*/ 33349 h 902582"/>
              <a:gd name="T80" fmla="*/ 64870 w 2378076"/>
              <a:gd name="T81" fmla="*/ 46915 h 902582"/>
              <a:gd name="T82" fmla="*/ 67418 w 2378076"/>
              <a:gd name="T83" fmla="*/ 56411 h 902582"/>
              <a:gd name="T84" fmla="*/ 67816 w 2378076"/>
              <a:gd name="T85" fmla="*/ 74950 h 902582"/>
              <a:gd name="T86" fmla="*/ 67259 w 2378076"/>
              <a:gd name="T87" fmla="*/ 93490 h 902582"/>
              <a:gd name="T88" fmla="*/ 65905 w 2378076"/>
              <a:gd name="T89" fmla="*/ 110221 h 902582"/>
              <a:gd name="T90" fmla="*/ 63754 w 2378076"/>
              <a:gd name="T91" fmla="*/ 125144 h 902582"/>
              <a:gd name="T92" fmla="*/ 61763 w 2378076"/>
              <a:gd name="T93" fmla="*/ 133735 h 902582"/>
              <a:gd name="T94" fmla="*/ 58737 w 2378076"/>
              <a:gd name="T95" fmla="*/ 141422 h 902582"/>
              <a:gd name="T96" fmla="*/ 54675 w 2378076"/>
              <a:gd name="T97" fmla="*/ 144588 h 902582"/>
              <a:gd name="T98" fmla="*/ 51408 w 2378076"/>
              <a:gd name="T99" fmla="*/ 141422 h 902582"/>
              <a:gd name="T100" fmla="*/ 49179 w 2378076"/>
              <a:gd name="T101" fmla="*/ 135996 h 902582"/>
              <a:gd name="T102" fmla="*/ 48223 w 2378076"/>
              <a:gd name="T103" fmla="*/ 119265 h 902582"/>
              <a:gd name="T104" fmla="*/ 46311 w 2378076"/>
              <a:gd name="T105" fmla="*/ 107508 h 902582"/>
              <a:gd name="T106" fmla="*/ 42966 w 2378076"/>
              <a:gd name="T107" fmla="*/ 93490 h 902582"/>
              <a:gd name="T108" fmla="*/ 44320 w 2378076"/>
              <a:gd name="T109" fmla="*/ 77664 h 902582"/>
              <a:gd name="T110" fmla="*/ 42329 w 2378076"/>
              <a:gd name="T111" fmla="*/ 69524 h 902582"/>
              <a:gd name="T112" fmla="*/ 42886 w 2378076"/>
              <a:gd name="T113" fmla="*/ 51437 h 902582"/>
              <a:gd name="T114" fmla="*/ 43842 w 2378076"/>
              <a:gd name="T115" fmla="*/ 38323 h 902582"/>
              <a:gd name="T116" fmla="*/ 45753 w 2378076"/>
              <a:gd name="T117" fmla="*/ 22949 h 902582"/>
              <a:gd name="T118" fmla="*/ 48303 w 2378076"/>
              <a:gd name="T119" fmla="*/ 11644 h 902582"/>
              <a:gd name="T120" fmla="*/ 51329 w 2378076"/>
              <a:gd name="T121" fmla="*/ 14809 h 902582"/>
              <a:gd name="T122" fmla="*/ 52205 w 2378076"/>
              <a:gd name="T123" fmla="*/ 2148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sp>
        <p:nvSpPr>
          <p:cNvPr id="6" name="TextBox 5" hidden="1">
            <a:extLst>
              <a:ext uri="{FF2B5EF4-FFF2-40B4-BE49-F238E27FC236}">
                <a16:creationId xmlns:a16="http://schemas.microsoft.com/office/drawing/2014/main" id="{FA5A9F48-C1F9-DC76-AE07-05A131AED14D}"/>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26" name="Picture Placeholder 25"/>
          <p:cNvSpPr>
            <a:spLocks noGrp="1"/>
          </p:cNvSpPr>
          <p:nvPr>
            <p:ph type="pic" sz="quarter" idx="13"/>
          </p:nvPr>
        </p:nvSpPr>
        <p:spPr>
          <a:xfrm>
            <a:off x="0" y="2"/>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6042781"/>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425DFB84-016A-184E-36F8-DEB7C943B8F4}"/>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FFF7E71E-3BDC-46D9-8D9A-88B9CA4B714D}" type="slidenum">
              <a:rPr/>
              <a:pPr>
                <a:defRPr/>
              </a:pPr>
              <a:t>‹#›</a:t>
            </a:fld>
            <a:endParaRPr dirty="0"/>
          </a:p>
        </p:txBody>
      </p:sp>
    </p:spTree>
    <p:extLst>
      <p:ext uri="{BB962C8B-B14F-4D97-AF65-F5344CB8AC3E}">
        <p14:creationId xmlns:p14="http://schemas.microsoft.com/office/powerpoint/2010/main" val="40982971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64DC19-3607-204C-61EB-7CA1F020944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anchor="b"/>
          <a:lstStyle/>
          <a:p>
            <a:pPr>
              <a:defRPr/>
            </a:pPr>
            <a:r>
              <a:rPr lang="en-US" sz="1800" dirty="0">
                <a:solidFill>
                  <a:schemeClr val="lt1">
                    <a:alpha val="0"/>
                  </a:schemeClr>
                </a:solidFill>
              </a:rPr>
              <a:t>z</a:t>
            </a:r>
          </a:p>
        </p:txBody>
      </p:sp>
      <p:sp>
        <p:nvSpPr>
          <p:cNvPr id="4" name="Rectangle 3">
            <a:extLst>
              <a:ext uri="{FF2B5EF4-FFF2-40B4-BE49-F238E27FC236}">
                <a16:creationId xmlns:a16="http://schemas.microsoft.com/office/drawing/2014/main" id="{5A18037B-2AD7-A2FF-C611-71A82761C69A}"/>
              </a:ext>
            </a:extLst>
          </p:cNvPr>
          <p:cNvSpPr/>
          <p:nvPr userDrawn="1"/>
        </p:nvSpPr>
        <p:spPr>
          <a:xfrm>
            <a:off x="0" y="5043488"/>
            <a:ext cx="12192000" cy="181451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5" name="Freeform: Shape 29">
            <a:extLst>
              <a:ext uri="{FF2B5EF4-FFF2-40B4-BE49-F238E27FC236}">
                <a16:creationId xmlns:a16="http://schemas.microsoft.com/office/drawing/2014/main" id="{27AA22B6-A474-629B-01EF-2A9F9453BE5B}"/>
              </a:ext>
            </a:extLst>
          </p:cNvPr>
          <p:cNvSpPr>
            <a:spLocks/>
          </p:cNvSpPr>
          <p:nvPr userDrawn="1"/>
        </p:nvSpPr>
        <p:spPr bwMode="auto">
          <a:xfrm>
            <a:off x="10225617" y="6040438"/>
            <a:ext cx="1752600" cy="665162"/>
          </a:xfrm>
          <a:custGeom>
            <a:avLst/>
            <a:gdLst>
              <a:gd name="T0" fmla="*/ 53795 w 2378076"/>
              <a:gd name="T1" fmla="*/ 113109 h 902582"/>
              <a:gd name="T2" fmla="*/ 56525 w 2378076"/>
              <a:gd name="T3" fmla="*/ 86351 h 902582"/>
              <a:gd name="T4" fmla="*/ 60754 w 2378076"/>
              <a:gd name="T5" fmla="*/ 97666 h 902582"/>
              <a:gd name="T6" fmla="*/ 22274 w 2378076"/>
              <a:gd name="T7" fmla="*/ 83523 h 902582"/>
              <a:gd name="T8" fmla="*/ 11318 w 2378076"/>
              <a:gd name="T9" fmla="*/ 88639 h 902582"/>
              <a:gd name="T10" fmla="*/ 56449 w 2378076"/>
              <a:gd name="T11" fmla="*/ 72166 h 902582"/>
              <a:gd name="T12" fmla="*/ 52786 w 2378076"/>
              <a:gd name="T13" fmla="*/ 72166 h 902582"/>
              <a:gd name="T14" fmla="*/ 61469 w 2378076"/>
              <a:gd name="T15" fmla="*/ 57812 h 902582"/>
              <a:gd name="T16" fmla="*/ 61949 w 2378076"/>
              <a:gd name="T17" fmla="*/ 85816 h 902582"/>
              <a:gd name="T18" fmla="*/ 48395 w 2378076"/>
              <a:gd name="T19" fmla="*/ 87171 h 902582"/>
              <a:gd name="T20" fmla="*/ 48395 w 2378076"/>
              <a:gd name="T21" fmla="*/ 57360 h 902582"/>
              <a:gd name="T22" fmla="*/ 37660 w 2378076"/>
              <a:gd name="T23" fmla="*/ 55975 h 902582"/>
              <a:gd name="T24" fmla="*/ 38614 w 2378076"/>
              <a:gd name="T25" fmla="*/ 70435 h 902582"/>
              <a:gd name="T26" fmla="*/ 33128 w 2378076"/>
              <a:gd name="T27" fmla="*/ 102970 h 902582"/>
              <a:gd name="T28" fmla="*/ 35911 w 2378076"/>
              <a:gd name="T29" fmla="*/ 95739 h 902582"/>
              <a:gd name="T30" fmla="*/ 31826 w 2378076"/>
              <a:gd name="T31" fmla="*/ 54563 h 902582"/>
              <a:gd name="T32" fmla="*/ 29924 w 2378076"/>
              <a:gd name="T33" fmla="*/ 94402 h 902582"/>
              <a:gd name="T34" fmla="*/ 29686 w 2378076"/>
              <a:gd name="T35" fmla="*/ 55016 h 902582"/>
              <a:gd name="T36" fmla="*/ 26529 w 2378076"/>
              <a:gd name="T37" fmla="*/ 94968 h 902582"/>
              <a:gd name="T38" fmla="*/ 23083 w 2378076"/>
              <a:gd name="T39" fmla="*/ 71443 h 902582"/>
              <a:gd name="T40" fmla="*/ 21159 w 2378076"/>
              <a:gd name="T41" fmla="*/ 62396 h 902582"/>
              <a:gd name="T42" fmla="*/ 11318 w 2378076"/>
              <a:gd name="T43" fmla="*/ 96778 h 902582"/>
              <a:gd name="T44" fmla="*/ 3509 w 2378076"/>
              <a:gd name="T45" fmla="*/ 65043 h 902582"/>
              <a:gd name="T46" fmla="*/ 17843 w 2378076"/>
              <a:gd name="T47" fmla="*/ 47021 h 902582"/>
              <a:gd name="T48" fmla="*/ 17843 w 2378076"/>
              <a:gd name="T49" fmla="*/ 63323 h 902582"/>
              <a:gd name="T50" fmla="*/ 19591 w 2378076"/>
              <a:gd name="T51" fmla="*/ 96380 h 902582"/>
              <a:gd name="T52" fmla="*/ 15302 w 2378076"/>
              <a:gd name="T53" fmla="*/ 56530 h 902582"/>
              <a:gd name="T54" fmla="*/ 3354 w 2378076"/>
              <a:gd name="T55" fmla="*/ 39304 h 902582"/>
              <a:gd name="T56" fmla="*/ 6788 w 2378076"/>
              <a:gd name="T57" fmla="*/ 95761 h 902582"/>
              <a:gd name="T58" fmla="*/ 1438 w 2378076"/>
              <a:gd name="T59" fmla="*/ 95761 h 902582"/>
              <a:gd name="T60" fmla="*/ 56126 w 2378076"/>
              <a:gd name="T61" fmla="*/ 32124 h 902582"/>
              <a:gd name="T62" fmla="*/ 60754 w 2378076"/>
              <a:gd name="T63" fmla="*/ 46917 h 902582"/>
              <a:gd name="T64" fmla="*/ 49596 w 2378076"/>
              <a:gd name="T65" fmla="*/ 45603 h 902582"/>
              <a:gd name="T66" fmla="*/ 54144 w 2378076"/>
              <a:gd name="T67" fmla="*/ 34371 h 902582"/>
              <a:gd name="T68" fmla="*/ 46720 w 2378076"/>
              <a:gd name="T69" fmla="*/ 71984 h 902582"/>
              <a:gd name="T70" fmla="*/ 55095 w 2378076"/>
              <a:gd name="T71" fmla="*/ 17434 h 902582"/>
              <a:gd name="T72" fmla="*/ 56905 w 2378076"/>
              <a:gd name="T73" fmla="*/ 12096 h 902582"/>
              <a:gd name="T74" fmla="*/ 58816 w 2378076"/>
              <a:gd name="T75" fmla="*/ 14809 h 902582"/>
              <a:gd name="T76" fmla="*/ 61843 w 2378076"/>
              <a:gd name="T77" fmla="*/ 11644 h 902582"/>
              <a:gd name="T78" fmla="*/ 63356 w 2378076"/>
              <a:gd name="T79" fmla="*/ 33349 h 902582"/>
              <a:gd name="T80" fmla="*/ 64870 w 2378076"/>
              <a:gd name="T81" fmla="*/ 46915 h 902582"/>
              <a:gd name="T82" fmla="*/ 67418 w 2378076"/>
              <a:gd name="T83" fmla="*/ 56411 h 902582"/>
              <a:gd name="T84" fmla="*/ 67816 w 2378076"/>
              <a:gd name="T85" fmla="*/ 74950 h 902582"/>
              <a:gd name="T86" fmla="*/ 67259 w 2378076"/>
              <a:gd name="T87" fmla="*/ 93490 h 902582"/>
              <a:gd name="T88" fmla="*/ 65905 w 2378076"/>
              <a:gd name="T89" fmla="*/ 110221 h 902582"/>
              <a:gd name="T90" fmla="*/ 63754 w 2378076"/>
              <a:gd name="T91" fmla="*/ 125144 h 902582"/>
              <a:gd name="T92" fmla="*/ 61763 w 2378076"/>
              <a:gd name="T93" fmla="*/ 133735 h 902582"/>
              <a:gd name="T94" fmla="*/ 58737 w 2378076"/>
              <a:gd name="T95" fmla="*/ 141422 h 902582"/>
              <a:gd name="T96" fmla="*/ 54675 w 2378076"/>
              <a:gd name="T97" fmla="*/ 144588 h 902582"/>
              <a:gd name="T98" fmla="*/ 51408 w 2378076"/>
              <a:gd name="T99" fmla="*/ 141422 h 902582"/>
              <a:gd name="T100" fmla="*/ 49179 w 2378076"/>
              <a:gd name="T101" fmla="*/ 135996 h 902582"/>
              <a:gd name="T102" fmla="*/ 48223 w 2378076"/>
              <a:gd name="T103" fmla="*/ 119265 h 902582"/>
              <a:gd name="T104" fmla="*/ 46311 w 2378076"/>
              <a:gd name="T105" fmla="*/ 107508 h 902582"/>
              <a:gd name="T106" fmla="*/ 42966 w 2378076"/>
              <a:gd name="T107" fmla="*/ 93490 h 902582"/>
              <a:gd name="T108" fmla="*/ 44320 w 2378076"/>
              <a:gd name="T109" fmla="*/ 77664 h 902582"/>
              <a:gd name="T110" fmla="*/ 42329 w 2378076"/>
              <a:gd name="T111" fmla="*/ 69524 h 902582"/>
              <a:gd name="T112" fmla="*/ 42886 w 2378076"/>
              <a:gd name="T113" fmla="*/ 51437 h 902582"/>
              <a:gd name="T114" fmla="*/ 43842 w 2378076"/>
              <a:gd name="T115" fmla="*/ 38323 h 902582"/>
              <a:gd name="T116" fmla="*/ 45753 w 2378076"/>
              <a:gd name="T117" fmla="*/ 22949 h 902582"/>
              <a:gd name="T118" fmla="*/ 48303 w 2378076"/>
              <a:gd name="T119" fmla="*/ 11644 h 902582"/>
              <a:gd name="T120" fmla="*/ 51329 w 2378076"/>
              <a:gd name="T121" fmla="*/ 14809 h 902582"/>
              <a:gd name="T122" fmla="*/ 52205 w 2378076"/>
              <a:gd name="T123" fmla="*/ 2148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sp>
        <p:nvSpPr>
          <p:cNvPr id="6" name="TextBox 5" hidden="1">
            <a:extLst>
              <a:ext uri="{FF2B5EF4-FFF2-40B4-BE49-F238E27FC236}">
                <a16:creationId xmlns:a16="http://schemas.microsoft.com/office/drawing/2014/main" id="{9A922219-8C3F-1C31-A8BB-BA16C36D889C}"/>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1">
                    <a:lumMod val="50000"/>
                  </a:schemeClr>
                </a:solidFill>
                <a:ea typeface="ヒラギノ角ゴ Pro W3" pitchFamily="-84" charset="-128"/>
                <a:cs typeface="+mn-cs"/>
              </a:rPr>
              <a:t>© 2019 Rotary International. Internal Use Only. Not For Distribution. Private and Confidential.</a:t>
            </a:r>
          </a:p>
        </p:txBody>
      </p:sp>
      <p:sp>
        <p:nvSpPr>
          <p:cNvPr id="26" name="Picture Placeholder 25"/>
          <p:cNvSpPr>
            <a:spLocks noGrp="1"/>
          </p:cNvSpPr>
          <p:nvPr>
            <p:ph type="pic" sz="quarter" idx="13"/>
          </p:nvPr>
        </p:nvSpPr>
        <p:spPr>
          <a:xfrm>
            <a:off x="0" y="2"/>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4" y="5297713"/>
            <a:ext cx="9733039" cy="635000"/>
          </a:xfrm>
        </p:spPr>
        <p:txBody>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Click to edit Master text styles</a:t>
            </a:r>
          </a:p>
        </p:txBody>
      </p:sp>
      <p:sp>
        <p:nvSpPr>
          <p:cNvPr id="3" name="Subtitle 2"/>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BDAAEBB1-5FAF-C9F5-A009-BA85DC00DD59}"/>
              </a:ext>
            </a:extLst>
          </p:cNvPr>
          <p:cNvSpPr>
            <a:spLocks noGrp="1"/>
          </p:cNvSpPr>
          <p:nvPr>
            <p:ph type="sldNum" sz="quarter" idx="15"/>
          </p:nvPr>
        </p:nvSpPr>
        <p:spPr>
          <a:xfrm>
            <a:off x="11650134" y="115889"/>
            <a:ext cx="423333" cy="365125"/>
          </a:xfrm>
        </p:spPr>
        <p:txBody>
          <a:bodyPr/>
          <a:lstStyle>
            <a:lvl1pPr>
              <a:defRPr lang="en-US">
                <a:solidFill>
                  <a:schemeClr val="bg1"/>
                </a:solidFill>
              </a:defRPr>
            </a:lvl1pPr>
          </a:lstStyle>
          <a:p>
            <a:pPr>
              <a:defRPr/>
            </a:pPr>
            <a:fld id="{64BEBBD5-7BBA-4C68-891F-6B5EBEF7585F}" type="slidenum">
              <a:rPr/>
              <a:pPr>
                <a:defRPr/>
              </a:pPr>
              <a:t>‹#›</a:t>
            </a:fld>
            <a:endParaRPr dirty="0"/>
          </a:p>
        </p:txBody>
      </p:sp>
    </p:spTree>
    <p:extLst>
      <p:ext uri="{BB962C8B-B14F-4D97-AF65-F5344CB8AC3E}">
        <p14:creationId xmlns:p14="http://schemas.microsoft.com/office/powerpoint/2010/main" val="244162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807D4-D423-5A1D-14D0-5319E46F3C4F}"/>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2" hidden="1">
            <a:extLst>
              <a:ext uri="{FF2B5EF4-FFF2-40B4-BE49-F238E27FC236}">
                <a16:creationId xmlns:a16="http://schemas.microsoft.com/office/drawing/2014/main" id="{35BAB529-0372-DC14-5392-0D2C3FAB5BA9}"/>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50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346B9F9E-44D7-53D3-BDBA-FFC7CE7848D8}"/>
              </a:ext>
            </a:extLst>
          </p:cNvPr>
          <p:cNvSpPr>
            <a:spLocks noGrp="1"/>
          </p:cNvSpPr>
          <p:nvPr>
            <p:ph type="sldNum" sz="quarter" idx="10"/>
          </p:nvPr>
        </p:nvSpPr>
        <p:spPr>
          <a:xfrm>
            <a:off x="11650134" y="115889"/>
            <a:ext cx="423333" cy="365125"/>
          </a:xfrm>
        </p:spPr>
        <p:txBody>
          <a:bodyPr/>
          <a:lstStyle>
            <a:lvl1pPr>
              <a:defRPr lang="en-US">
                <a:solidFill>
                  <a:schemeClr val="bg1"/>
                </a:solidFill>
              </a:defRPr>
            </a:lvl1pPr>
          </a:lstStyle>
          <a:p>
            <a:pPr>
              <a:defRPr/>
            </a:pPr>
            <a:fld id="{50F3862F-8C02-4B23-8F32-099EA2DE8473}" type="slidenum">
              <a:rPr/>
              <a:pPr>
                <a:defRPr/>
              </a:pPr>
              <a:t>‹#›</a:t>
            </a:fld>
            <a:endParaRPr dirty="0"/>
          </a:p>
        </p:txBody>
      </p:sp>
    </p:spTree>
    <p:extLst>
      <p:ext uri="{BB962C8B-B14F-4D97-AF65-F5344CB8AC3E}">
        <p14:creationId xmlns:p14="http://schemas.microsoft.com/office/powerpoint/2010/main" val="2162516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D2F40-CF92-DCBE-3B6D-D0BAFAE34A63}"/>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3" name="TextBox 2" hidden="1">
            <a:extLst>
              <a:ext uri="{FF2B5EF4-FFF2-40B4-BE49-F238E27FC236}">
                <a16:creationId xmlns:a16="http://schemas.microsoft.com/office/drawing/2014/main" id="{2CE11BFC-23CB-940C-95D2-A86DCBF4764F}"/>
              </a:ext>
            </a:extLst>
          </p:cNvPr>
          <p:cNvSpPr txBox="1"/>
          <p:nvPr userDrawn="1"/>
        </p:nvSpPr>
        <p:spPr>
          <a:xfrm>
            <a:off x="0" y="6673850"/>
            <a:ext cx="9144000" cy="160338"/>
          </a:xfrm>
          <a:prstGeom prst="rect">
            <a:avLst/>
          </a:prstGeom>
          <a:noFill/>
        </p:spPr>
        <p:txBody>
          <a:bodyPr>
            <a:spAutoFit/>
          </a:bodyPr>
          <a:lstStyle/>
          <a:p>
            <a:pPr>
              <a:defRPr/>
            </a:pPr>
            <a:r>
              <a:rPr lang="en-US" sz="450" dirty="0">
                <a:solidFill>
                  <a:schemeClr val="bg2">
                    <a:lumMod val="75000"/>
                  </a:schemeClr>
                </a:solidFill>
                <a:ea typeface="ヒラギノ角ゴ Pro W3" pitchFamily="-84" charset="-128"/>
                <a:cs typeface="+mn-cs"/>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20366649-28DD-FE06-1F85-9EDFEB342767}"/>
              </a:ext>
            </a:extLst>
          </p:cNvPr>
          <p:cNvSpPr>
            <a:spLocks noGrp="1"/>
          </p:cNvSpPr>
          <p:nvPr>
            <p:ph type="sldNum" sz="quarter" idx="10"/>
          </p:nvPr>
        </p:nvSpPr>
        <p:spPr>
          <a:xfrm>
            <a:off x="11650134" y="115889"/>
            <a:ext cx="423333" cy="365125"/>
          </a:xfrm>
        </p:spPr>
        <p:txBody>
          <a:bodyPr/>
          <a:lstStyle>
            <a:lvl1pPr>
              <a:defRPr lang="en-US">
                <a:solidFill>
                  <a:schemeClr val="bg1"/>
                </a:solidFill>
              </a:defRPr>
            </a:lvl1pPr>
          </a:lstStyle>
          <a:p>
            <a:pPr>
              <a:defRPr/>
            </a:pPr>
            <a:fld id="{2B136C49-C3F2-4F6A-A2AE-B84E285AD80E}" type="slidenum">
              <a:rPr/>
              <a:pPr>
                <a:defRPr/>
              </a:pPr>
              <a:t>‹#›</a:t>
            </a:fld>
            <a:endParaRPr dirty="0"/>
          </a:p>
        </p:txBody>
      </p:sp>
    </p:spTree>
    <p:extLst>
      <p:ext uri="{BB962C8B-B14F-4D97-AF65-F5344CB8AC3E}">
        <p14:creationId xmlns:p14="http://schemas.microsoft.com/office/powerpoint/2010/main" val="106843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theme" Target="../theme/theme10.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3.xml"/><Relationship Id="rId7" Type="http://schemas.openxmlformats.org/officeDocument/2006/relationships/image" Target="../media/image4.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4.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4.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7.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9"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image" Target="../media/image4.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2"/>
            <a:ext cx="5613400" cy="4234493"/>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408412" y="6984918"/>
            <a:ext cx="4670356" cy="430863"/>
            <a:chOff x="408412" y="6984916"/>
            <a:chExt cx="4670356" cy="430863"/>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408412" y="6984916"/>
              <a:ext cx="940962"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685002" y="7221372"/>
              <a:ext cx="658835"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70"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275658895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046C6453-824E-4598-812D-736A0FA9F9B0}"/>
              </a:ext>
            </a:extLst>
          </p:cNvPr>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3" name="Title Placeholder 1">
            <a:extLst>
              <a:ext uri="{FF2B5EF4-FFF2-40B4-BE49-F238E27FC236}">
                <a16:creationId xmlns:a16="http://schemas.microsoft.com/office/drawing/2014/main" id="{53E4CD5A-5869-46AC-9279-527D82B1928A}"/>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E79D257B-AE4C-47D6-B304-13B89BAF7FD9}"/>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B8A7DF3-FE7A-46B8-A6EF-21DA09756F0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4D3B394-0835-443F-96B3-DDE509BC46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17D82D8-0756-4FAD-8C59-36C219873987}" type="slidenum">
              <a:rPr lang="en-US"/>
              <a:pPr>
                <a:defRPr/>
              </a:pPr>
              <a:t>‹#›</a:t>
            </a:fld>
            <a:endParaRPr lang="en-US" dirty="0"/>
          </a:p>
        </p:txBody>
      </p:sp>
      <p:sp>
        <p:nvSpPr>
          <p:cNvPr id="5127" name="Rectangle 6" hidden="1">
            <a:extLst>
              <a:ext uri="{FF2B5EF4-FFF2-40B4-BE49-F238E27FC236}">
                <a16:creationId xmlns:a16="http://schemas.microsoft.com/office/drawing/2014/main" id="{DA32F564-9DA1-4B83-8C16-73C0A04F858A}"/>
              </a:ext>
            </a:extLst>
          </p:cNvPr>
          <p:cNvSpPr>
            <a:spLocks noChangeArrowheads="1"/>
          </p:cNvSpPr>
          <p:nvPr userDrawn="1"/>
        </p:nvSpPr>
        <p:spPr bwMode="auto">
          <a:xfrm>
            <a:off x="12192000" y="1"/>
            <a:ext cx="5613400" cy="10926068"/>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ts val="600"/>
              </a:spcBef>
              <a:spcAft>
                <a:spcPts val="600"/>
              </a:spcAft>
              <a:defRPr/>
            </a:pPr>
            <a:r>
              <a:rPr lang="en-US" altLang="en-US" sz="2400">
                <a:solidFill>
                  <a:srgbClr val="222222"/>
                </a:solidFill>
              </a:rPr>
              <a:t>As we discussed, I’m hoping to get this buttoned up as quickly as possible. What are you thinking for turn-around?</a:t>
            </a:r>
          </a:p>
          <a:p>
            <a:pPr>
              <a:spcBef>
                <a:spcPts val="600"/>
              </a:spcBef>
              <a:spcAft>
                <a:spcPts val="600"/>
              </a:spcAft>
              <a:defRPr/>
            </a:pPr>
            <a:r>
              <a:rPr lang="en-US" altLang="en-US" sz="2400">
                <a:solidFill>
                  <a:srgbClr val="222222"/>
                </a:solidFill>
              </a:rPr>
              <a:t> </a:t>
            </a:r>
          </a:p>
          <a:p>
            <a:pPr>
              <a:spcBef>
                <a:spcPts val="600"/>
              </a:spcBef>
              <a:spcAft>
                <a:spcPts val="600"/>
              </a:spcAft>
              <a:defRPr/>
            </a:pPr>
            <a:r>
              <a:rPr lang="en-US" altLang="en-US" sz="2400">
                <a:solidFill>
                  <a:srgbClr val="000000"/>
                </a:solidFill>
              </a:rPr>
              <a:t>• revise any of the “how-to” text on the first pages</a:t>
            </a:r>
            <a:endParaRPr lang="en-US" altLang="en-US" sz="2400">
              <a:solidFill>
                <a:srgbClr val="222222"/>
              </a:solidFill>
            </a:endParaRPr>
          </a:p>
          <a:p>
            <a:pPr>
              <a:spcBef>
                <a:spcPts val="600"/>
              </a:spcBef>
              <a:spcAft>
                <a:spcPts val="600"/>
              </a:spcAft>
              <a:defRPr/>
            </a:pPr>
            <a:r>
              <a:rPr lang="en-US" altLang="en-US" sz="2400">
                <a:solidFill>
                  <a:srgbClr val="000000"/>
                </a:solidFill>
              </a:rPr>
              <a:t>• make sure the template is properly set up for both Macs and PCs – Should there be 2 versions of the PPT, one for Mac, one for PC?</a:t>
            </a:r>
            <a:endParaRPr lang="en-US" altLang="en-US" sz="2400">
              <a:solidFill>
                <a:srgbClr val="222222"/>
              </a:solidFill>
            </a:endParaRPr>
          </a:p>
          <a:p>
            <a:pPr>
              <a:spcBef>
                <a:spcPts val="600"/>
              </a:spcBef>
              <a:spcAft>
                <a:spcPts val="600"/>
              </a:spcAft>
              <a:defRPr/>
            </a:pPr>
            <a:r>
              <a:rPr lang="en-US" altLang="en-US" sz="2400">
                <a:solidFill>
                  <a:srgbClr val="000000"/>
                </a:solidFill>
              </a:rPr>
              <a:t>• create text placeholders within each slide</a:t>
            </a:r>
            <a:endParaRPr lang="en-US" altLang="en-US" sz="2400">
              <a:solidFill>
                <a:srgbClr val="222222"/>
              </a:solidFill>
            </a:endParaRPr>
          </a:p>
          <a:p>
            <a:pPr>
              <a:spcBef>
                <a:spcPts val="600"/>
              </a:spcBef>
              <a:spcAft>
                <a:spcPts val="600"/>
              </a:spcAft>
              <a:defRPr/>
            </a:pPr>
            <a:r>
              <a:rPr lang="en-US" altLang="en-US" sz="2400">
                <a:solidFill>
                  <a:srgbClr val="000000"/>
                </a:solidFill>
              </a:rPr>
              <a:t>• how to create certain visual effects such as the transparent photo overlays (the process is different from Mac to PC)</a:t>
            </a:r>
            <a:endParaRPr lang="en-US" altLang="en-US" sz="2400">
              <a:solidFill>
                <a:srgbClr val="222222"/>
              </a:solidFill>
            </a:endParaRPr>
          </a:p>
          <a:p>
            <a:pPr>
              <a:spcBef>
                <a:spcPts val="600"/>
              </a:spcBef>
              <a:spcAft>
                <a:spcPts val="600"/>
              </a:spcAft>
              <a:defRPr/>
            </a:pPr>
            <a:r>
              <a:rPr lang="en-US" altLang="en-US" sz="2400">
                <a:solidFill>
                  <a:srgbClr val="000000"/>
                </a:solidFill>
              </a:rPr>
              <a:t>• creating new generic infographics (such as bar charts and tables) so that we make it easy for users to create their own in a proper style</a:t>
            </a:r>
            <a:endParaRPr lang="en-US" altLang="en-US" sz="2400">
              <a:solidFill>
                <a:srgbClr val="222222"/>
              </a:solidFill>
            </a:endParaRPr>
          </a:p>
          <a:p>
            <a:pPr>
              <a:spcBef>
                <a:spcPts val="600"/>
              </a:spcBef>
              <a:spcAft>
                <a:spcPts val="600"/>
              </a:spcAft>
              <a:defRPr/>
            </a:pPr>
            <a:r>
              <a:rPr lang="en-US" altLang="en-US" sz="2400">
                <a:solidFill>
                  <a:srgbClr val="000000"/>
                </a:solidFill>
              </a:rPr>
              <a:t>• need your advice on fonts – I’m thinking we should only use the “free option” fonts? (see attached)</a:t>
            </a:r>
            <a:endParaRPr lang="en-US" altLang="en-US" sz="2400">
              <a:solidFill>
                <a:srgbClr val="222222"/>
              </a:solidFill>
            </a:endParaRPr>
          </a:p>
          <a:p>
            <a:pPr>
              <a:spcBef>
                <a:spcPts val="600"/>
              </a:spcBef>
              <a:spcAft>
                <a:spcPts val="600"/>
              </a:spcAft>
              <a:defRPr/>
            </a:pPr>
            <a:r>
              <a:rPr lang="en-US" altLang="en-US" sz="2400">
                <a:solidFill>
                  <a:srgbClr val="222222"/>
                </a:solidFill>
              </a:rPr>
              <a:t>• make sure all colors are the proper CMYK breakdown colors for Rotary (on the way)</a:t>
            </a:r>
          </a:p>
        </p:txBody>
      </p:sp>
      <p:grpSp>
        <p:nvGrpSpPr>
          <p:cNvPr id="5128" name="Group 7" hidden="1">
            <a:extLst>
              <a:ext uri="{FF2B5EF4-FFF2-40B4-BE49-F238E27FC236}">
                <a16:creationId xmlns:a16="http://schemas.microsoft.com/office/drawing/2014/main" id="{BE91AA7E-5090-4FD1-948B-A9024D0F951C}"/>
              </a:ext>
            </a:extLst>
          </p:cNvPr>
          <p:cNvGrpSpPr>
            <a:grpSpLocks/>
          </p:cNvGrpSpPr>
          <p:nvPr userDrawn="1"/>
        </p:nvGrpSpPr>
        <p:grpSpPr bwMode="auto">
          <a:xfrm>
            <a:off x="0" y="6985000"/>
            <a:ext cx="10083800" cy="304800"/>
            <a:chOff x="0" y="-1013285"/>
            <a:chExt cx="12192000" cy="885694"/>
          </a:xfrm>
        </p:grpSpPr>
        <p:sp>
          <p:nvSpPr>
            <p:cNvPr id="9" name="Rectangle 8">
              <a:extLst>
                <a:ext uri="{FF2B5EF4-FFF2-40B4-BE49-F238E27FC236}">
                  <a16:creationId xmlns:a16="http://schemas.microsoft.com/office/drawing/2014/main" id="{78D7E9AD-B62D-4E6B-9AEA-CB71EACDF25E}"/>
                </a:ext>
              </a:extLst>
            </p:cNvPr>
            <p:cNvSpPr/>
            <p:nvPr userDrawn="1"/>
          </p:nvSpPr>
          <p:spPr>
            <a:xfrm>
              <a:off x="0" y="-1013285"/>
              <a:ext cx="1724897"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72,89,93</a:t>
              </a:r>
            </a:p>
          </p:txBody>
        </p:sp>
        <p:sp>
          <p:nvSpPr>
            <p:cNvPr id="10" name="Rectangle 9">
              <a:extLst>
                <a:ext uri="{FF2B5EF4-FFF2-40B4-BE49-F238E27FC236}">
                  <a16:creationId xmlns:a16="http://schemas.microsoft.com/office/drawing/2014/main" id="{8AF60856-0566-473E-801B-8AE483C6B547}"/>
                </a:ext>
              </a:extLst>
            </p:cNvPr>
            <p:cNvSpPr/>
            <p:nvPr userDrawn="1"/>
          </p:nvSpPr>
          <p:spPr>
            <a:xfrm>
              <a:off x="2093421" y="-1013285"/>
              <a:ext cx="1724897"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0,178,177</a:t>
              </a:r>
            </a:p>
          </p:txBody>
        </p:sp>
        <p:sp>
          <p:nvSpPr>
            <p:cNvPr id="11" name="Rectangle 10">
              <a:extLst>
                <a:ext uri="{FF2B5EF4-FFF2-40B4-BE49-F238E27FC236}">
                  <a16:creationId xmlns:a16="http://schemas.microsoft.com/office/drawing/2014/main" id="{C9E469B4-A222-4D16-93CE-696DFA542A5B}"/>
                </a:ext>
              </a:extLst>
            </p:cNvPr>
            <p:cNvSpPr/>
            <p:nvPr userDrawn="1"/>
          </p:nvSpPr>
          <p:spPr>
            <a:xfrm>
              <a:off x="4186841" y="-1013285"/>
              <a:ext cx="1724897"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1,176,227</a:t>
              </a:r>
            </a:p>
          </p:txBody>
        </p:sp>
        <p:sp>
          <p:nvSpPr>
            <p:cNvPr id="12" name="Rectangle 11">
              <a:extLst>
                <a:ext uri="{FF2B5EF4-FFF2-40B4-BE49-F238E27FC236}">
                  <a16:creationId xmlns:a16="http://schemas.microsoft.com/office/drawing/2014/main" id="{D22B517D-CE49-45E9-9492-E625FA3ED577}"/>
                </a:ext>
              </a:extLst>
            </p:cNvPr>
            <p:cNvSpPr/>
            <p:nvPr userDrawn="1"/>
          </p:nvSpPr>
          <p:spPr>
            <a:xfrm>
              <a:off x="6280262" y="-1013285"/>
              <a:ext cx="1724897"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0,111,211</a:t>
              </a:r>
            </a:p>
          </p:txBody>
        </p:sp>
        <p:sp>
          <p:nvSpPr>
            <p:cNvPr id="13" name="Rectangle 12">
              <a:extLst>
                <a:ext uri="{FF2B5EF4-FFF2-40B4-BE49-F238E27FC236}">
                  <a16:creationId xmlns:a16="http://schemas.microsoft.com/office/drawing/2014/main" id="{3C23F064-0349-4BF0-970C-0124B31C07DD}"/>
                </a:ext>
              </a:extLst>
            </p:cNvPr>
            <p:cNvSpPr/>
            <p:nvPr userDrawn="1"/>
          </p:nvSpPr>
          <p:spPr>
            <a:xfrm>
              <a:off x="8373683" y="-1013285"/>
              <a:ext cx="1724897"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125,23,158</a:t>
              </a:r>
            </a:p>
          </p:txBody>
        </p:sp>
        <p:sp>
          <p:nvSpPr>
            <p:cNvPr id="14" name="Rectangle 13">
              <a:extLst>
                <a:ext uri="{FF2B5EF4-FFF2-40B4-BE49-F238E27FC236}">
                  <a16:creationId xmlns:a16="http://schemas.microsoft.com/office/drawing/2014/main" id="{BE1FE056-4F3C-42A2-9D3C-48B0C7B404C7}"/>
                </a:ext>
              </a:extLst>
            </p:cNvPr>
            <p:cNvSpPr/>
            <p:nvPr userDrawn="1"/>
          </p:nvSpPr>
          <p:spPr>
            <a:xfrm>
              <a:off x="10467103" y="-1013285"/>
              <a:ext cx="1724897"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235,6,117</a:t>
              </a:r>
            </a:p>
          </p:txBody>
        </p:sp>
      </p:grpSp>
      <p:sp>
        <p:nvSpPr>
          <p:cNvPr id="5129" name="Rotary Logo simple" hidden="1">
            <a:extLst>
              <a:ext uri="{FF2B5EF4-FFF2-40B4-BE49-F238E27FC236}">
                <a16:creationId xmlns:a16="http://schemas.microsoft.com/office/drawing/2014/main" id="{FA9D8AFA-E5F1-4072-AA5F-71E3CE875516}"/>
              </a:ext>
            </a:extLst>
          </p:cNvPr>
          <p:cNvSpPr>
            <a:spLocks/>
          </p:cNvSpPr>
          <p:nvPr userDrawn="1"/>
        </p:nvSpPr>
        <p:spPr bwMode="auto">
          <a:xfrm>
            <a:off x="12939184" y="6040968"/>
            <a:ext cx="1750483" cy="664633"/>
          </a:xfrm>
          <a:custGeom>
            <a:avLst/>
            <a:gdLst>
              <a:gd name="T0" fmla="*/ 175228 w 2378076"/>
              <a:gd name="T1" fmla="*/ 65687 h 902582"/>
              <a:gd name="T2" fmla="*/ 184121 w 2378076"/>
              <a:gd name="T3" fmla="*/ 50147 h 902582"/>
              <a:gd name="T4" fmla="*/ 197897 w 2378076"/>
              <a:gd name="T5" fmla="*/ 56719 h 902582"/>
              <a:gd name="T6" fmla="*/ 72552 w 2378076"/>
              <a:gd name="T7" fmla="*/ 48505 h 902582"/>
              <a:gd name="T8" fmla="*/ 36866 w 2378076"/>
              <a:gd name="T9" fmla="*/ 51477 h 902582"/>
              <a:gd name="T10" fmla="*/ 183873 w 2378076"/>
              <a:gd name="T11" fmla="*/ 41910 h 902582"/>
              <a:gd name="T12" fmla="*/ 171943 w 2378076"/>
              <a:gd name="T13" fmla="*/ 41910 h 902582"/>
              <a:gd name="T14" fmla="*/ 200225 w 2378076"/>
              <a:gd name="T15" fmla="*/ 33573 h 902582"/>
              <a:gd name="T16" fmla="*/ 201789 w 2378076"/>
              <a:gd name="T17" fmla="*/ 49837 h 902582"/>
              <a:gd name="T18" fmla="*/ 157639 w 2378076"/>
              <a:gd name="T19" fmla="*/ 50624 h 902582"/>
              <a:gd name="T20" fmla="*/ 157639 w 2378076"/>
              <a:gd name="T21" fmla="*/ 33311 h 902582"/>
              <a:gd name="T22" fmla="*/ 122671 w 2378076"/>
              <a:gd name="T23" fmla="*/ 32507 h 902582"/>
              <a:gd name="T24" fmla="*/ 125780 w 2378076"/>
              <a:gd name="T25" fmla="*/ 40904 h 902582"/>
              <a:gd name="T26" fmla="*/ 107908 w 2378076"/>
              <a:gd name="T27" fmla="*/ 59799 h 902582"/>
              <a:gd name="T28" fmla="*/ 116973 w 2378076"/>
              <a:gd name="T29" fmla="*/ 55600 h 902582"/>
              <a:gd name="T30" fmla="*/ 103668 w 2378076"/>
              <a:gd name="T31" fmla="*/ 31687 h 902582"/>
              <a:gd name="T32" fmla="*/ 97474 w 2378076"/>
              <a:gd name="T33" fmla="*/ 54823 h 902582"/>
              <a:gd name="T34" fmla="*/ 96700 w 2378076"/>
              <a:gd name="T35" fmla="*/ 31950 h 902582"/>
              <a:gd name="T36" fmla="*/ 86414 w 2378076"/>
              <a:gd name="T37" fmla="*/ 55152 h 902582"/>
              <a:gd name="T38" fmla="*/ 75189 w 2378076"/>
              <a:gd name="T39" fmla="*/ 41490 h 902582"/>
              <a:gd name="T40" fmla="*/ 68924 w 2378076"/>
              <a:gd name="T41" fmla="*/ 36235 h 902582"/>
              <a:gd name="T42" fmla="*/ 36866 w 2378076"/>
              <a:gd name="T43" fmla="*/ 56202 h 902582"/>
              <a:gd name="T44" fmla="*/ 11428 w 2378076"/>
              <a:gd name="T45" fmla="*/ 37773 h 902582"/>
              <a:gd name="T46" fmla="*/ 58122 w 2378076"/>
              <a:gd name="T47" fmla="*/ 27307 h 902582"/>
              <a:gd name="T48" fmla="*/ 58122 w 2378076"/>
              <a:gd name="T49" fmla="*/ 36774 h 902582"/>
              <a:gd name="T50" fmla="*/ 63813 w 2378076"/>
              <a:gd name="T51" fmla="*/ 55972 h 902582"/>
              <a:gd name="T52" fmla="*/ 49843 w 2378076"/>
              <a:gd name="T53" fmla="*/ 32830 h 902582"/>
              <a:gd name="T54" fmla="*/ 10925 w 2378076"/>
              <a:gd name="T55" fmla="*/ 22826 h 902582"/>
              <a:gd name="T56" fmla="*/ 22111 w 2378076"/>
              <a:gd name="T57" fmla="*/ 55612 h 902582"/>
              <a:gd name="T58" fmla="*/ 4683 w 2378076"/>
              <a:gd name="T59" fmla="*/ 55612 h 902582"/>
              <a:gd name="T60" fmla="*/ 182821 w 2378076"/>
              <a:gd name="T61" fmla="*/ 18655 h 902582"/>
              <a:gd name="T62" fmla="*/ 197897 w 2378076"/>
              <a:gd name="T63" fmla="*/ 27246 h 902582"/>
              <a:gd name="T64" fmla="*/ 161551 w 2378076"/>
              <a:gd name="T65" fmla="*/ 26483 h 902582"/>
              <a:gd name="T66" fmla="*/ 176367 w 2378076"/>
              <a:gd name="T67" fmla="*/ 19961 h 902582"/>
              <a:gd name="T68" fmla="*/ 152183 w 2378076"/>
              <a:gd name="T69" fmla="*/ 41803 h 902582"/>
              <a:gd name="T70" fmla="*/ 179464 w 2378076"/>
              <a:gd name="T71" fmla="*/ 10125 h 902582"/>
              <a:gd name="T72" fmla="*/ 185358 w 2378076"/>
              <a:gd name="T73" fmla="*/ 7024 h 902582"/>
              <a:gd name="T74" fmla="*/ 191584 w 2378076"/>
              <a:gd name="T75" fmla="*/ 8601 h 902582"/>
              <a:gd name="T76" fmla="*/ 201443 w 2378076"/>
              <a:gd name="T77" fmla="*/ 6762 h 902582"/>
              <a:gd name="T78" fmla="*/ 206373 w 2378076"/>
              <a:gd name="T79" fmla="*/ 19367 h 902582"/>
              <a:gd name="T80" fmla="*/ 211302 w 2378076"/>
              <a:gd name="T81" fmla="*/ 27245 h 902582"/>
              <a:gd name="T82" fmla="*/ 219604 w 2378076"/>
              <a:gd name="T83" fmla="*/ 32760 h 902582"/>
              <a:gd name="T84" fmla="*/ 220902 w 2378076"/>
              <a:gd name="T85" fmla="*/ 43527 h 902582"/>
              <a:gd name="T86" fmla="*/ 219085 w 2378076"/>
              <a:gd name="T87" fmla="*/ 54294 h 902582"/>
              <a:gd name="T88" fmla="*/ 214675 w 2378076"/>
              <a:gd name="T89" fmla="*/ 64010 h 902582"/>
              <a:gd name="T90" fmla="*/ 207670 w 2378076"/>
              <a:gd name="T91" fmla="*/ 72676 h 902582"/>
              <a:gd name="T92" fmla="*/ 201184 w 2378076"/>
              <a:gd name="T93" fmla="*/ 77666 h 902582"/>
              <a:gd name="T94" fmla="*/ 191325 w 2378076"/>
              <a:gd name="T95" fmla="*/ 82130 h 902582"/>
              <a:gd name="T96" fmla="*/ 178094 w 2378076"/>
              <a:gd name="T97" fmla="*/ 83968 h 902582"/>
              <a:gd name="T98" fmla="*/ 167456 w 2378076"/>
              <a:gd name="T99" fmla="*/ 82130 h 902582"/>
              <a:gd name="T100" fmla="*/ 160192 w 2378076"/>
              <a:gd name="T101" fmla="*/ 78978 h 902582"/>
              <a:gd name="T102" fmla="*/ 157078 w 2378076"/>
              <a:gd name="T103" fmla="*/ 69262 h 902582"/>
              <a:gd name="T104" fmla="*/ 150852 w 2378076"/>
              <a:gd name="T105" fmla="*/ 62434 h 902582"/>
              <a:gd name="T106" fmla="*/ 139955 w 2378076"/>
              <a:gd name="T107" fmla="*/ 54294 h 902582"/>
              <a:gd name="T108" fmla="*/ 144365 w 2378076"/>
              <a:gd name="T109" fmla="*/ 45102 h 902582"/>
              <a:gd name="T110" fmla="*/ 137879 w 2378076"/>
              <a:gd name="T111" fmla="*/ 40376 h 902582"/>
              <a:gd name="T112" fmla="*/ 139696 w 2378076"/>
              <a:gd name="T113" fmla="*/ 29872 h 902582"/>
              <a:gd name="T114" fmla="*/ 142809 w 2378076"/>
              <a:gd name="T115" fmla="*/ 22256 h 902582"/>
              <a:gd name="T116" fmla="*/ 149035 w 2378076"/>
              <a:gd name="T117" fmla="*/ 13327 h 902582"/>
              <a:gd name="T118" fmla="*/ 157337 w 2378076"/>
              <a:gd name="T119" fmla="*/ 6762 h 902582"/>
              <a:gd name="T120" fmla="*/ 167197 w 2378076"/>
              <a:gd name="T121" fmla="*/ 8601 h 902582"/>
              <a:gd name="T122" fmla="*/ 170050 w 2378076"/>
              <a:gd name="T123" fmla="*/ 1248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endParaRPr lang="en-US" sz="2400"/>
          </a:p>
        </p:txBody>
      </p:sp>
      <p:grpSp>
        <p:nvGrpSpPr>
          <p:cNvPr id="5130" name="Group 45">
            <a:extLst>
              <a:ext uri="{FF2B5EF4-FFF2-40B4-BE49-F238E27FC236}">
                <a16:creationId xmlns:a16="http://schemas.microsoft.com/office/drawing/2014/main" id="{82C57BE7-FCEB-4E1B-B09C-1AE9243CECBC}"/>
              </a:ext>
            </a:extLst>
          </p:cNvPr>
          <p:cNvGrpSpPr>
            <a:grpSpLocks/>
          </p:cNvGrpSpPr>
          <p:nvPr userDrawn="1"/>
        </p:nvGrpSpPr>
        <p:grpSpPr bwMode="auto">
          <a:xfrm>
            <a:off x="6365878" y="6985008"/>
            <a:ext cx="4987923" cy="452511"/>
            <a:chOff x="91584" y="6984916"/>
            <a:chExt cx="4987184" cy="452584"/>
          </a:xfrm>
        </p:grpSpPr>
        <p:grpSp>
          <p:nvGrpSpPr>
            <p:cNvPr id="5131" name="Group 69">
              <a:extLst>
                <a:ext uri="{FF2B5EF4-FFF2-40B4-BE49-F238E27FC236}">
                  <a16:creationId xmlns:a16="http://schemas.microsoft.com/office/drawing/2014/main" id="{BD73BFC9-5604-4F0D-8D69-3A717D82CADF}"/>
                </a:ext>
              </a:extLst>
            </p:cNvPr>
            <p:cNvGrpSpPr>
              <a:grpSpLocks/>
            </p:cNvGrpSpPr>
            <p:nvPr userDrawn="1"/>
          </p:nvGrpSpPr>
          <p:grpSpPr bwMode="auto">
            <a:xfrm>
              <a:off x="1383401" y="6984916"/>
              <a:ext cx="3695367" cy="430863"/>
              <a:chOff x="1316510" y="6885708"/>
              <a:chExt cx="3695367" cy="430863"/>
            </a:xfrm>
          </p:grpSpPr>
          <p:sp>
            <p:nvSpPr>
              <p:cNvPr id="73" name="Rectangle 72">
                <a:extLst>
                  <a:ext uri="{FF2B5EF4-FFF2-40B4-BE49-F238E27FC236}">
                    <a16:creationId xmlns:a16="http://schemas.microsoft.com/office/drawing/2014/main" id="{6E06876A-9D25-4897-9C43-D848BF708F3A}"/>
                  </a:ext>
                </a:extLst>
              </p:cNvPr>
              <p:cNvSpPr/>
              <p:nvPr userDrawn="1"/>
            </p:nvSpPr>
            <p:spPr>
              <a:xfrm>
                <a:off x="1316725" y="6885708"/>
                <a:ext cx="893101" cy="2032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67948892-339F-41D4-810F-B114E2518A12}"/>
                  </a:ext>
                </a:extLst>
              </p:cNvPr>
              <p:cNvSpPr/>
              <p:nvPr userDrawn="1"/>
            </p:nvSpPr>
            <p:spPr>
              <a:xfrm>
                <a:off x="2250037" y="6885708"/>
                <a:ext cx="893101" cy="203233"/>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CFC5BA4E-C788-4A2D-B815-EDEEA05174B1}"/>
                  </a:ext>
                </a:extLst>
              </p:cNvPr>
              <p:cNvSpPr/>
              <p:nvPr userDrawn="1"/>
            </p:nvSpPr>
            <p:spPr>
              <a:xfrm>
                <a:off x="3185465" y="6885708"/>
                <a:ext cx="893101" cy="20323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4C5BCC01-FFD6-4062-AF56-A668E7CA5260}"/>
                  </a:ext>
                </a:extLst>
              </p:cNvPr>
              <p:cNvSpPr/>
              <p:nvPr userDrawn="1"/>
            </p:nvSpPr>
            <p:spPr>
              <a:xfrm>
                <a:off x="3185465" y="7114345"/>
                <a:ext cx="893101" cy="203233"/>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F3C9850E-0D98-4B38-B463-FDB257350BAA}"/>
                  </a:ext>
                </a:extLst>
              </p:cNvPr>
              <p:cNvSpPr/>
              <p:nvPr userDrawn="1"/>
            </p:nvSpPr>
            <p:spPr>
              <a:xfrm>
                <a:off x="4118776" y="7114345"/>
                <a:ext cx="893101" cy="203233"/>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58B2DC95-4255-4D82-A313-6FEA18C62CE2}"/>
                  </a:ext>
                </a:extLst>
              </p:cNvPr>
              <p:cNvSpPr/>
              <p:nvPr userDrawn="1"/>
            </p:nvSpPr>
            <p:spPr>
              <a:xfrm>
                <a:off x="4118776" y="6885708"/>
                <a:ext cx="893101" cy="203233"/>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044A3DF4-6DF1-4592-A562-D435A15EEB64}"/>
                  </a:ext>
                </a:extLst>
              </p:cNvPr>
              <p:cNvSpPr/>
              <p:nvPr userDrawn="1"/>
            </p:nvSpPr>
            <p:spPr>
              <a:xfrm>
                <a:off x="1316725" y="7114345"/>
                <a:ext cx="893101" cy="203233"/>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4DA4101F-4E70-4F5C-A874-D20CD237A367}"/>
                  </a:ext>
                </a:extLst>
              </p:cNvPr>
              <p:cNvSpPr/>
              <p:nvPr userDrawn="1"/>
            </p:nvSpPr>
            <p:spPr>
              <a:xfrm>
                <a:off x="2250037" y="7114345"/>
                <a:ext cx="893101" cy="203233"/>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700" dirty="0"/>
                  <a:t>Turquoise</a:t>
                </a:r>
                <a:br>
                  <a:rPr lang="en-US" sz="600" dirty="0"/>
                </a:br>
                <a:r>
                  <a:rPr lang="en-US" sz="600" dirty="0"/>
                  <a:t>R0,G153,B153</a:t>
                </a:r>
              </a:p>
            </p:txBody>
          </p:sp>
        </p:grpSp>
        <p:sp>
          <p:nvSpPr>
            <p:cNvPr id="5132" name="TextBox 70">
              <a:extLst>
                <a:ext uri="{FF2B5EF4-FFF2-40B4-BE49-F238E27FC236}">
                  <a16:creationId xmlns:a16="http://schemas.microsoft.com/office/drawing/2014/main" id="{91424390-3407-4B5F-855D-9F1E89D2D81C}"/>
                </a:ext>
              </a:extLst>
            </p:cNvPr>
            <p:cNvSpPr txBox="1">
              <a:spLocks noChangeArrowheads="1"/>
            </p:cNvSpPr>
            <p:nvPr userDrawn="1"/>
          </p:nvSpPr>
          <p:spPr bwMode="auto">
            <a:xfrm>
              <a:off x="91584" y="6984916"/>
              <a:ext cx="1258171" cy="215479"/>
            </a:xfrm>
            <a:prstGeom prst="rect">
              <a:avLst/>
            </a:prstGeom>
            <a:noFill/>
            <a:ln>
              <a:noFill/>
            </a:ln>
          </p:spPr>
          <p:txBody>
            <a:bodyPr wrap="none" lIns="0" r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r>
                <a:rPr lang="en-US" altLang="en-US" sz="800" b="1"/>
                <a:t>Rotary Leadership Colors</a:t>
              </a:r>
            </a:p>
          </p:txBody>
        </p:sp>
        <p:sp>
          <p:nvSpPr>
            <p:cNvPr id="72" name="TextBox 71">
              <a:extLst>
                <a:ext uri="{FF2B5EF4-FFF2-40B4-BE49-F238E27FC236}">
                  <a16:creationId xmlns:a16="http://schemas.microsoft.com/office/drawing/2014/main" id="{CC2E6688-A6AD-444E-97F1-5D415525BEC0}"/>
                </a:ext>
              </a:extLst>
            </p:cNvPr>
            <p:cNvSpPr txBox="1"/>
            <p:nvPr userDrawn="1"/>
          </p:nvSpPr>
          <p:spPr>
            <a:xfrm>
              <a:off x="461884" y="7222021"/>
              <a:ext cx="881521" cy="215479"/>
            </a:xfrm>
            <a:prstGeom prst="rect">
              <a:avLst/>
            </a:prstGeom>
            <a:noFill/>
          </p:spPr>
          <p:txBody>
            <a:bodyPr wrap="none" lIns="0" rIns="0">
              <a:spAutoFit/>
            </a:bodyPr>
            <a:lstStyle>
              <a:defPPr>
                <a:defRPr lang="en-US"/>
              </a:defPPr>
              <a:lvl1pPr algn="r">
                <a:defRPr sz="800" b="1"/>
              </a:lvl1pPr>
            </a:lstStyle>
            <a:p>
              <a:pPr>
                <a:defRPr/>
              </a:pPr>
              <a:r>
                <a:rPr lang="en-US" sz="800"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3999282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hdr="0" ftr="0" dt="0"/>
  <p:txStyles>
    <p:titleStyle>
      <a:lvl1pPr algn="l" defTabSz="914377"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sz="4400"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sz="4400"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sz="4400"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sz="4400"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sz="4400"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sz="4400"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sz="4400" b="1">
          <a:solidFill>
            <a:schemeClr val="tx1"/>
          </a:solidFill>
          <a:latin typeface="Arial" panose="020B060402020202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1FA1DC-429B-4FF8-AB7D-1EC6934271C9}"/>
              </a:ext>
            </a:extLst>
          </p:cNvPr>
          <p:cNvSpPr txBox="1"/>
          <p:nvPr/>
        </p:nvSpPr>
        <p:spPr>
          <a:xfrm>
            <a:off x="9448800" y="6477000"/>
            <a:ext cx="2133600" cy="184666"/>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ADAAB09E-17AA-4C8E-B577-1203241BFC49}" type="slidenum">
              <a:rPr lang="en-US" altLang="en-US" sz="1200" smtClean="0">
                <a:solidFill>
                  <a:srgbClr val="58585A"/>
                </a:solidFill>
                <a:latin typeface="Arial Narrow" panose="020B0606020202030204" pitchFamily="34" charset="0"/>
              </a:rPr>
              <a:pPr algn="r">
                <a:defRPr/>
              </a:pPr>
              <a:t>‹#›</a:t>
            </a:fld>
            <a:r>
              <a:rPr lang="en-US" altLang="en-US" sz="1200">
                <a:solidFill>
                  <a:srgbClr val="58585A"/>
                </a:solidFill>
                <a:latin typeface="Arial Narrow" panose="020B0606020202030204" pitchFamily="34" charset="0"/>
              </a:rPr>
              <a:t>  </a:t>
            </a:r>
          </a:p>
        </p:txBody>
      </p:sp>
      <p:pic>
        <p:nvPicPr>
          <p:cNvPr id="2051" name="Picture 3">
            <a:extLst>
              <a:ext uri="{FF2B5EF4-FFF2-40B4-BE49-F238E27FC236}">
                <a16:creationId xmlns:a16="http://schemas.microsoft.com/office/drawing/2014/main" id="{9FF6A092-1D06-447D-9F3E-1097189A13E3}"/>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09601" y="5969000"/>
            <a:ext cx="16213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7140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3" r:id="rId15"/>
    <p:sldLayoutId id="2147483724" r:id="rId16"/>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5CFD42-01E8-541D-1C1F-D828B2DFCAE6}"/>
              </a:ext>
            </a:extLst>
          </p:cNvPr>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7" name="Picture 3">
            <a:extLst>
              <a:ext uri="{FF2B5EF4-FFF2-40B4-BE49-F238E27FC236}">
                <a16:creationId xmlns:a16="http://schemas.microsoft.com/office/drawing/2014/main" id="{4CC6011B-DDDB-6EE9-1C24-FDC9267CA8E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718" y="6165850"/>
            <a:ext cx="16213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880855C-74CE-97CE-538F-8A584DBD717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16800" y="1524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173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CC788B20-1186-A5FF-9FC7-B0845598D5F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9" name="Title Placeholder 1">
            <a:extLst>
              <a:ext uri="{FF2B5EF4-FFF2-40B4-BE49-F238E27FC236}">
                <a16:creationId xmlns:a16="http://schemas.microsoft.com/office/drawing/2014/main" id="{F660E955-1B77-6DF2-EAFF-1DB821DC2002}"/>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B9322901-AAE0-BFE0-BD10-963A0C9397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ea typeface="ヒラギノ角ゴ Pro W3" pitchFamily="-84" charset="-128"/>
                <a:cs typeface="+mn-cs"/>
              </a:defRPr>
            </a:lvl1pPr>
          </a:lstStyle>
          <a:p>
            <a:pPr>
              <a:defRPr/>
            </a:pPr>
            <a:endParaRPr lang="en-US"/>
          </a:p>
        </p:txBody>
      </p:sp>
      <p:sp>
        <p:nvSpPr>
          <p:cNvPr id="5" name="Footer Placeholder 4">
            <a:extLst>
              <a:ext uri="{FF2B5EF4-FFF2-40B4-BE49-F238E27FC236}">
                <a16:creationId xmlns:a16="http://schemas.microsoft.com/office/drawing/2014/main" id="{5872F269-FE4B-6337-690A-FEAA6928EB6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ea typeface="ヒラギノ角ゴ Pro W3" pitchFamily="-8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91E75D83-C805-26AA-4C08-F24D7FB751C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ea typeface="ヒラギノ角ゴ Pro W3" pitchFamily="-84" charset="-128"/>
                <a:cs typeface="+mn-cs"/>
              </a:defRPr>
            </a:lvl1pPr>
          </a:lstStyle>
          <a:p>
            <a:pPr>
              <a:defRPr/>
            </a:pPr>
            <a:fld id="{6EA1C901-7A83-4416-8312-C15027C74B16}" type="slidenum">
              <a:rPr lang="en-US"/>
              <a:pPr>
                <a:defRPr/>
              </a:pPr>
              <a:t>‹#›</a:t>
            </a:fld>
            <a:endParaRPr lang="en-US" dirty="0"/>
          </a:p>
        </p:txBody>
      </p:sp>
      <p:sp>
        <p:nvSpPr>
          <p:cNvPr id="5127" name="Rectangle 6" hidden="1">
            <a:extLst>
              <a:ext uri="{FF2B5EF4-FFF2-40B4-BE49-F238E27FC236}">
                <a16:creationId xmlns:a16="http://schemas.microsoft.com/office/drawing/2014/main" id="{1154F99D-4397-61B3-715F-DF1F67F65ED2}"/>
              </a:ext>
            </a:extLst>
          </p:cNvPr>
          <p:cNvSpPr>
            <a:spLocks noChangeArrowheads="1"/>
          </p:cNvSpPr>
          <p:nvPr userDrawn="1"/>
        </p:nvSpPr>
        <p:spPr bwMode="auto">
          <a:xfrm>
            <a:off x="12192000" y="0"/>
            <a:ext cx="5613400" cy="6381234"/>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spcBef>
                <a:spcPts val="450"/>
              </a:spcBef>
              <a:spcAft>
                <a:spcPts val="450"/>
              </a:spcAft>
              <a:defRPr/>
            </a:pPr>
            <a:r>
              <a:rPr lang="en-US" altLang="en-US" sz="1800">
                <a:solidFill>
                  <a:srgbClr val="222222"/>
                </a:solidFill>
                <a:cs typeface="+mn-cs"/>
              </a:rPr>
              <a:t>As we discussed, I’m hoping to get this buttoned up as quickly as possible. What are you thinking for turn-around?</a:t>
            </a:r>
          </a:p>
          <a:p>
            <a:pPr>
              <a:spcBef>
                <a:spcPts val="450"/>
              </a:spcBef>
              <a:spcAft>
                <a:spcPts val="450"/>
              </a:spcAft>
              <a:defRPr/>
            </a:pPr>
            <a:r>
              <a:rPr lang="en-US" altLang="en-US" sz="1800">
                <a:solidFill>
                  <a:srgbClr val="222222"/>
                </a:solidFill>
                <a:cs typeface="+mn-cs"/>
              </a:rPr>
              <a:t> </a:t>
            </a:r>
          </a:p>
          <a:p>
            <a:pPr>
              <a:spcBef>
                <a:spcPts val="450"/>
              </a:spcBef>
              <a:spcAft>
                <a:spcPts val="450"/>
              </a:spcAft>
              <a:defRPr/>
            </a:pPr>
            <a:r>
              <a:rPr lang="en-US" altLang="en-US" sz="1800">
                <a:solidFill>
                  <a:srgbClr val="000000"/>
                </a:solidFill>
                <a:cs typeface="+mn-cs"/>
              </a:rPr>
              <a:t>• revise any of the “how-to” text on the first pages</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make sure the template is properly set up for both Macs and PCs – Should there be 2 versions of the PPT, one for Mac, one for PC?</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create text placeholders within each slide</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how to create certain visual effects such as the transparent photo overlays (the process is different from Mac to PC)</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creating new generic infographics (such as bar charts and tables) so that we make it easy for users to create their own in a proper style</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need your advice on fonts – I’m thinking we should only use the “free option” fonts? (see attached)</a:t>
            </a:r>
            <a:endParaRPr lang="en-US" altLang="en-US" sz="1800">
              <a:solidFill>
                <a:srgbClr val="222222"/>
              </a:solidFill>
              <a:cs typeface="+mn-cs"/>
            </a:endParaRPr>
          </a:p>
          <a:p>
            <a:pPr>
              <a:spcBef>
                <a:spcPts val="450"/>
              </a:spcBef>
              <a:spcAft>
                <a:spcPts val="450"/>
              </a:spcAft>
              <a:defRPr/>
            </a:pPr>
            <a:r>
              <a:rPr lang="en-US" altLang="en-US" sz="1800">
                <a:solidFill>
                  <a:srgbClr val="222222"/>
                </a:solidFill>
                <a:cs typeface="+mn-cs"/>
              </a:rPr>
              <a:t>• make sure all colors are the proper CMYK breakdown colors for Rotary (on the way)</a:t>
            </a:r>
          </a:p>
        </p:txBody>
      </p:sp>
      <p:grpSp>
        <p:nvGrpSpPr>
          <p:cNvPr id="4104" name="Group 7" hidden="1">
            <a:extLst>
              <a:ext uri="{FF2B5EF4-FFF2-40B4-BE49-F238E27FC236}">
                <a16:creationId xmlns:a16="http://schemas.microsoft.com/office/drawing/2014/main" id="{116176AE-FB66-6139-6E7B-846923351D91}"/>
              </a:ext>
            </a:extLst>
          </p:cNvPr>
          <p:cNvGrpSpPr>
            <a:grpSpLocks/>
          </p:cNvGrpSpPr>
          <p:nvPr userDrawn="1"/>
        </p:nvGrpSpPr>
        <p:grpSpPr bwMode="auto">
          <a:xfrm>
            <a:off x="0" y="6985000"/>
            <a:ext cx="10083800" cy="304800"/>
            <a:chOff x="0" y="-1013285"/>
            <a:chExt cx="12192000" cy="885694"/>
          </a:xfrm>
        </p:grpSpPr>
        <p:sp>
          <p:nvSpPr>
            <p:cNvPr id="9" name="Rectangle 8">
              <a:extLst>
                <a:ext uri="{FF2B5EF4-FFF2-40B4-BE49-F238E27FC236}">
                  <a16:creationId xmlns:a16="http://schemas.microsoft.com/office/drawing/2014/main" id="{B8B79A98-2115-974E-9AFE-079A5275CF4A}"/>
                </a:ext>
              </a:extLst>
            </p:cNvPr>
            <p:cNvSpPr/>
            <p:nvPr userDrawn="1"/>
          </p:nvSpPr>
          <p:spPr>
            <a:xfrm>
              <a:off x="0" y="-1013285"/>
              <a:ext cx="1724897"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72,89,93</a:t>
              </a:r>
            </a:p>
          </p:txBody>
        </p:sp>
        <p:sp>
          <p:nvSpPr>
            <p:cNvPr id="10" name="Rectangle 9">
              <a:extLst>
                <a:ext uri="{FF2B5EF4-FFF2-40B4-BE49-F238E27FC236}">
                  <a16:creationId xmlns:a16="http://schemas.microsoft.com/office/drawing/2014/main" id="{033EA0D1-7504-F847-C9E7-CCFB8D5EE2ED}"/>
                </a:ext>
              </a:extLst>
            </p:cNvPr>
            <p:cNvSpPr/>
            <p:nvPr userDrawn="1"/>
          </p:nvSpPr>
          <p:spPr>
            <a:xfrm>
              <a:off x="2093421" y="-1013285"/>
              <a:ext cx="1724897"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0,178,177</a:t>
              </a:r>
            </a:p>
          </p:txBody>
        </p:sp>
        <p:sp>
          <p:nvSpPr>
            <p:cNvPr id="11" name="Rectangle 10">
              <a:extLst>
                <a:ext uri="{FF2B5EF4-FFF2-40B4-BE49-F238E27FC236}">
                  <a16:creationId xmlns:a16="http://schemas.microsoft.com/office/drawing/2014/main" id="{B5234E74-D364-B72B-1C4C-F9A6254DAE47}"/>
                </a:ext>
              </a:extLst>
            </p:cNvPr>
            <p:cNvSpPr/>
            <p:nvPr userDrawn="1"/>
          </p:nvSpPr>
          <p:spPr>
            <a:xfrm>
              <a:off x="4186841" y="-1013285"/>
              <a:ext cx="1724897"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1,176,227</a:t>
              </a:r>
            </a:p>
          </p:txBody>
        </p:sp>
        <p:sp>
          <p:nvSpPr>
            <p:cNvPr id="12" name="Rectangle 11">
              <a:extLst>
                <a:ext uri="{FF2B5EF4-FFF2-40B4-BE49-F238E27FC236}">
                  <a16:creationId xmlns:a16="http://schemas.microsoft.com/office/drawing/2014/main" id="{F5CA8A58-71F8-6856-98DC-B3E17954DD43}"/>
                </a:ext>
              </a:extLst>
            </p:cNvPr>
            <p:cNvSpPr/>
            <p:nvPr userDrawn="1"/>
          </p:nvSpPr>
          <p:spPr>
            <a:xfrm>
              <a:off x="6280262" y="-1013285"/>
              <a:ext cx="1724897"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0,111,211</a:t>
              </a:r>
            </a:p>
          </p:txBody>
        </p:sp>
        <p:sp>
          <p:nvSpPr>
            <p:cNvPr id="13" name="Rectangle 12">
              <a:extLst>
                <a:ext uri="{FF2B5EF4-FFF2-40B4-BE49-F238E27FC236}">
                  <a16:creationId xmlns:a16="http://schemas.microsoft.com/office/drawing/2014/main" id="{D4DB8E44-63CB-A0B7-1E3D-FA59847632E0}"/>
                </a:ext>
              </a:extLst>
            </p:cNvPr>
            <p:cNvSpPr/>
            <p:nvPr userDrawn="1"/>
          </p:nvSpPr>
          <p:spPr>
            <a:xfrm>
              <a:off x="8373683" y="-1013285"/>
              <a:ext cx="1724897"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125,23,158</a:t>
              </a:r>
            </a:p>
          </p:txBody>
        </p:sp>
        <p:sp>
          <p:nvSpPr>
            <p:cNvPr id="14" name="Rectangle 13">
              <a:extLst>
                <a:ext uri="{FF2B5EF4-FFF2-40B4-BE49-F238E27FC236}">
                  <a16:creationId xmlns:a16="http://schemas.microsoft.com/office/drawing/2014/main" id="{0E0E5733-67A1-2BF9-B2FE-C07B06EB20DB}"/>
                </a:ext>
              </a:extLst>
            </p:cNvPr>
            <p:cNvSpPr/>
            <p:nvPr userDrawn="1"/>
          </p:nvSpPr>
          <p:spPr>
            <a:xfrm>
              <a:off x="10467103" y="-1013285"/>
              <a:ext cx="1724897"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235,6,117</a:t>
              </a:r>
            </a:p>
          </p:txBody>
        </p:sp>
      </p:grpSp>
      <p:sp>
        <p:nvSpPr>
          <p:cNvPr id="4105" name="Rotary Logo simple" hidden="1">
            <a:extLst>
              <a:ext uri="{FF2B5EF4-FFF2-40B4-BE49-F238E27FC236}">
                <a16:creationId xmlns:a16="http://schemas.microsoft.com/office/drawing/2014/main" id="{7BBFCE39-4026-F2A9-7FF3-4F8470C8C539}"/>
              </a:ext>
            </a:extLst>
          </p:cNvPr>
          <p:cNvSpPr>
            <a:spLocks/>
          </p:cNvSpPr>
          <p:nvPr userDrawn="1"/>
        </p:nvSpPr>
        <p:spPr bwMode="auto">
          <a:xfrm>
            <a:off x="12939184" y="6040438"/>
            <a:ext cx="1750483" cy="665162"/>
          </a:xfrm>
          <a:custGeom>
            <a:avLst/>
            <a:gdLst>
              <a:gd name="T0" fmla="*/ 8986 w 2378076"/>
              <a:gd name="T1" fmla="*/ 45271 h 902582"/>
              <a:gd name="T2" fmla="*/ 9442 w 2378076"/>
              <a:gd name="T3" fmla="*/ 34562 h 902582"/>
              <a:gd name="T4" fmla="*/ 10149 w 2378076"/>
              <a:gd name="T5" fmla="*/ 39090 h 902582"/>
              <a:gd name="T6" fmla="*/ 3721 w 2378076"/>
              <a:gd name="T7" fmla="*/ 33430 h 902582"/>
              <a:gd name="T8" fmla="*/ 1890 w 2378076"/>
              <a:gd name="T9" fmla="*/ 35477 h 902582"/>
              <a:gd name="T10" fmla="*/ 9429 w 2378076"/>
              <a:gd name="T11" fmla="*/ 28883 h 902582"/>
              <a:gd name="T12" fmla="*/ 8818 w 2378076"/>
              <a:gd name="T13" fmla="*/ 28883 h 902582"/>
              <a:gd name="T14" fmla="*/ 10268 w 2378076"/>
              <a:gd name="T15" fmla="*/ 23139 h 902582"/>
              <a:gd name="T16" fmla="*/ 10348 w 2378076"/>
              <a:gd name="T17" fmla="*/ 34347 h 902582"/>
              <a:gd name="T18" fmla="*/ 8084 w 2378076"/>
              <a:gd name="T19" fmla="*/ 34890 h 902582"/>
              <a:gd name="T20" fmla="*/ 8084 w 2378076"/>
              <a:gd name="T21" fmla="*/ 22958 h 902582"/>
              <a:gd name="T22" fmla="*/ 6291 w 2378076"/>
              <a:gd name="T23" fmla="*/ 22403 h 902582"/>
              <a:gd name="T24" fmla="*/ 6450 w 2378076"/>
              <a:gd name="T25" fmla="*/ 28191 h 902582"/>
              <a:gd name="T26" fmla="*/ 5533 w 2378076"/>
              <a:gd name="T27" fmla="*/ 41213 h 902582"/>
              <a:gd name="T28" fmla="*/ 5999 w 2378076"/>
              <a:gd name="T29" fmla="*/ 38319 h 902582"/>
              <a:gd name="T30" fmla="*/ 5316 w 2378076"/>
              <a:gd name="T31" fmla="*/ 21838 h 902582"/>
              <a:gd name="T32" fmla="*/ 4998 w 2378076"/>
              <a:gd name="T33" fmla="*/ 37784 h 902582"/>
              <a:gd name="T34" fmla="*/ 4959 w 2378076"/>
              <a:gd name="T35" fmla="*/ 22019 h 902582"/>
              <a:gd name="T36" fmla="*/ 4431 w 2378076"/>
              <a:gd name="T37" fmla="*/ 38010 h 902582"/>
              <a:gd name="T38" fmla="*/ 3856 w 2378076"/>
              <a:gd name="T39" fmla="*/ 28595 h 902582"/>
              <a:gd name="T40" fmla="*/ 3534 w 2378076"/>
              <a:gd name="T41" fmla="*/ 24973 h 902582"/>
              <a:gd name="T42" fmla="*/ 1890 w 2378076"/>
              <a:gd name="T43" fmla="*/ 38734 h 902582"/>
              <a:gd name="T44" fmla="*/ 586 w 2378076"/>
              <a:gd name="T45" fmla="*/ 26033 h 902582"/>
              <a:gd name="T46" fmla="*/ 2981 w 2378076"/>
              <a:gd name="T47" fmla="*/ 18820 h 902582"/>
              <a:gd name="T48" fmla="*/ 2981 w 2378076"/>
              <a:gd name="T49" fmla="*/ 25345 h 902582"/>
              <a:gd name="T50" fmla="*/ 3273 w 2378076"/>
              <a:gd name="T51" fmla="*/ 38575 h 902582"/>
              <a:gd name="T52" fmla="*/ 2556 w 2378076"/>
              <a:gd name="T53" fmla="*/ 22626 h 902582"/>
              <a:gd name="T54" fmla="*/ 560 w 2378076"/>
              <a:gd name="T55" fmla="*/ 15731 h 902582"/>
              <a:gd name="T56" fmla="*/ 1134 w 2378076"/>
              <a:gd name="T57" fmla="*/ 38328 h 902582"/>
              <a:gd name="T58" fmla="*/ 240 w 2378076"/>
              <a:gd name="T59" fmla="*/ 38328 h 902582"/>
              <a:gd name="T60" fmla="*/ 9375 w 2378076"/>
              <a:gd name="T61" fmla="*/ 12858 h 902582"/>
              <a:gd name="T62" fmla="*/ 10149 w 2378076"/>
              <a:gd name="T63" fmla="*/ 18778 h 902582"/>
              <a:gd name="T64" fmla="*/ 8284 w 2378076"/>
              <a:gd name="T65" fmla="*/ 18252 h 902582"/>
              <a:gd name="T66" fmla="*/ 9045 w 2378076"/>
              <a:gd name="T67" fmla="*/ 13757 h 902582"/>
              <a:gd name="T68" fmla="*/ 7805 w 2378076"/>
              <a:gd name="T69" fmla="*/ 28811 h 902582"/>
              <a:gd name="T70" fmla="*/ 9204 w 2378076"/>
              <a:gd name="T71" fmla="*/ 6977 h 902582"/>
              <a:gd name="T72" fmla="*/ 9506 w 2378076"/>
              <a:gd name="T73" fmla="*/ 4841 h 902582"/>
              <a:gd name="T74" fmla="*/ 9825 w 2378076"/>
              <a:gd name="T75" fmla="*/ 5927 h 902582"/>
              <a:gd name="T76" fmla="*/ 10330 w 2378076"/>
              <a:gd name="T77" fmla="*/ 4661 h 902582"/>
              <a:gd name="T78" fmla="*/ 10583 w 2378076"/>
              <a:gd name="T79" fmla="*/ 13348 h 902582"/>
              <a:gd name="T80" fmla="*/ 10836 w 2378076"/>
              <a:gd name="T81" fmla="*/ 18777 h 902582"/>
              <a:gd name="T82" fmla="*/ 11262 w 2378076"/>
              <a:gd name="T83" fmla="*/ 22578 h 902582"/>
              <a:gd name="T84" fmla="*/ 11328 w 2378076"/>
              <a:gd name="T85" fmla="*/ 29998 h 902582"/>
              <a:gd name="T86" fmla="*/ 11235 w 2378076"/>
              <a:gd name="T87" fmla="*/ 37419 h 902582"/>
              <a:gd name="T88" fmla="*/ 11009 w 2378076"/>
              <a:gd name="T89" fmla="*/ 44115 h 902582"/>
              <a:gd name="T90" fmla="*/ 10650 w 2378076"/>
              <a:gd name="T91" fmla="*/ 50088 h 902582"/>
              <a:gd name="T92" fmla="*/ 10317 w 2378076"/>
              <a:gd name="T93" fmla="*/ 53526 h 902582"/>
              <a:gd name="T94" fmla="*/ 9811 w 2378076"/>
              <a:gd name="T95" fmla="*/ 56603 h 902582"/>
              <a:gd name="T96" fmla="*/ 9133 w 2378076"/>
              <a:gd name="T97" fmla="*/ 57870 h 902582"/>
              <a:gd name="T98" fmla="*/ 8587 w 2378076"/>
              <a:gd name="T99" fmla="*/ 56603 h 902582"/>
              <a:gd name="T100" fmla="*/ 8215 w 2378076"/>
              <a:gd name="T101" fmla="*/ 54431 h 902582"/>
              <a:gd name="T102" fmla="*/ 8055 w 2378076"/>
              <a:gd name="T103" fmla="*/ 47735 h 902582"/>
              <a:gd name="T104" fmla="*/ 7736 w 2378076"/>
              <a:gd name="T105" fmla="*/ 43029 h 902582"/>
              <a:gd name="T106" fmla="*/ 7177 w 2378076"/>
              <a:gd name="T107" fmla="*/ 37419 h 902582"/>
              <a:gd name="T108" fmla="*/ 7403 w 2378076"/>
              <a:gd name="T109" fmla="*/ 31085 h 902582"/>
              <a:gd name="T110" fmla="*/ 7071 w 2378076"/>
              <a:gd name="T111" fmla="*/ 27827 h 902582"/>
              <a:gd name="T112" fmla="*/ 7164 w 2378076"/>
              <a:gd name="T113" fmla="*/ 20588 h 902582"/>
              <a:gd name="T114" fmla="*/ 7324 w 2378076"/>
              <a:gd name="T115" fmla="*/ 15338 h 902582"/>
              <a:gd name="T116" fmla="*/ 7643 w 2378076"/>
              <a:gd name="T117" fmla="*/ 9185 h 902582"/>
              <a:gd name="T118" fmla="*/ 8068 w 2378076"/>
              <a:gd name="T119" fmla="*/ 4661 h 902582"/>
              <a:gd name="T120" fmla="*/ 8574 w 2378076"/>
              <a:gd name="T121" fmla="*/ 5927 h 902582"/>
              <a:gd name="T122" fmla="*/ 8720 w 2378076"/>
              <a:gd name="T123" fmla="*/ 860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grpSp>
        <p:nvGrpSpPr>
          <p:cNvPr id="4106" name="Group 45">
            <a:extLst>
              <a:ext uri="{FF2B5EF4-FFF2-40B4-BE49-F238E27FC236}">
                <a16:creationId xmlns:a16="http://schemas.microsoft.com/office/drawing/2014/main" id="{B9A75E05-31EE-19E8-44DA-3514D1F1A3E4}"/>
              </a:ext>
            </a:extLst>
          </p:cNvPr>
          <p:cNvGrpSpPr>
            <a:grpSpLocks/>
          </p:cNvGrpSpPr>
          <p:nvPr userDrawn="1"/>
        </p:nvGrpSpPr>
        <p:grpSpPr bwMode="auto">
          <a:xfrm>
            <a:off x="409473" y="6985001"/>
            <a:ext cx="4668412" cy="430213"/>
            <a:chOff x="409065" y="6984916"/>
            <a:chExt cx="4669703" cy="430863"/>
          </a:xfrm>
        </p:grpSpPr>
        <p:grpSp>
          <p:nvGrpSpPr>
            <p:cNvPr id="4107" name="Group 69">
              <a:extLst>
                <a:ext uri="{FF2B5EF4-FFF2-40B4-BE49-F238E27FC236}">
                  <a16:creationId xmlns:a16="http://schemas.microsoft.com/office/drawing/2014/main" id="{5C833C20-A23B-5039-FA72-743980305E37}"/>
                </a:ext>
              </a:extLst>
            </p:cNvPr>
            <p:cNvGrpSpPr>
              <a:grpSpLocks/>
            </p:cNvGrpSpPr>
            <p:nvPr userDrawn="1"/>
          </p:nvGrpSpPr>
          <p:grpSpPr bwMode="auto">
            <a:xfrm>
              <a:off x="1383401" y="6984916"/>
              <a:ext cx="3695367" cy="430863"/>
              <a:chOff x="1316510" y="6885708"/>
              <a:chExt cx="3695367" cy="430863"/>
            </a:xfrm>
          </p:grpSpPr>
          <p:sp>
            <p:nvSpPr>
              <p:cNvPr id="73" name="Rectangle 72">
                <a:extLst>
                  <a:ext uri="{FF2B5EF4-FFF2-40B4-BE49-F238E27FC236}">
                    <a16:creationId xmlns:a16="http://schemas.microsoft.com/office/drawing/2014/main" id="{808FF51D-A6F5-88E7-1000-41C0862C5B61}"/>
                  </a:ext>
                </a:extLst>
              </p:cNvPr>
              <p:cNvSpPr/>
              <p:nvPr userDrawn="1"/>
            </p:nvSpPr>
            <p:spPr>
              <a:xfrm>
                <a:off x="1317272" y="6885708"/>
                <a:ext cx="893480" cy="20191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C6E169BC-620A-B3C3-FC88-0AF38B755749}"/>
                  </a:ext>
                </a:extLst>
              </p:cNvPr>
              <p:cNvSpPr/>
              <p:nvPr userDrawn="1"/>
            </p:nvSpPr>
            <p:spPr>
              <a:xfrm>
                <a:off x="2250980" y="6885708"/>
                <a:ext cx="893480" cy="20191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4ECEB855-D72A-1660-3BBA-29241FA3F82F}"/>
                  </a:ext>
                </a:extLst>
              </p:cNvPr>
              <p:cNvSpPr/>
              <p:nvPr userDrawn="1"/>
            </p:nvSpPr>
            <p:spPr>
              <a:xfrm>
                <a:off x="3184688" y="6885708"/>
                <a:ext cx="893480" cy="20191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8A15F984-80B6-1F1E-AE67-6A06DCB5AC62}"/>
                  </a:ext>
                </a:extLst>
              </p:cNvPr>
              <p:cNvSpPr/>
              <p:nvPr userDrawn="1"/>
            </p:nvSpPr>
            <p:spPr>
              <a:xfrm>
                <a:off x="3184688" y="7114653"/>
                <a:ext cx="893480" cy="201918"/>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E9939F3D-6902-ED22-FF8E-2B0F4831969B}"/>
                  </a:ext>
                </a:extLst>
              </p:cNvPr>
              <p:cNvSpPr/>
              <p:nvPr userDrawn="1"/>
            </p:nvSpPr>
            <p:spPr>
              <a:xfrm>
                <a:off x="4118397" y="7114653"/>
                <a:ext cx="893480" cy="201918"/>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F3B2ADB7-95C1-FA9A-6D1A-04DB87C1A101}"/>
                  </a:ext>
                </a:extLst>
              </p:cNvPr>
              <p:cNvSpPr/>
              <p:nvPr userDrawn="1"/>
            </p:nvSpPr>
            <p:spPr>
              <a:xfrm>
                <a:off x="4118397" y="6885708"/>
                <a:ext cx="893480" cy="201918"/>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5B208D0B-ABCE-1D59-991D-E6E73B2463B6}"/>
                  </a:ext>
                </a:extLst>
              </p:cNvPr>
              <p:cNvSpPr/>
              <p:nvPr userDrawn="1"/>
            </p:nvSpPr>
            <p:spPr>
              <a:xfrm>
                <a:off x="1317272" y="7114653"/>
                <a:ext cx="893480" cy="201918"/>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83B4F4D5-03D6-A8A1-4EC3-CD9908640BED}"/>
                  </a:ext>
                </a:extLst>
              </p:cNvPr>
              <p:cNvSpPr/>
              <p:nvPr userDrawn="1"/>
            </p:nvSpPr>
            <p:spPr>
              <a:xfrm>
                <a:off x="2250980" y="7114653"/>
                <a:ext cx="893480" cy="20191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Turquoise</a:t>
                </a:r>
                <a:br>
                  <a:rPr lang="en-US" sz="450" dirty="0"/>
                </a:br>
                <a:r>
                  <a:rPr lang="en-US" sz="450" dirty="0"/>
                  <a:t>R0,G153,B153</a:t>
                </a:r>
              </a:p>
            </p:txBody>
          </p:sp>
        </p:grpSp>
        <p:sp>
          <p:nvSpPr>
            <p:cNvPr id="5132" name="TextBox 70">
              <a:extLst>
                <a:ext uri="{FF2B5EF4-FFF2-40B4-BE49-F238E27FC236}">
                  <a16:creationId xmlns:a16="http://schemas.microsoft.com/office/drawing/2014/main" id="{81D8F674-453E-CD8D-D55E-735D9E0587EC}"/>
                </a:ext>
              </a:extLst>
            </p:cNvPr>
            <p:cNvSpPr txBox="1">
              <a:spLocks noChangeArrowheads="1"/>
            </p:cNvSpPr>
            <p:nvPr userDrawn="1"/>
          </p:nvSpPr>
          <p:spPr bwMode="auto">
            <a:xfrm>
              <a:off x="409065" y="6984916"/>
              <a:ext cx="941222" cy="184945"/>
            </a:xfrm>
            <a:prstGeom prst="rect">
              <a:avLst/>
            </a:prstGeom>
            <a:noFill/>
            <a:ln>
              <a:noFill/>
            </a:ln>
          </p:spPr>
          <p:txBody>
            <a:bodyPr wrap="none" lIns="0" r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600" b="1">
                  <a:cs typeface="+mn-cs"/>
                </a:rPr>
                <a:t>Rotary Leadership Colors</a:t>
              </a:r>
            </a:p>
          </p:txBody>
        </p:sp>
        <p:sp>
          <p:nvSpPr>
            <p:cNvPr id="72" name="TextBox 71">
              <a:extLst>
                <a:ext uri="{FF2B5EF4-FFF2-40B4-BE49-F238E27FC236}">
                  <a16:creationId xmlns:a16="http://schemas.microsoft.com/office/drawing/2014/main" id="{CF31EDA5-DAA9-BC79-9BC0-B36F192C0882}"/>
                </a:ext>
              </a:extLst>
            </p:cNvPr>
            <p:cNvSpPr txBox="1"/>
            <p:nvPr userDrawn="1"/>
          </p:nvSpPr>
          <p:spPr>
            <a:xfrm>
              <a:off x="684917" y="7221811"/>
              <a:ext cx="659017" cy="184945"/>
            </a:xfrm>
            <a:prstGeom prst="rect">
              <a:avLst/>
            </a:prstGeom>
            <a:noFill/>
          </p:spPr>
          <p:txBody>
            <a:bodyPr wrap="none" lIns="0" rIns="0">
              <a:spAutoFit/>
            </a:bodyPr>
            <a:lstStyle>
              <a:defPPr>
                <a:defRPr lang="en-US"/>
              </a:defPPr>
              <a:lvl1pPr algn="r">
                <a:defRPr sz="800" b="1"/>
              </a:lvl1pPr>
            </a:lstStyle>
            <a:p>
              <a:pPr>
                <a:defRPr/>
              </a:pPr>
              <a:r>
                <a:rPr lang="en-US" sz="600" dirty="0">
                  <a:solidFill>
                    <a:schemeClr val="tx1">
                      <a:lumMod val="65000"/>
                      <a:lumOff val="35000"/>
                    </a:schemeClr>
                  </a:solidFill>
                  <a:ea typeface="ヒラギノ角ゴ Pro W3" pitchFamily="-84" charset="-128"/>
                  <a:cs typeface="+mn-cs"/>
                </a:rPr>
                <a:t>Secondary Colors</a:t>
              </a:r>
            </a:p>
          </p:txBody>
        </p:sp>
      </p:grpSp>
    </p:spTree>
    <p:extLst>
      <p:ext uri="{BB962C8B-B14F-4D97-AF65-F5344CB8AC3E}">
        <p14:creationId xmlns:p14="http://schemas.microsoft.com/office/powerpoint/2010/main" val="28693082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Lst>
  <p:hf hdr="0" ftr="0" dt="0"/>
  <p:txStyles>
    <p:titleStyle>
      <a:lvl1pPr algn="l" defTabSz="685800" rtl="0" eaLnBrk="0" fontAlgn="base" hangingPunct="0">
        <a:lnSpc>
          <a:spcPct val="90000"/>
        </a:lnSpc>
        <a:spcBef>
          <a:spcPct val="0"/>
        </a:spcBef>
        <a:spcAft>
          <a:spcPct val="0"/>
        </a:spcAft>
        <a:defRPr sz="33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b="1">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6F54298E-DF81-59B9-605E-8A6AC7F396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3" name="Title Placeholder 1">
            <a:extLst>
              <a:ext uri="{FF2B5EF4-FFF2-40B4-BE49-F238E27FC236}">
                <a16:creationId xmlns:a16="http://schemas.microsoft.com/office/drawing/2014/main" id="{3631E0E6-E901-6B11-2A3B-86DABEB63C1C}"/>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AC7B834B-2A91-F88F-2E79-D4C9685195B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ea typeface="ヒラギノ角ゴ Pro W3" pitchFamily="-84" charset="-128"/>
                <a:cs typeface="+mn-cs"/>
              </a:defRPr>
            </a:lvl1pPr>
          </a:lstStyle>
          <a:p>
            <a:pPr>
              <a:defRPr/>
            </a:pPr>
            <a:endParaRPr lang="en-US"/>
          </a:p>
        </p:txBody>
      </p:sp>
      <p:sp>
        <p:nvSpPr>
          <p:cNvPr id="5" name="Footer Placeholder 4">
            <a:extLst>
              <a:ext uri="{FF2B5EF4-FFF2-40B4-BE49-F238E27FC236}">
                <a16:creationId xmlns:a16="http://schemas.microsoft.com/office/drawing/2014/main" id="{68529AC3-4D28-FE75-CC5B-7D3CEDA067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ea typeface="ヒラギノ角ゴ Pro W3" pitchFamily="-8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6C19E396-0491-A991-C6EE-06ECC5825CD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ea typeface="ヒラギノ角ゴ Pro W3" pitchFamily="-84" charset="-128"/>
                <a:cs typeface="+mn-cs"/>
              </a:defRPr>
            </a:lvl1pPr>
          </a:lstStyle>
          <a:p>
            <a:pPr>
              <a:defRPr/>
            </a:pPr>
            <a:fld id="{86D5461F-CA79-4261-9B2E-B2ED3F05B9B6}" type="slidenum">
              <a:rPr lang="en-US"/>
              <a:pPr>
                <a:defRPr/>
              </a:pPr>
              <a:t>‹#›</a:t>
            </a:fld>
            <a:endParaRPr lang="en-US" dirty="0"/>
          </a:p>
        </p:txBody>
      </p:sp>
      <p:sp>
        <p:nvSpPr>
          <p:cNvPr id="6151" name="Rectangle 6" hidden="1">
            <a:extLst>
              <a:ext uri="{FF2B5EF4-FFF2-40B4-BE49-F238E27FC236}">
                <a16:creationId xmlns:a16="http://schemas.microsoft.com/office/drawing/2014/main" id="{901FB20F-81FD-B31E-DE89-1EA85BCEFB7E}"/>
              </a:ext>
            </a:extLst>
          </p:cNvPr>
          <p:cNvSpPr>
            <a:spLocks noChangeArrowheads="1"/>
          </p:cNvSpPr>
          <p:nvPr userDrawn="1"/>
        </p:nvSpPr>
        <p:spPr bwMode="auto">
          <a:xfrm>
            <a:off x="12192000" y="0"/>
            <a:ext cx="5613400" cy="6381234"/>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spcBef>
                <a:spcPts val="450"/>
              </a:spcBef>
              <a:spcAft>
                <a:spcPts val="450"/>
              </a:spcAft>
              <a:defRPr/>
            </a:pPr>
            <a:r>
              <a:rPr lang="en-US" altLang="en-US" sz="1800">
                <a:solidFill>
                  <a:srgbClr val="222222"/>
                </a:solidFill>
                <a:cs typeface="+mn-cs"/>
              </a:rPr>
              <a:t>As we discussed, I’m hoping to get this buttoned up as quickly as possible. What are you thinking for turn-around?</a:t>
            </a:r>
          </a:p>
          <a:p>
            <a:pPr>
              <a:spcBef>
                <a:spcPts val="450"/>
              </a:spcBef>
              <a:spcAft>
                <a:spcPts val="450"/>
              </a:spcAft>
              <a:defRPr/>
            </a:pPr>
            <a:r>
              <a:rPr lang="en-US" altLang="en-US" sz="1800">
                <a:solidFill>
                  <a:srgbClr val="222222"/>
                </a:solidFill>
                <a:cs typeface="+mn-cs"/>
              </a:rPr>
              <a:t> </a:t>
            </a:r>
          </a:p>
          <a:p>
            <a:pPr>
              <a:spcBef>
                <a:spcPts val="450"/>
              </a:spcBef>
              <a:spcAft>
                <a:spcPts val="450"/>
              </a:spcAft>
              <a:defRPr/>
            </a:pPr>
            <a:r>
              <a:rPr lang="en-US" altLang="en-US" sz="1800">
                <a:solidFill>
                  <a:srgbClr val="000000"/>
                </a:solidFill>
                <a:cs typeface="+mn-cs"/>
              </a:rPr>
              <a:t>• revise any of the “how-to” text on the first pages</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make sure the template is properly set up for both Macs and PCs – Should there be 2 versions of the PPT, one for Mac, one for PC?</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create text placeholders within each slide</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how to create certain visual effects such as the transparent photo overlays (the process is different from Mac to PC)</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creating new generic infographics (such as bar charts and tables) so that we make it easy for users to create their own in a proper style</a:t>
            </a:r>
            <a:endParaRPr lang="en-US" altLang="en-US" sz="1800">
              <a:solidFill>
                <a:srgbClr val="222222"/>
              </a:solidFill>
              <a:cs typeface="+mn-cs"/>
            </a:endParaRPr>
          </a:p>
          <a:p>
            <a:pPr>
              <a:spcBef>
                <a:spcPts val="450"/>
              </a:spcBef>
              <a:spcAft>
                <a:spcPts val="450"/>
              </a:spcAft>
              <a:defRPr/>
            </a:pPr>
            <a:r>
              <a:rPr lang="en-US" altLang="en-US" sz="1800">
                <a:solidFill>
                  <a:srgbClr val="000000"/>
                </a:solidFill>
                <a:cs typeface="+mn-cs"/>
              </a:rPr>
              <a:t>• need your advice on fonts – I’m thinking we should only use the “free option” fonts? (see attached)</a:t>
            </a:r>
            <a:endParaRPr lang="en-US" altLang="en-US" sz="1800">
              <a:solidFill>
                <a:srgbClr val="222222"/>
              </a:solidFill>
              <a:cs typeface="+mn-cs"/>
            </a:endParaRPr>
          </a:p>
          <a:p>
            <a:pPr>
              <a:spcBef>
                <a:spcPts val="450"/>
              </a:spcBef>
              <a:spcAft>
                <a:spcPts val="450"/>
              </a:spcAft>
              <a:defRPr/>
            </a:pPr>
            <a:r>
              <a:rPr lang="en-US" altLang="en-US" sz="1800">
                <a:solidFill>
                  <a:srgbClr val="222222"/>
                </a:solidFill>
                <a:cs typeface="+mn-cs"/>
              </a:rPr>
              <a:t>• make sure all colors are the proper CMYK breakdown colors for Rotary (on the way)</a:t>
            </a:r>
          </a:p>
        </p:txBody>
      </p:sp>
      <p:grpSp>
        <p:nvGrpSpPr>
          <p:cNvPr id="5128" name="Group 7" hidden="1">
            <a:extLst>
              <a:ext uri="{FF2B5EF4-FFF2-40B4-BE49-F238E27FC236}">
                <a16:creationId xmlns:a16="http://schemas.microsoft.com/office/drawing/2014/main" id="{576232A4-9F53-43F7-0D26-8AE1A59F101F}"/>
              </a:ext>
            </a:extLst>
          </p:cNvPr>
          <p:cNvGrpSpPr>
            <a:grpSpLocks/>
          </p:cNvGrpSpPr>
          <p:nvPr userDrawn="1"/>
        </p:nvGrpSpPr>
        <p:grpSpPr bwMode="auto">
          <a:xfrm>
            <a:off x="0" y="6985000"/>
            <a:ext cx="10083800" cy="304800"/>
            <a:chOff x="0" y="-1013285"/>
            <a:chExt cx="12192000" cy="885694"/>
          </a:xfrm>
        </p:grpSpPr>
        <p:sp>
          <p:nvSpPr>
            <p:cNvPr id="9" name="Rectangle 8">
              <a:extLst>
                <a:ext uri="{FF2B5EF4-FFF2-40B4-BE49-F238E27FC236}">
                  <a16:creationId xmlns:a16="http://schemas.microsoft.com/office/drawing/2014/main" id="{5F77D082-7C7C-A4AB-1ACF-2757552642A0}"/>
                </a:ext>
              </a:extLst>
            </p:cNvPr>
            <p:cNvSpPr/>
            <p:nvPr userDrawn="1"/>
          </p:nvSpPr>
          <p:spPr>
            <a:xfrm>
              <a:off x="0" y="-1013285"/>
              <a:ext cx="1724897"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72,89,93</a:t>
              </a:r>
            </a:p>
          </p:txBody>
        </p:sp>
        <p:sp>
          <p:nvSpPr>
            <p:cNvPr id="10" name="Rectangle 9">
              <a:extLst>
                <a:ext uri="{FF2B5EF4-FFF2-40B4-BE49-F238E27FC236}">
                  <a16:creationId xmlns:a16="http://schemas.microsoft.com/office/drawing/2014/main" id="{C607F68C-FF4A-79D0-E142-EE59E80AF634}"/>
                </a:ext>
              </a:extLst>
            </p:cNvPr>
            <p:cNvSpPr/>
            <p:nvPr userDrawn="1"/>
          </p:nvSpPr>
          <p:spPr>
            <a:xfrm>
              <a:off x="2093421" y="-1013285"/>
              <a:ext cx="1724897"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0,178,177</a:t>
              </a:r>
            </a:p>
          </p:txBody>
        </p:sp>
        <p:sp>
          <p:nvSpPr>
            <p:cNvPr id="11" name="Rectangle 10">
              <a:extLst>
                <a:ext uri="{FF2B5EF4-FFF2-40B4-BE49-F238E27FC236}">
                  <a16:creationId xmlns:a16="http://schemas.microsoft.com/office/drawing/2014/main" id="{32823684-F34A-7466-9A5F-74EAB80D57D2}"/>
                </a:ext>
              </a:extLst>
            </p:cNvPr>
            <p:cNvSpPr/>
            <p:nvPr userDrawn="1"/>
          </p:nvSpPr>
          <p:spPr>
            <a:xfrm>
              <a:off x="4186841" y="-1013285"/>
              <a:ext cx="1724897"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1,176,227</a:t>
              </a:r>
            </a:p>
          </p:txBody>
        </p:sp>
        <p:sp>
          <p:nvSpPr>
            <p:cNvPr id="12" name="Rectangle 11">
              <a:extLst>
                <a:ext uri="{FF2B5EF4-FFF2-40B4-BE49-F238E27FC236}">
                  <a16:creationId xmlns:a16="http://schemas.microsoft.com/office/drawing/2014/main" id="{AEBFAB5D-7EF8-A94D-D45F-ABB4D3F4AF33}"/>
                </a:ext>
              </a:extLst>
            </p:cNvPr>
            <p:cNvSpPr/>
            <p:nvPr userDrawn="1"/>
          </p:nvSpPr>
          <p:spPr>
            <a:xfrm>
              <a:off x="6280262" y="-1013285"/>
              <a:ext cx="1724897"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0,111,211</a:t>
              </a:r>
            </a:p>
          </p:txBody>
        </p:sp>
        <p:sp>
          <p:nvSpPr>
            <p:cNvPr id="13" name="Rectangle 12">
              <a:extLst>
                <a:ext uri="{FF2B5EF4-FFF2-40B4-BE49-F238E27FC236}">
                  <a16:creationId xmlns:a16="http://schemas.microsoft.com/office/drawing/2014/main" id="{BA664873-02C3-7E8D-19FF-BB8C00DAE5AD}"/>
                </a:ext>
              </a:extLst>
            </p:cNvPr>
            <p:cNvSpPr/>
            <p:nvPr userDrawn="1"/>
          </p:nvSpPr>
          <p:spPr>
            <a:xfrm>
              <a:off x="8373683" y="-1013285"/>
              <a:ext cx="1724897"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125,23,158</a:t>
              </a:r>
            </a:p>
          </p:txBody>
        </p:sp>
        <p:sp>
          <p:nvSpPr>
            <p:cNvPr id="14" name="Rectangle 13">
              <a:extLst>
                <a:ext uri="{FF2B5EF4-FFF2-40B4-BE49-F238E27FC236}">
                  <a16:creationId xmlns:a16="http://schemas.microsoft.com/office/drawing/2014/main" id="{BC2DCF01-15DD-E1C2-D0C6-E572968C8871}"/>
                </a:ext>
              </a:extLst>
            </p:cNvPr>
            <p:cNvSpPr/>
            <p:nvPr userDrawn="1"/>
          </p:nvSpPr>
          <p:spPr>
            <a:xfrm>
              <a:off x="10467103" y="-1013285"/>
              <a:ext cx="1724897"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235,6,117</a:t>
              </a:r>
            </a:p>
          </p:txBody>
        </p:sp>
      </p:grpSp>
      <p:sp>
        <p:nvSpPr>
          <p:cNvPr id="5129" name="Rotary Logo simple" hidden="1">
            <a:extLst>
              <a:ext uri="{FF2B5EF4-FFF2-40B4-BE49-F238E27FC236}">
                <a16:creationId xmlns:a16="http://schemas.microsoft.com/office/drawing/2014/main" id="{673F55A1-4E34-14C4-4723-48F622B4AB19}"/>
              </a:ext>
            </a:extLst>
          </p:cNvPr>
          <p:cNvSpPr>
            <a:spLocks/>
          </p:cNvSpPr>
          <p:nvPr userDrawn="1"/>
        </p:nvSpPr>
        <p:spPr bwMode="auto">
          <a:xfrm>
            <a:off x="12939184" y="6040438"/>
            <a:ext cx="1750483" cy="665162"/>
          </a:xfrm>
          <a:custGeom>
            <a:avLst/>
            <a:gdLst>
              <a:gd name="T0" fmla="*/ 53406 w 2378076"/>
              <a:gd name="T1" fmla="*/ 113109 h 902582"/>
              <a:gd name="T2" fmla="*/ 56116 w 2378076"/>
              <a:gd name="T3" fmla="*/ 86351 h 902582"/>
              <a:gd name="T4" fmla="*/ 60315 w 2378076"/>
              <a:gd name="T5" fmla="*/ 97666 h 902582"/>
              <a:gd name="T6" fmla="*/ 22113 w 2378076"/>
              <a:gd name="T7" fmla="*/ 83523 h 902582"/>
              <a:gd name="T8" fmla="*/ 11236 w 2378076"/>
              <a:gd name="T9" fmla="*/ 88639 h 902582"/>
              <a:gd name="T10" fmla="*/ 56041 w 2378076"/>
              <a:gd name="T11" fmla="*/ 72166 h 902582"/>
              <a:gd name="T12" fmla="*/ 52405 w 2378076"/>
              <a:gd name="T13" fmla="*/ 72166 h 902582"/>
              <a:gd name="T14" fmla="*/ 61025 w 2378076"/>
              <a:gd name="T15" fmla="*/ 57812 h 902582"/>
              <a:gd name="T16" fmla="*/ 61501 w 2378076"/>
              <a:gd name="T17" fmla="*/ 85816 h 902582"/>
              <a:gd name="T18" fmla="*/ 48045 w 2378076"/>
              <a:gd name="T19" fmla="*/ 87171 h 902582"/>
              <a:gd name="T20" fmla="*/ 48045 w 2378076"/>
              <a:gd name="T21" fmla="*/ 57360 h 902582"/>
              <a:gd name="T22" fmla="*/ 37388 w 2378076"/>
              <a:gd name="T23" fmla="*/ 55975 h 902582"/>
              <a:gd name="T24" fmla="*/ 38335 w 2378076"/>
              <a:gd name="T25" fmla="*/ 70435 h 902582"/>
              <a:gd name="T26" fmla="*/ 32888 w 2378076"/>
              <a:gd name="T27" fmla="*/ 102970 h 902582"/>
              <a:gd name="T28" fmla="*/ 35651 w 2378076"/>
              <a:gd name="T29" fmla="*/ 95739 h 902582"/>
              <a:gd name="T30" fmla="*/ 31596 w 2378076"/>
              <a:gd name="T31" fmla="*/ 54563 h 902582"/>
              <a:gd name="T32" fmla="*/ 29708 w 2378076"/>
              <a:gd name="T33" fmla="*/ 94402 h 902582"/>
              <a:gd name="T34" fmla="*/ 29472 w 2378076"/>
              <a:gd name="T35" fmla="*/ 55016 h 902582"/>
              <a:gd name="T36" fmla="*/ 26337 w 2378076"/>
              <a:gd name="T37" fmla="*/ 94968 h 902582"/>
              <a:gd name="T38" fmla="*/ 22916 w 2378076"/>
              <a:gd name="T39" fmla="*/ 71443 h 902582"/>
              <a:gd name="T40" fmla="*/ 21007 w 2378076"/>
              <a:gd name="T41" fmla="*/ 62396 h 902582"/>
              <a:gd name="T42" fmla="*/ 11236 w 2378076"/>
              <a:gd name="T43" fmla="*/ 96778 h 902582"/>
              <a:gd name="T44" fmla="*/ 3483 w 2378076"/>
              <a:gd name="T45" fmla="*/ 65043 h 902582"/>
              <a:gd name="T46" fmla="*/ 17714 w 2378076"/>
              <a:gd name="T47" fmla="*/ 47021 h 902582"/>
              <a:gd name="T48" fmla="*/ 17714 w 2378076"/>
              <a:gd name="T49" fmla="*/ 63323 h 902582"/>
              <a:gd name="T50" fmla="*/ 19449 w 2378076"/>
              <a:gd name="T51" fmla="*/ 96380 h 902582"/>
              <a:gd name="T52" fmla="*/ 15191 w 2378076"/>
              <a:gd name="T53" fmla="*/ 56530 h 902582"/>
              <a:gd name="T54" fmla="*/ 3330 w 2378076"/>
              <a:gd name="T55" fmla="*/ 39304 h 902582"/>
              <a:gd name="T56" fmla="*/ 6739 w 2378076"/>
              <a:gd name="T57" fmla="*/ 95761 h 902582"/>
              <a:gd name="T58" fmla="*/ 1427 w 2378076"/>
              <a:gd name="T59" fmla="*/ 95761 h 902582"/>
              <a:gd name="T60" fmla="*/ 55720 w 2378076"/>
              <a:gd name="T61" fmla="*/ 32124 h 902582"/>
              <a:gd name="T62" fmla="*/ 60315 w 2378076"/>
              <a:gd name="T63" fmla="*/ 46917 h 902582"/>
              <a:gd name="T64" fmla="*/ 49237 w 2378076"/>
              <a:gd name="T65" fmla="*/ 45603 h 902582"/>
              <a:gd name="T66" fmla="*/ 53753 w 2378076"/>
              <a:gd name="T67" fmla="*/ 34371 h 902582"/>
              <a:gd name="T68" fmla="*/ 46383 w 2378076"/>
              <a:gd name="T69" fmla="*/ 71984 h 902582"/>
              <a:gd name="T70" fmla="*/ 54697 w 2378076"/>
              <a:gd name="T71" fmla="*/ 17434 h 902582"/>
              <a:gd name="T72" fmla="*/ 56493 w 2378076"/>
              <a:gd name="T73" fmla="*/ 12096 h 902582"/>
              <a:gd name="T74" fmla="*/ 58391 w 2378076"/>
              <a:gd name="T75" fmla="*/ 14809 h 902582"/>
              <a:gd name="T76" fmla="*/ 61396 w 2378076"/>
              <a:gd name="T77" fmla="*/ 11644 h 902582"/>
              <a:gd name="T78" fmla="*/ 62898 w 2378076"/>
              <a:gd name="T79" fmla="*/ 33349 h 902582"/>
              <a:gd name="T80" fmla="*/ 64401 w 2378076"/>
              <a:gd name="T81" fmla="*/ 46915 h 902582"/>
              <a:gd name="T82" fmla="*/ 66931 w 2378076"/>
              <a:gd name="T83" fmla="*/ 56411 h 902582"/>
              <a:gd name="T84" fmla="*/ 67326 w 2378076"/>
              <a:gd name="T85" fmla="*/ 74950 h 902582"/>
              <a:gd name="T86" fmla="*/ 66773 w 2378076"/>
              <a:gd name="T87" fmla="*/ 93490 h 902582"/>
              <a:gd name="T88" fmla="*/ 65428 w 2378076"/>
              <a:gd name="T89" fmla="*/ 110221 h 902582"/>
              <a:gd name="T90" fmla="*/ 63294 w 2378076"/>
              <a:gd name="T91" fmla="*/ 125144 h 902582"/>
              <a:gd name="T92" fmla="*/ 61317 w 2378076"/>
              <a:gd name="T93" fmla="*/ 133735 h 902582"/>
              <a:gd name="T94" fmla="*/ 58312 w 2378076"/>
              <a:gd name="T95" fmla="*/ 141422 h 902582"/>
              <a:gd name="T96" fmla="*/ 54279 w 2378076"/>
              <a:gd name="T97" fmla="*/ 144588 h 902582"/>
              <a:gd name="T98" fmla="*/ 51037 w 2378076"/>
              <a:gd name="T99" fmla="*/ 141422 h 902582"/>
              <a:gd name="T100" fmla="*/ 48823 w 2378076"/>
              <a:gd name="T101" fmla="*/ 135996 h 902582"/>
              <a:gd name="T102" fmla="*/ 47874 w 2378076"/>
              <a:gd name="T103" fmla="*/ 119265 h 902582"/>
              <a:gd name="T104" fmla="*/ 45977 w 2378076"/>
              <a:gd name="T105" fmla="*/ 107508 h 902582"/>
              <a:gd name="T106" fmla="*/ 42656 w 2378076"/>
              <a:gd name="T107" fmla="*/ 93490 h 902582"/>
              <a:gd name="T108" fmla="*/ 43999 w 2378076"/>
              <a:gd name="T109" fmla="*/ 77664 h 902582"/>
              <a:gd name="T110" fmla="*/ 42023 w 2378076"/>
              <a:gd name="T111" fmla="*/ 69524 h 902582"/>
              <a:gd name="T112" fmla="*/ 42577 w 2378076"/>
              <a:gd name="T113" fmla="*/ 51437 h 902582"/>
              <a:gd name="T114" fmla="*/ 43525 w 2378076"/>
              <a:gd name="T115" fmla="*/ 38323 h 902582"/>
              <a:gd name="T116" fmla="*/ 45423 w 2378076"/>
              <a:gd name="T117" fmla="*/ 22949 h 902582"/>
              <a:gd name="T118" fmla="*/ 47953 w 2378076"/>
              <a:gd name="T119" fmla="*/ 11644 h 902582"/>
              <a:gd name="T120" fmla="*/ 50958 w 2378076"/>
              <a:gd name="T121" fmla="*/ 14809 h 902582"/>
              <a:gd name="T122" fmla="*/ 51828 w 2378076"/>
              <a:gd name="T123" fmla="*/ 2148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sz="1800"/>
          </a:p>
        </p:txBody>
      </p:sp>
      <p:grpSp>
        <p:nvGrpSpPr>
          <p:cNvPr id="5130" name="Group 45">
            <a:extLst>
              <a:ext uri="{FF2B5EF4-FFF2-40B4-BE49-F238E27FC236}">
                <a16:creationId xmlns:a16="http://schemas.microsoft.com/office/drawing/2014/main" id="{5FBC2734-D5E9-1EF7-A0AD-E76B0D78CD11}"/>
              </a:ext>
            </a:extLst>
          </p:cNvPr>
          <p:cNvGrpSpPr>
            <a:grpSpLocks/>
          </p:cNvGrpSpPr>
          <p:nvPr userDrawn="1"/>
        </p:nvGrpSpPr>
        <p:grpSpPr bwMode="auto">
          <a:xfrm>
            <a:off x="409473" y="6985001"/>
            <a:ext cx="4668412" cy="430213"/>
            <a:chOff x="409065" y="6984916"/>
            <a:chExt cx="4669703" cy="430863"/>
          </a:xfrm>
        </p:grpSpPr>
        <p:grpSp>
          <p:nvGrpSpPr>
            <p:cNvPr id="5131" name="Group 69">
              <a:extLst>
                <a:ext uri="{FF2B5EF4-FFF2-40B4-BE49-F238E27FC236}">
                  <a16:creationId xmlns:a16="http://schemas.microsoft.com/office/drawing/2014/main" id="{E28651C1-BABF-D09C-FC3B-3F886932076F}"/>
                </a:ext>
              </a:extLst>
            </p:cNvPr>
            <p:cNvGrpSpPr>
              <a:grpSpLocks/>
            </p:cNvGrpSpPr>
            <p:nvPr userDrawn="1"/>
          </p:nvGrpSpPr>
          <p:grpSpPr bwMode="auto">
            <a:xfrm>
              <a:off x="1383401" y="6984916"/>
              <a:ext cx="3695367" cy="430863"/>
              <a:chOff x="1316510" y="6885708"/>
              <a:chExt cx="3695367" cy="430863"/>
            </a:xfrm>
          </p:grpSpPr>
          <p:sp>
            <p:nvSpPr>
              <p:cNvPr id="73" name="Rectangle 72">
                <a:extLst>
                  <a:ext uri="{FF2B5EF4-FFF2-40B4-BE49-F238E27FC236}">
                    <a16:creationId xmlns:a16="http://schemas.microsoft.com/office/drawing/2014/main" id="{9D69FE12-06BC-722A-954A-17D499A04273}"/>
                  </a:ext>
                </a:extLst>
              </p:cNvPr>
              <p:cNvSpPr/>
              <p:nvPr userDrawn="1"/>
            </p:nvSpPr>
            <p:spPr>
              <a:xfrm>
                <a:off x="1317272" y="6885708"/>
                <a:ext cx="893480" cy="20191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ED81A0C2-AC8D-1C68-71E6-D78EBFE227DF}"/>
                  </a:ext>
                </a:extLst>
              </p:cNvPr>
              <p:cNvSpPr/>
              <p:nvPr userDrawn="1"/>
            </p:nvSpPr>
            <p:spPr>
              <a:xfrm>
                <a:off x="2250980" y="6885708"/>
                <a:ext cx="893480" cy="20191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A89D2140-98A7-7641-A341-9E123A45CBE4}"/>
                  </a:ext>
                </a:extLst>
              </p:cNvPr>
              <p:cNvSpPr/>
              <p:nvPr userDrawn="1"/>
            </p:nvSpPr>
            <p:spPr>
              <a:xfrm>
                <a:off x="3184688" y="6885708"/>
                <a:ext cx="893480" cy="20191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D5C852E2-00B4-2A0F-62B1-A05E71203173}"/>
                  </a:ext>
                </a:extLst>
              </p:cNvPr>
              <p:cNvSpPr/>
              <p:nvPr userDrawn="1"/>
            </p:nvSpPr>
            <p:spPr>
              <a:xfrm>
                <a:off x="3184688" y="7114653"/>
                <a:ext cx="893480" cy="201918"/>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12A9C959-840A-862F-D04B-526A55BB34DA}"/>
                  </a:ext>
                </a:extLst>
              </p:cNvPr>
              <p:cNvSpPr/>
              <p:nvPr userDrawn="1"/>
            </p:nvSpPr>
            <p:spPr>
              <a:xfrm>
                <a:off x="4118397" y="7114653"/>
                <a:ext cx="893480" cy="201918"/>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C720CD3A-6038-508D-0C69-B060299F9BF8}"/>
                  </a:ext>
                </a:extLst>
              </p:cNvPr>
              <p:cNvSpPr/>
              <p:nvPr userDrawn="1"/>
            </p:nvSpPr>
            <p:spPr>
              <a:xfrm>
                <a:off x="4118397" y="6885708"/>
                <a:ext cx="893480" cy="201918"/>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1753FA6A-B5AC-4E9D-A670-7A8FFFB1E5C2}"/>
                  </a:ext>
                </a:extLst>
              </p:cNvPr>
              <p:cNvSpPr/>
              <p:nvPr userDrawn="1"/>
            </p:nvSpPr>
            <p:spPr>
              <a:xfrm>
                <a:off x="1317272" y="7114653"/>
                <a:ext cx="893480" cy="201918"/>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BDA47260-E377-7E25-AD72-B3162242B28E}"/>
                  </a:ext>
                </a:extLst>
              </p:cNvPr>
              <p:cNvSpPr/>
              <p:nvPr userDrawn="1"/>
            </p:nvSpPr>
            <p:spPr>
              <a:xfrm>
                <a:off x="2250980" y="7114653"/>
                <a:ext cx="893480" cy="20191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525" dirty="0"/>
                  <a:t>Turquoise</a:t>
                </a:r>
                <a:br>
                  <a:rPr lang="en-US" sz="450" dirty="0"/>
                </a:br>
                <a:r>
                  <a:rPr lang="en-US" sz="450" dirty="0"/>
                  <a:t>R0,G153,B153</a:t>
                </a:r>
              </a:p>
            </p:txBody>
          </p:sp>
        </p:grpSp>
        <p:sp>
          <p:nvSpPr>
            <p:cNvPr id="6156" name="TextBox 70">
              <a:extLst>
                <a:ext uri="{FF2B5EF4-FFF2-40B4-BE49-F238E27FC236}">
                  <a16:creationId xmlns:a16="http://schemas.microsoft.com/office/drawing/2014/main" id="{4DE80127-FFDC-4920-76B7-9EE4C72ECA6D}"/>
                </a:ext>
              </a:extLst>
            </p:cNvPr>
            <p:cNvSpPr txBox="1">
              <a:spLocks noChangeArrowheads="1"/>
            </p:cNvSpPr>
            <p:nvPr userDrawn="1"/>
          </p:nvSpPr>
          <p:spPr bwMode="auto">
            <a:xfrm>
              <a:off x="409065" y="6984916"/>
              <a:ext cx="941222" cy="184945"/>
            </a:xfrm>
            <a:prstGeom prst="rect">
              <a:avLst/>
            </a:prstGeom>
            <a:noFill/>
            <a:ln>
              <a:noFill/>
            </a:ln>
          </p:spPr>
          <p:txBody>
            <a:bodyPr wrap="none" lIns="0" r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600" b="1">
                  <a:cs typeface="+mn-cs"/>
                </a:rPr>
                <a:t>Rotary Leadership Colors</a:t>
              </a:r>
            </a:p>
          </p:txBody>
        </p:sp>
        <p:sp>
          <p:nvSpPr>
            <p:cNvPr id="72" name="TextBox 71">
              <a:extLst>
                <a:ext uri="{FF2B5EF4-FFF2-40B4-BE49-F238E27FC236}">
                  <a16:creationId xmlns:a16="http://schemas.microsoft.com/office/drawing/2014/main" id="{7C613CC3-EFF2-11F6-A8D0-3FAF07922900}"/>
                </a:ext>
              </a:extLst>
            </p:cNvPr>
            <p:cNvSpPr txBox="1"/>
            <p:nvPr userDrawn="1"/>
          </p:nvSpPr>
          <p:spPr>
            <a:xfrm>
              <a:off x="684917" y="7221811"/>
              <a:ext cx="659017" cy="184945"/>
            </a:xfrm>
            <a:prstGeom prst="rect">
              <a:avLst/>
            </a:prstGeom>
            <a:noFill/>
          </p:spPr>
          <p:txBody>
            <a:bodyPr wrap="none" lIns="0" rIns="0">
              <a:spAutoFit/>
            </a:bodyPr>
            <a:lstStyle>
              <a:defPPr>
                <a:defRPr lang="en-US"/>
              </a:defPPr>
              <a:lvl1pPr algn="r">
                <a:defRPr sz="800" b="1"/>
              </a:lvl1pPr>
            </a:lstStyle>
            <a:p>
              <a:pPr>
                <a:defRPr/>
              </a:pPr>
              <a:r>
                <a:rPr lang="en-US" sz="600" dirty="0">
                  <a:solidFill>
                    <a:schemeClr val="tx1">
                      <a:lumMod val="65000"/>
                      <a:lumOff val="35000"/>
                    </a:schemeClr>
                  </a:solidFill>
                  <a:ea typeface="ヒラギノ角ゴ Pro W3" pitchFamily="-84" charset="-128"/>
                  <a:cs typeface="+mn-cs"/>
                </a:rPr>
                <a:t>Secondary Colors</a:t>
              </a:r>
            </a:p>
          </p:txBody>
        </p:sp>
      </p:grpSp>
    </p:spTree>
    <p:extLst>
      <p:ext uri="{BB962C8B-B14F-4D97-AF65-F5344CB8AC3E}">
        <p14:creationId xmlns:p14="http://schemas.microsoft.com/office/powerpoint/2010/main" val="319014186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Lst>
  <p:hf hdr="0" ftr="0" dt="0"/>
  <p:txStyles>
    <p:titleStyle>
      <a:lvl1pPr algn="l" defTabSz="685800" rtl="0" eaLnBrk="0" fontAlgn="base" hangingPunct="0">
        <a:lnSpc>
          <a:spcPct val="90000"/>
        </a:lnSpc>
        <a:spcBef>
          <a:spcPct val="0"/>
        </a:spcBef>
        <a:spcAft>
          <a:spcPct val="0"/>
        </a:spcAft>
        <a:defRPr sz="33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b="1">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25CFC-D15C-925C-6314-B009CB2B48AE}"/>
              </a:ext>
            </a:extLst>
          </p:cNvPr>
          <p:cNvSpPr txBox="1"/>
          <p:nvPr/>
        </p:nvSpPr>
        <p:spPr>
          <a:xfrm>
            <a:off x="9448800" y="6477001"/>
            <a:ext cx="21336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cs typeface="+mn-cs"/>
              </a:rPr>
              <a:t>TITLE  |  </a:t>
            </a:r>
            <a:fld id="{36B27FD3-8490-40A2-AF68-ABD158EF3DD6}" type="slidenum">
              <a:rPr lang="en-US" altLang="en-US" sz="900" smtClean="0">
                <a:solidFill>
                  <a:srgbClr val="BCBDC0"/>
                </a:solidFill>
                <a:latin typeface="Arial Narrow" panose="020B0606020202030204" pitchFamily="34" charset="0"/>
                <a:cs typeface="+mn-cs"/>
              </a:rPr>
              <a:pPr algn="r">
                <a:defRPr/>
              </a:pPr>
              <a:t>‹#›</a:t>
            </a:fld>
            <a:r>
              <a:rPr lang="en-US" altLang="en-US" sz="900">
                <a:solidFill>
                  <a:srgbClr val="BCBDC0"/>
                </a:solidFill>
                <a:latin typeface="Arial Narrow" panose="020B0606020202030204" pitchFamily="34" charset="0"/>
                <a:cs typeface="+mn-cs"/>
              </a:rPr>
              <a:t>  </a:t>
            </a:r>
            <a:endParaRPr lang="en-US" altLang="en-US" sz="900">
              <a:solidFill>
                <a:srgbClr val="958D85"/>
              </a:solidFill>
              <a:latin typeface="Arial Narrow" panose="020B0606020202030204" pitchFamily="34" charset="0"/>
              <a:cs typeface="+mn-cs"/>
            </a:endParaRPr>
          </a:p>
        </p:txBody>
      </p:sp>
      <p:pic>
        <p:nvPicPr>
          <p:cNvPr id="2051" name="Picture 5">
            <a:extLst>
              <a:ext uri="{FF2B5EF4-FFF2-40B4-BE49-F238E27FC236}">
                <a16:creationId xmlns:a16="http://schemas.microsoft.com/office/drawing/2014/main" id="{BC645705-B18E-EEA5-9883-CB8D347C8FE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1380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50F75-0851-A3F1-7487-CE9F772A0DEE}"/>
              </a:ext>
            </a:extLst>
          </p:cNvPr>
          <p:cNvSpPr txBox="1"/>
          <p:nvPr/>
        </p:nvSpPr>
        <p:spPr>
          <a:xfrm>
            <a:off x="9550400" y="6477001"/>
            <a:ext cx="20320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cs typeface="+mn-cs"/>
              </a:rPr>
              <a:t>TITLE |  </a:t>
            </a:r>
            <a:fld id="{E7B63367-C5B2-4904-80F9-FB0573499B41}" type="slidenum">
              <a:rPr lang="en-US" altLang="en-US" sz="900" smtClean="0">
                <a:solidFill>
                  <a:srgbClr val="BCBDC0"/>
                </a:solidFill>
                <a:latin typeface="Arial Narrow" panose="020B0606020202030204" pitchFamily="34" charset="0"/>
                <a:cs typeface="+mn-cs"/>
              </a:rPr>
              <a:pPr algn="r">
                <a:defRPr/>
              </a:pPr>
              <a:t>‹#›</a:t>
            </a:fld>
            <a:r>
              <a:rPr lang="en-US" altLang="en-US" sz="900">
                <a:solidFill>
                  <a:srgbClr val="BCBDC0"/>
                </a:solidFill>
                <a:latin typeface="Arial Narrow" panose="020B0606020202030204" pitchFamily="34" charset="0"/>
                <a:cs typeface="+mn-cs"/>
              </a:rPr>
              <a:t>  </a:t>
            </a:r>
            <a:endParaRPr lang="en-US" altLang="en-US" sz="900">
              <a:solidFill>
                <a:srgbClr val="958D85"/>
              </a:solidFill>
              <a:latin typeface="Arial Narrow" panose="020B0606020202030204" pitchFamily="34" charset="0"/>
              <a:cs typeface="+mn-cs"/>
            </a:endParaRPr>
          </a:p>
        </p:txBody>
      </p:sp>
      <p:pic>
        <p:nvPicPr>
          <p:cNvPr id="3075" name="Picture 3">
            <a:extLst>
              <a:ext uri="{FF2B5EF4-FFF2-40B4-BE49-F238E27FC236}">
                <a16:creationId xmlns:a16="http://schemas.microsoft.com/office/drawing/2014/main" id="{0BDE9414-4E52-4169-7B28-F3F6348EC4C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6915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E54334-81EF-43A3-9C05-F37115C2404E}"/>
              </a:ext>
            </a:extLst>
          </p:cNvPr>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A9F7C7FC-A3B0-4AAE-BA8D-59AE9A04A7BE}"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CA6C1BC9-2E4F-4A29-B9C7-7DA08F4F673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31206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10.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4.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6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2.xml"/><Relationship Id="rId1" Type="http://schemas.openxmlformats.org/officeDocument/2006/relationships/tags" Target="../tags/tag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3" Type="http://schemas.openxmlformats.org/officeDocument/2006/relationships/hyperlink" Target="https://safe.menlosecurity.com/https:/my.rotary.org/en/take-action/develop-projects/rotary-affiliated-groups" TargetMode="External"/><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4.xml"/><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2.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15.png"/><Relationship Id="rId17" Type="http://schemas.openxmlformats.org/officeDocument/2006/relationships/customXml" Target="../ink/ink6.xml"/><Relationship Id="rId25" Type="http://schemas.openxmlformats.org/officeDocument/2006/relationships/customXml" Target="../ink/ink10.xml"/><Relationship Id="rId2" Type="http://schemas.openxmlformats.org/officeDocument/2006/relationships/slideLayout" Target="../slideLayouts/slideLayout22.xml"/><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customXml" Target="../ink/ink12.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customXml" Target="../ink/ink3.xml"/><Relationship Id="rId24" Type="http://schemas.openxmlformats.org/officeDocument/2006/relationships/image" Target="../media/image21.png"/><Relationship Id="rId5" Type="http://schemas.openxmlformats.org/officeDocument/2006/relationships/image" Target="../media/image10.jp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23.png"/><Relationship Id="rId10" Type="http://schemas.openxmlformats.org/officeDocument/2006/relationships/image" Target="../media/image14.png"/><Relationship Id="rId19" Type="http://schemas.openxmlformats.org/officeDocument/2006/relationships/customXml" Target="../ink/ink7.xml"/><Relationship Id="rId4" Type="http://schemas.openxmlformats.org/officeDocument/2006/relationships/image" Target="../media/image9.emf"/><Relationship Id="rId9" Type="http://schemas.openxmlformats.org/officeDocument/2006/relationships/customXml" Target="../ink/ink2.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customXml" Target="../ink/ink11.xml"/><Relationship Id="rId30"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slideLayout" Target="../slideLayouts/slideLayout22.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64F1BC8-800F-4040-BB8C-7D2E38AEE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6200" kern="1200">
                <a:solidFill>
                  <a:srgbClr val="FFFFFF"/>
                </a:solidFill>
                <a:latin typeface="+mj-lt"/>
                <a:ea typeface="+mj-ea"/>
                <a:cs typeface="+mj-cs"/>
              </a:rPr>
              <a:t>WELCOME TO ROTARY</a:t>
            </a: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a:xfrm>
            <a:off x="457200" y="5350213"/>
            <a:ext cx="4412417" cy="1031537"/>
          </a:xfrm>
        </p:spPr>
        <p:txBody>
          <a:bodyPr vert="horz" lIns="91440" tIns="45720" rIns="91440" bIns="45720" rtlCol="0">
            <a:normAutofit/>
          </a:bodyPr>
          <a:lstStyle/>
          <a:p>
            <a:pPr algn="r"/>
            <a:r>
              <a:rPr lang="en-US" kern="1200" dirty="0">
                <a:solidFill>
                  <a:srgbClr val="FFFFFF"/>
                </a:solidFill>
                <a:latin typeface="+mn-lt"/>
                <a:ea typeface="+mn-ea"/>
                <a:cs typeface="+mn-cs"/>
              </a:rPr>
              <a:t>DISTRICT 5000 HAWAII</a:t>
            </a:r>
          </a:p>
        </p:txBody>
      </p:sp>
      <p:cxnSp>
        <p:nvCxnSpPr>
          <p:cNvPr id="39" name="Straight Connector 3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681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7AFA794-AF2F-45AA-AD9A-03B9214E7D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41"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4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Aft>
                <a:spcPts val="600"/>
              </a:spcAft>
            </a:pPr>
            <a:r>
              <a:rPr lang="en-US" sz="3600" b="1" dirty="0">
                <a:solidFill>
                  <a:srgbClr val="DA1A5A"/>
                </a:solidFill>
              </a:rPr>
              <a:t>Title Page Option</a:t>
            </a:r>
            <a:endParaRPr lang="en-US" sz="3600" b="1">
              <a:solidFill>
                <a:srgbClr val="DA1A5A"/>
              </a:solidFill>
              <a:latin typeface="Arial" panose="020B0604020202020204" pitchFamily="34" charset="0"/>
              <a:ea typeface="Arial" charset="0"/>
              <a:cs typeface="Arial" panose="020B0604020202020204" pitchFamily="34" charset="0"/>
            </a:endParaRPr>
          </a:p>
        </p:txBody>
      </p:sp>
      <p:pic>
        <p:nvPicPr>
          <p:cNvPr id="2" name="Picture 1">
            <a:extLst>
              <a:ext uri="{FF2B5EF4-FFF2-40B4-BE49-F238E27FC236}">
                <a16:creationId xmlns:a16="http://schemas.microsoft.com/office/drawing/2014/main" id="{1CBCCD37-5A33-2806-4ECC-6483E441AD10}"/>
              </a:ext>
            </a:extLst>
          </p:cNvPr>
          <p:cNvPicPr>
            <a:picLocks noChangeAspect="1"/>
          </p:cNvPicPr>
          <p:nvPr/>
        </p:nvPicPr>
        <p:blipFill>
          <a:blip r:embed="rId3"/>
          <a:stretch>
            <a:fillRect/>
          </a:stretch>
        </p:blipFill>
        <p:spPr>
          <a:xfrm>
            <a:off x="6490117" y="2058915"/>
            <a:ext cx="4821362" cy="3616021"/>
          </a:xfrm>
          <a:prstGeom prst="rect">
            <a:avLst/>
          </a:prstGeom>
        </p:spPr>
      </p:pic>
    </p:spTree>
    <p:custDataLst>
      <p:tags r:id="rId1"/>
    </p:custDataLst>
    <p:extLst>
      <p:ext uri="{BB962C8B-B14F-4D97-AF65-F5344CB8AC3E}">
        <p14:creationId xmlns:p14="http://schemas.microsoft.com/office/powerpoint/2010/main" val="1907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400"/>
                                        <p:tgtEl>
                                          <p:spTgt spid="10">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3AEA-7DFD-E9C4-8A0B-D08EBC27B979}"/>
              </a:ext>
            </a:extLst>
          </p:cNvPr>
          <p:cNvSpPr>
            <a:spLocks noGrp="1"/>
          </p:cNvSpPr>
          <p:nvPr>
            <p:ph type="title"/>
          </p:nvPr>
        </p:nvSpPr>
        <p:spPr/>
        <p:txBody>
          <a:bodyPr/>
          <a:lstStyle/>
          <a:p>
            <a:r>
              <a:rPr lang="en-US" dirty="0"/>
              <a:t>Rotary International Presidential message for 2025-2026</a:t>
            </a:r>
          </a:p>
        </p:txBody>
      </p:sp>
      <p:sp>
        <p:nvSpPr>
          <p:cNvPr id="3" name="Slide Number Placeholder 2">
            <a:extLst>
              <a:ext uri="{FF2B5EF4-FFF2-40B4-BE49-F238E27FC236}">
                <a16:creationId xmlns:a16="http://schemas.microsoft.com/office/drawing/2014/main" id="{BACCFD66-FED5-23B5-858E-1D6F1A7F0062}"/>
              </a:ext>
            </a:extLst>
          </p:cNvPr>
          <p:cNvSpPr>
            <a:spLocks noGrp="1"/>
          </p:cNvSpPr>
          <p:nvPr>
            <p:ph type="sldNum" sz="quarter" idx="10"/>
          </p:nvPr>
        </p:nvSpPr>
        <p:spPr/>
        <p:txBody>
          <a:bodyPr/>
          <a:lstStyle/>
          <a:p>
            <a:pPr>
              <a:defRPr/>
            </a:pPr>
            <a:fld id="{BEA57917-CF1C-4885-A606-8E0B6B11DB80}" type="slidenum">
              <a:rPr lang="en-US" smtClean="0"/>
              <a:pPr>
                <a:defRPr/>
              </a:pPr>
              <a:t>10</a:t>
            </a:fld>
            <a:endParaRPr lang="en-US" dirty="0"/>
          </a:p>
        </p:txBody>
      </p:sp>
      <p:pic>
        <p:nvPicPr>
          <p:cNvPr id="5" name="Picture 4" descr="A blue background with white text&#10;&#10;AI-generated content may be incorrect.">
            <a:extLst>
              <a:ext uri="{FF2B5EF4-FFF2-40B4-BE49-F238E27FC236}">
                <a16:creationId xmlns:a16="http://schemas.microsoft.com/office/drawing/2014/main" id="{77A297B6-0813-8E12-B9D5-9371D58BD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302" y="1835251"/>
            <a:ext cx="3154634" cy="3154634"/>
          </a:xfrm>
          <a:prstGeom prst="rect">
            <a:avLst/>
          </a:prstGeom>
        </p:spPr>
      </p:pic>
      <p:sp>
        <p:nvSpPr>
          <p:cNvPr id="7" name="TextBox 6">
            <a:extLst>
              <a:ext uri="{FF2B5EF4-FFF2-40B4-BE49-F238E27FC236}">
                <a16:creationId xmlns:a16="http://schemas.microsoft.com/office/drawing/2014/main" id="{B8D6A7E9-2504-C0B8-9625-D664541C98BB}"/>
              </a:ext>
            </a:extLst>
          </p:cNvPr>
          <p:cNvSpPr txBox="1"/>
          <p:nvPr/>
        </p:nvSpPr>
        <p:spPr>
          <a:xfrm>
            <a:off x="801278" y="5285092"/>
            <a:ext cx="10848856" cy="1200329"/>
          </a:xfrm>
          <a:prstGeom prst="rect">
            <a:avLst/>
          </a:prstGeom>
          <a:noFill/>
        </p:spPr>
        <p:txBody>
          <a:bodyPr wrap="square">
            <a:spAutoFit/>
          </a:bodyPr>
          <a:lstStyle/>
          <a:p>
            <a:pPr algn="l">
              <a:buNone/>
            </a:pPr>
            <a:r>
              <a:rPr lang="en-US" b="0" i="1" dirty="0">
                <a:solidFill>
                  <a:srgbClr val="39424A"/>
                </a:solidFill>
                <a:effectLst/>
                <a:latin typeface="Open Sans" panose="020B0606030504020204" pitchFamily="34" charset="0"/>
              </a:rPr>
              <a:t>Unite for Good</a:t>
            </a:r>
            <a:r>
              <a:rPr lang="en-US" b="0" i="0" dirty="0">
                <a:solidFill>
                  <a:srgbClr val="39424A"/>
                </a:solidFill>
                <a:effectLst/>
                <a:latin typeface="Open Sans" panose="020B0606030504020204" pitchFamily="34" charset="0"/>
              </a:rPr>
              <a:t> by embracing growth, service, and connection. Rotary’s greatest asset is not our history, our projects, or even our unmatched global reach. Let’s seek out new perspectives and strengthen Rotary’s service to communities around the globe. Our essential pillars are innovation, continuity, and partnership.</a:t>
            </a:r>
          </a:p>
        </p:txBody>
      </p:sp>
    </p:spTree>
    <p:extLst>
      <p:ext uri="{BB962C8B-B14F-4D97-AF65-F5344CB8AC3E}">
        <p14:creationId xmlns:p14="http://schemas.microsoft.com/office/powerpoint/2010/main" val="46518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252AED-D6DC-CF41-B119-E5E29A15189C}"/>
              </a:ext>
            </a:extLst>
          </p:cNvPr>
          <p:cNvSpPr>
            <a:spLocks noGrp="1"/>
          </p:cNvSpPr>
          <p:nvPr>
            <p:ph type="body" sz="quarter" idx="14"/>
          </p:nvPr>
        </p:nvSpPr>
        <p:spPr>
          <a:xfrm>
            <a:off x="636104" y="5698435"/>
            <a:ext cx="9210261" cy="781878"/>
          </a:xfrm>
        </p:spPr>
        <p:txBody>
          <a:bodyPr>
            <a:normAutofit/>
          </a:bodyPr>
          <a:lstStyle/>
          <a:p>
            <a:r>
              <a:rPr lang="en-US" dirty="0"/>
              <a:t>We are rotary district 5000</a:t>
            </a:r>
          </a:p>
        </p:txBody>
      </p:sp>
      <p:sp>
        <p:nvSpPr>
          <p:cNvPr id="5" name="Slide Number Placeholder 4">
            <a:extLst>
              <a:ext uri="{FF2B5EF4-FFF2-40B4-BE49-F238E27FC236}">
                <a16:creationId xmlns:a16="http://schemas.microsoft.com/office/drawing/2014/main" id="{E56DCC45-ED9D-3041-B564-2941A56CFE41}"/>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8" name="Text Placeholder 6">
            <a:extLst>
              <a:ext uri="{FF2B5EF4-FFF2-40B4-BE49-F238E27FC236}">
                <a16:creationId xmlns:a16="http://schemas.microsoft.com/office/drawing/2014/main" id="{66D236A4-6AAB-4044-A1DD-926C30C2396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pic>
        <p:nvPicPr>
          <p:cNvPr id="6" name="Picture 5" descr="A group of people posing for a photo&#10;&#10;AI-generated content may be incorrect.">
            <a:extLst>
              <a:ext uri="{FF2B5EF4-FFF2-40B4-BE49-F238E27FC236}">
                <a16:creationId xmlns:a16="http://schemas.microsoft.com/office/drawing/2014/main" id="{5D76211E-C6C2-C0BD-F2DC-BA1A66B78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298132"/>
            <a:ext cx="9372600" cy="4686300"/>
          </a:xfrm>
          <a:prstGeom prst="rect">
            <a:avLst/>
          </a:prstGeom>
        </p:spPr>
      </p:pic>
    </p:spTree>
    <p:custDataLst>
      <p:tags r:id="rId1"/>
    </p:custDataLst>
    <p:extLst>
      <p:ext uri="{BB962C8B-B14F-4D97-AF65-F5344CB8AC3E}">
        <p14:creationId xmlns:p14="http://schemas.microsoft.com/office/powerpoint/2010/main" val="179081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22" y="405755"/>
            <a:ext cx="2609627" cy="2619982"/>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3233530" y="530086"/>
            <a:ext cx="8295862" cy="1908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Arial" panose="020B0604020202020204" pitchFamily="34" charset="0"/>
                <a:cs typeface="Arial" panose="020B0604020202020204" pitchFamily="34" charset="0"/>
              </a:rPr>
              <a:t>THE FIRST ROTARY CLUB </a:t>
            </a:r>
          </a:p>
          <a:p>
            <a:pPr marL="0" indent="0" algn="ctr">
              <a:buNone/>
            </a:pPr>
            <a:r>
              <a:rPr lang="en-US" sz="4000" b="1" dirty="0">
                <a:solidFill>
                  <a:schemeClr val="bg1"/>
                </a:solidFill>
                <a:latin typeface="Arial" panose="020B0604020202020204" pitchFamily="34" charset="0"/>
                <a:cs typeface="Arial" panose="020B0604020202020204" pitchFamily="34" charset="0"/>
              </a:rPr>
              <a:t>IN HAWAII WAS CHARTERED</a:t>
            </a:r>
          </a:p>
          <a:p>
            <a:pPr marL="0" indent="0" algn="ctr">
              <a:buNone/>
            </a:pPr>
            <a:r>
              <a:rPr lang="en-US" sz="4000" b="1" dirty="0">
                <a:solidFill>
                  <a:schemeClr val="bg1"/>
                </a:solidFill>
                <a:latin typeface="Arial" panose="020B0604020202020204" pitchFamily="34" charset="0"/>
                <a:cs typeface="Arial" panose="020B0604020202020204" pitchFamily="34" charset="0"/>
              </a:rPr>
              <a:t> IN 1915 WITH 29 MEMBERS</a:t>
            </a:r>
          </a:p>
        </p:txBody>
      </p:sp>
      <p:pic>
        <p:nvPicPr>
          <p:cNvPr id="3" name="Picture 2">
            <a:extLst>
              <a:ext uri="{FF2B5EF4-FFF2-40B4-BE49-F238E27FC236}">
                <a16:creationId xmlns:a16="http://schemas.microsoft.com/office/drawing/2014/main" id="{344600AC-04B5-4EDE-AA88-7D6F840D6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29" y="2672736"/>
            <a:ext cx="5873835" cy="3915890"/>
          </a:xfrm>
          <a:prstGeom prst="rect">
            <a:avLst/>
          </a:prstGeom>
        </p:spPr>
      </p:pic>
    </p:spTree>
    <p:custDataLst>
      <p:tags r:id="rId1"/>
    </p:custDataLst>
    <p:extLst>
      <p:ext uri="{BB962C8B-B14F-4D97-AF65-F5344CB8AC3E}">
        <p14:creationId xmlns:p14="http://schemas.microsoft.com/office/powerpoint/2010/main" val="43021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descr="&quot;&quot;">
            <a:extLst>
              <a:ext uri="{FF2B5EF4-FFF2-40B4-BE49-F238E27FC236}">
                <a16:creationId xmlns:a16="http://schemas.microsoft.com/office/drawing/2014/main" id="{4AC26F8B-C70C-4ADF-B713-00D09998F46F}"/>
              </a:ext>
            </a:extLst>
          </p:cNvPr>
          <p:cNvSpPr>
            <a:spLocks noGrp="1" noRot="1" noChangeAspect="1" noMove="1" noResize="1" noEditPoints="1" noAdjustHandles="1" noChangeArrowheads="1" noChangeShapeType="1" noTextEdit="1"/>
          </p:cNvSpPr>
          <p:nvPr/>
        </p:nvSpPr>
        <p:spPr>
          <a:xfrm>
            <a:off x="1" y="0"/>
            <a:ext cx="12189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srgbClr val="FFFFFF"/>
              </a:solidFill>
              <a:latin typeface="Arial" panose="020B0604020202020204"/>
            </a:endParaRPr>
          </a:p>
        </p:txBody>
      </p:sp>
      <p:grpSp>
        <p:nvGrpSpPr>
          <p:cNvPr id="89091" name="Group 13">
            <a:extLst>
              <a:ext uri="{FF2B5EF4-FFF2-40B4-BE49-F238E27FC236}">
                <a16:creationId xmlns:a16="http://schemas.microsoft.com/office/drawing/2014/main" id="{E5DC2767-17F3-4D1B-A1E4-4896C8ABBA8E}"/>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410634" y="635000"/>
            <a:ext cx="11142133" cy="2482851"/>
            <a:chOff x="409710" y="635715"/>
            <a:chExt cx="11142208" cy="2482136"/>
          </a:xfrm>
        </p:grpSpPr>
        <p:sp>
          <p:nvSpPr>
            <p:cNvPr id="15" name="Freeform 44" descr="&quot;&quot;">
              <a:extLst>
                <a:ext uri="{FF2B5EF4-FFF2-40B4-BE49-F238E27FC236}">
                  <a16:creationId xmlns:a16="http://schemas.microsoft.com/office/drawing/2014/main" id="{A53071AF-B564-4FAC-AFD0-106914200B4E}"/>
                </a:ext>
              </a:extLst>
            </p:cNvPr>
            <p:cNvSpPr>
              <a:spLocks/>
            </p:cNvSpPr>
            <p:nvPr/>
          </p:nvSpPr>
          <p:spPr bwMode="auto">
            <a:xfrm>
              <a:off x="11223833" y="635715"/>
              <a:ext cx="328085" cy="1741516"/>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6" name="Freeform 45" descr="&quot;&quot;">
              <a:extLst>
                <a:ext uri="{FF2B5EF4-FFF2-40B4-BE49-F238E27FC236}">
                  <a16:creationId xmlns:a16="http://schemas.microsoft.com/office/drawing/2014/main" id="{D805B6F4-42D8-4306-8CE2-7F0E7A9C4924}"/>
                </a:ext>
              </a:extLst>
            </p:cNvPr>
            <p:cNvSpPr>
              <a:spLocks/>
            </p:cNvSpPr>
            <p:nvPr/>
          </p:nvSpPr>
          <p:spPr bwMode="auto">
            <a:xfrm>
              <a:off x="409710" y="1022954"/>
              <a:ext cx="709089" cy="2094897"/>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7" name="Freeform 46" descr="&quot;&quot;">
              <a:extLst>
                <a:ext uri="{FF2B5EF4-FFF2-40B4-BE49-F238E27FC236}">
                  <a16:creationId xmlns:a16="http://schemas.microsoft.com/office/drawing/2014/main" id="{A1E30F10-5EAA-41EA-B15B-79691989CF7E}"/>
                </a:ext>
              </a:extLst>
            </p:cNvPr>
            <p:cNvSpPr>
              <a:spLocks/>
            </p:cNvSpPr>
            <p:nvPr/>
          </p:nvSpPr>
          <p:spPr bwMode="auto">
            <a:xfrm>
              <a:off x="409710" y="836741"/>
              <a:ext cx="402169" cy="170554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8" name="Freeform 47" descr="&quot;&quot;">
              <a:extLst>
                <a:ext uri="{FF2B5EF4-FFF2-40B4-BE49-F238E27FC236}">
                  <a16:creationId xmlns:a16="http://schemas.microsoft.com/office/drawing/2014/main" id="{6786FAF5-77F8-43FB-AC0E-45CF589AD910}"/>
                </a:ext>
              </a:extLst>
            </p:cNvPr>
            <p:cNvSpPr>
              <a:spLocks/>
            </p:cNvSpPr>
            <p:nvPr/>
          </p:nvSpPr>
          <p:spPr bwMode="auto">
            <a:xfrm>
              <a:off x="644662" y="639947"/>
              <a:ext cx="167217" cy="171400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9" name="Rectangle 18" descr="&quot;&quot;">
              <a:extLst>
                <a:ext uri="{FF2B5EF4-FFF2-40B4-BE49-F238E27FC236}">
                  <a16:creationId xmlns:a16="http://schemas.microsoft.com/office/drawing/2014/main" id="{E7182388-E91C-4388-ADED-901634DDBF93}"/>
                </a:ext>
              </a:extLst>
            </p:cNvPr>
            <p:cNvSpPr>
              <a:spLocks noChangeArrowheads="1"/>
            </p:cNvSpPr>
            <p:nvPr/>
          </p:nvSpPr>
          <p:spPr bwMode="auto">
            <a:xfrm>
              <a:off x="644662" y="635715"/>
              <a:ext cx="10907256" cy="1540490"/>
            </a:xfrm>
            <a:prstGeom prst="rect">
              <a:avLst/>
            </a:prstGeom>
            <a:solidFill>
              <a:schemeClr val="accent1"/>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grpSp>
      <p:sp>
        <p:nvSpPr>
          <p:cNvPr id="2" name="Title 1">
            <a:extLst>
              <a:ext uri="{FF2B5EF4-FFF2-40B4-BE49-F238E27FC236}">
                <a16:creationId xmlns:a16="http://schemas.microsoft.com/office/drawing/2014/main" id="{D28FD1EB-2C4D-4573-B66F-D20F1F43D9A6}"/>
              </a:ext>
            </a:extLst>
          </p:cNvPr>
          <p:cNvSpPr>
            <a:spLocks noGrp="1"/>
          </p:cNvSpPr>
          <p:nvPr>
            <p:ph type="title"/>
          </p:nvPr>
        </p:nvSpPr>
        <p:spPr>
          <a:xfrm>
            <a:off x="1047752" y="759885"/>
            <a:ext cx="10306049" cy="1325033"/>
          </a:xfrm>
        </p:spPr>
        <p:txBody>
          <a:bodyPr vert="horz" wrap="square" lIns="91440" tIns="45720" rIns="91440" bIns="45720" numCol="1" rtlCol="0" anchor="ctr" anchorCtr="0" compatLnSpc="1">
            <a:prstTxWarp prst="textNoShape">
              <a:avLst/>
            </a:prstTxWarp>
            <a:normAutofit/>
          </a:bodyPr>
          <a:lstStyle/>
          <a:p>
            <a:pPr eaLnBrk="1" fontAlgn="auto" hangingPunct="1">
              <a:spcAft>
                <a:spcPts val="0"/>
              </a:spcAft>
              <a:defRPr/>
            </a:pPr>
            <a:r>
              <a:rPr lang="en-US" sz="4000">
                <a:solidFill>
                  <a:srgbClr val="FFFFFF"/>
                </a:solidFill>
              </a:rPr>
              <a:t>District 5000 – Hawaii stats</a:t>
            </a:r>
          </a:p>
        </p:txBody>
      </p:sp>
      <p:sp>
        <p:nvSpPr>
          <p:cNvPr id="5" name="TextBox 4">
            <a:extLst>
              <a:ext uri="{FF2B5EF4-FFF2-40B4-BE49-F238E27FC236}">
                <a16:creationId xmlns:a16="http://schemas.microsoft.com/office/drawing/2014/main" id="{A5F1AD4E-1554-4715-AF6B-9E7C7BE27B02}"/>
              </a:ext>
            </a:extLst>
          </p:cNvPr>
          <p:cNvSpPr txBox="1"/>
          <p:nvPr/>
        </p:nvSpPr>
        <p:spPr>
          <a:xfrm>
            <a:off x="1221317" y="3139017"/>
            <a:ext cx="5825067" cy="3564467"/>
          </a:xfrm>
          <a:prstGeom prst="rect">
            <a:avLst/>
          </a:prstGeom>
        </p:spPr>
        <p:txBody>
          <a:bodyPr lIns="91440" tIns="45720" rIns="91440" bIns="45720">
            <a:normAutofit/>
          </a:bodyPr>
          <a:lstStyle/>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1,350 	Rotarians</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49 	Clubs, including 2 </a:t>
            </a:r>
            <a:r>
              <a:rPr lang="haw-US" sz="2400" dirty="0">
                <a:solidFill>
                  <a:srgbClr val="000000"/>
                </a:solidFill>
                <a:latin typeface="Arial" panose="020B0604020202020204"/>
                <a:ea typeface="MS PGothic" panose="020B0600070205080204" pitchFamily="34" charset="-128"/>
              </a:rPr>
              <a:t>E</a:t>
            </a:r>
            <a:r>
              <a:rPr lang="en-US" sz="2400" dirty="0">
                <a:solidFill>
                  <a:srgbClr val="000000"/>
                </a:solidFill>
                <a:latin typeface="Arial" panose="020B0604020202020204"/>
                <a:ea typeface="MS PGothic" panose="020B0600070205080204" pitchFamily="34" charset="-128"/>
              </a:rPr>
              <a:t>-clubs (online)</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1 	Rotaract Clubs (from age 18)</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36 	Interact Clubs (12-18 years old)</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2	Community Corps</a:t>
            </a:r>
          </a:p>
          <a:p>
            <a:pPr indent="-228594" defTabSz="914377">
              <a:lnSpc>
                <a:spcPct val="90000"/>
              </a:lnSpc>
              <a:spcAft>
                <a:spcPts val="600"/>
              </a:spcAft>
              <a:buFont typeface="Arial" panose="020B0604020202020204" pitchFamily="34" charset="0"/>
              <a:buChar char="•"/>
              <a:defRPr/>
            </a:pPr>
            <a:endParaRPr lang="en-US" sz="2400" dirty="0">
              <a:solidFill>
                <a:srgbClr val="000000"/>
              </a:solidFill>
              <a:latin typeface="Arial" panose="020B0604020202020204"/>
              <a:ea typeface="MS PGothic" panose="020B0600070205080204" pitchFamily="34" charset="-128"/>
            </a:endParaRPr>
          </a:p>
          <a:p>
            <a:pPr indent="-228594" defTabSz="914377">
              <a:lnSpc>
                <a:spcPct val="90000"/>
              </a:lnSpc>
              <a:spcAft>
                <a:spcPts val="600"/>
              </a:spcAft>
              <a:buFont typeface="Arial" panose="020B0604020202020204" pitchFamily="34" charset="0"/>
              <a:buChar char="•"/>
              <a:defRPr/>
            </a:pPr>
            <a:endParaRPr lang="en-US" sz="2400" dirty="0">
              <a:solidFill>
                <a:srgbClr val="000000"/>
              </a:solidFill>
              <a:latin typeface="Arial" panose="020B0604020202020204"/>
              <a:ea typeface="MS PGothic" panose="020B0600070205080204" pitchFamily="34" charset="-128"/>
            </a:endParaRPr>
          </a:p>
        </p:txBody>
      </p:sp>
      <p:sp>
        <p:nvSpPr>
          <p:cNvPr id="3" name="Slide Number Placeholder 2">
            <a:extLst>
              <a:ext uri="{FF2B5EF4-FFF2-40B4-BE49-F238E27FC236}">
                <a16:creationId xmlns:a16="http://schemas.microsoft.com/office/drawing/2014/main" id="{F88D6AA5-88F1-4C0E-8E17-883A4339803E}"/>
              </a:ext>
            </a:extLst>
          </p:cNvPr>
          <p:cNvSpPr>
            <a:spLocks noGrp="1"/>
          </p:cNvSpPr>
          <p:nvPr>
            <p:ph type="sldNum" sz="quarter" idx="10"/>
          </p:nvPr>
        </p:nvSpPr>
        <p:spPr>
          <a:xfrm>
            <a:off x="10708217" y="6381751"/>
            <a:ext cx="685800" cy="321733"/>
          </a:xfrm>
        </p:spPr>
        <p:txBody>
          <a:bodyPr vert="horz" lIns="91440" tIns="45720" rIns="91440" bIns="45720" rtlCol="0" anchor="ctr">
            <a:normAutofit/>
          </a:bodyPr>
          <a:lstStyle/>
          <a:p>
            <a:pPr defTabSz="914377">
              <a:spcAft>
                <a:spcPts val="600"/>
              </a:spcAft>
              <a:defRPr/>
            </a:pPr>
            <a:fld id="{59298CDA-46CC-4849-96A5-80761F4147F9}" type="slidenum">
              <a:rPr lang="en-US" sz="1000">
                <a:solidFill>
                  <a:prstClr val="black">
                    <a:tint val="75000"/>
                  </a:prstClr>
                </a:solidFill>
                <a:latin typeface="Calibri" panose="020F0502020204030204"/>
                <a:ea typeface="MS PGothic" panose="020B0600070205080204" pitchFamily="34" charset="-128"/>
              </a:rPr>
              <a:pPr defTabSz="914377">
                <a:spcAft>
                  <a:spcPts val="600"/>
                </a:spcAft>
                <a:defRPr/>
              </a:pPr>
              <a:t>13</a:t>
            </a:fld>
            <a:endParaRPr lang="en-US" sz="1000">
              <a:solidFill>
                <a:prstClr val="black">
                  <a:tint val="75000"/>
                </a:prstClr>
              </a:solidFill>
              <a:latin typeface="Calibri" panose="020F0502020204030204"/>
              <a:ea typeface="MS PGothic" panose="020B0600070205080204" pitchFamily="34" charset="-128"/>
            </a:endParaRPr>
          </a:p>
        </p:txBody>
      </p:sp>
      <p:pic>
        <p:nvPicPr>
          <p:cNvPr id="6" name="Picture 5" descr="A black background with blue text&#10;&#10;Description automatically generated">
            <a:extLst>
              <a:ext uri="{FF2B5EF4-FFF2-40B4-BE49-F238E27FC236}">
                <a16:creationId xmlns:a16="http://schemas.microsoft.com/office/drawing/2014/main" id="{EF6EA3B9-4463-074C-1257-105228251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977" y="2353733"/>
            <a:ext cx="8044748" cy="31861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FFEA-A805-0338-447F-2790C8B71C6F}"/>
              </a:ext>
            </a:extLst>
          </p:cNvPr>
          <p:cNvSpPr>
            <a:spLocks noGrp="1"/>
          </p:cNvSpPr>
          <p:nvPr>
            <p:ph type="title"/>
          </p:nvPr>
        </p:nvSpPr>
        <p:spPr/>
        <p:txBody>
          <a:bodyPr/>
          <a:lstStyle/>
          <a:p>
            <a:r>
              <a:rPr lang="en-US" dirty="0"/>
              <a:t>District 5000 Leadership</a:t>
            </a:r>
          </a:p>
        </p:txBody>
      </p:sp>
      <p:sp>
        <p:nvSpPr>
          <p:cNvPr id="3" name="Slide Number Placeholder 2">
            <a:extLst>
              <a:ext uri="{FF2B5EF4-FFF2-40B4-BE49-F238E27FC236}">
                <a16:creationId xmlns:a16="http://schemas.microsoft.com/office/drawing/2014/main" id="{2400A640-8194-7E4A-2FE6-06EFF5B85B54}"/>
              </a:ext>
            </a:extLst>
          </p:cNvPr>
          <p:cNvSpPr>
            <a:spLocks noGrp="1"/>
          </p:cNvSpPr>
          <p:nvPr>
            <p:ph type="sldNum" sz="quarter" idx="10"/>
          </p:nvPr>
        </p:nvSpPr>
        <p:spPr/>
        <p:txBody>
          <a:bodyPr/>
          <a:lstStyle/>
          <a:p>
            <a:pPr>
              <a:defRPr/>
            </a:pPr>
            <a:fld id="{BEA57917-CF1C-4885-A606-8E0B6B11DB80}" type="slidenum">
              <a:rPr lang="en-US" smtClean="0"/>
              <a:pPr>
                <a:defRPr/>
              </a:pPr>
              <a:t>14</a:t>
            </a:fld>
            <a:endParaRPr lang="en-US" dirty="0"/>
          </a:p>
        </p:txBody>
      </p:sp>
      <p:pic>
        <p:nvPicPr>
          <p:cNvPr id="6" name="Picture 5">
            <a:extLst>
              <a:ext uri="{FF2B5EF4-FFF2-40B4-BE49-F238E27FC236}">
                <a16:creationId xmlns:a16="http://schemas.microsoft.com/office/drawing/2014/main" id="{06E56291-3EA0-0EEB-FB37-FC52950AFB2E}"/>
              </a:ext>
            </a:extLst>
          </p:cNvPr>
          <p:cNvPicPr>
            <a:picLocks noChangeAspect="1"/>
          </p:cNvPicPr>
          <p:nvPr/>
        </p:nvPicPr>
        <p:blipFill>
          <a:blip r:embed="rId2"/>
          <a:stretch>
            <a:fillRect/>
          </a:stretch>
        </p:blipFill>
        <p:spPr>
          <a:xfrm>
            <a:off x="4772525" y="1919399"/>
            <a:ext cx="2646949" cy="3559947"/>
          </a:xfrm>
          <a:prstGeom prst="rect">
            <a:avLst/>
          </a:prstGeom>
        </p:spPr>
      </p:pic>
      <p:sp>
        <p:nvSpPr>
          <p:cNvPr id="7" name="TextBox 6">
            <a:extLst>
              <a:ext uri="{FF2B5EF4-FFF2-40B4-BE49-F238E27FC236}">
                <a16:creationId xmlns:a16="http://schemas.microsoft.com/office/drawing/2014/main" id="{934610DA-FE9A-78D9-F4A2-A8E52B3B3BD6}"/>
              </a:ext>
            </a:extLst>
          </p:cNvPr>
          <p:cNvSpPr txBox="1"/>
          <p:nvPr/>
        </p:nvSpPr>
        <p:spPr>
          <a:xfrm>
            <a:off x="1828800" y="5594183"/>
            <a:ext cx="12073467" cy="923330"/>
          </a:xfrm>
          <a:prstGeom prst="rect">
            <a:avLst/>
          </a:prstGeom>
          <a:noFill/>
        </p:spPr>
        <p:txBody>
          <a:bodyPr wrap="square" rtlCol="0">
            <a:spAutoFit/>
          </a:bodyPr>
          <a:lstStyle/>
          <a:p>
            <a:r>
              <a:rPr lang="en-US" dirty="0"/>
              <a:t>Nancy Cabral                              Benson Medina                                  Rich Proctor</a:t>
            </a:r>
          </a:p>
          <a:p>
            <a:r>
              <a:rPr lang="en-US" dirty="0"/>
              <a:t>District Governor                    District Governor Elect                   District Governor Nominee</a:t>
            </a:r>
          </a:p>
          <a:p>
            <a:r>
              <a:rPr lang="en-US" dirty="0"/>
              <a:t>Rotary Club of Hilo                 Rotary Club of South Hilo                 Rotary Club of Honolulu</a:t>
            </a:r>
          </a:p>
        </p:txBody>
      </p:sp>
      <p:pic>
        <p:nvPicPr>
          <p:cNvPr id="9" name="Picture 8" descr="A person with a blue shirt&#10;&#10;AI-generated content may be incorrect.">
            <a:extLst>
              <a:ext uri="{FF2B5EF4-FFF2-40B4-BE49-F238E27FC236}">
                <a16:creationId xmlns:a16="http://schemas.microsoft.com/office/drawing/2014/main" id="{42624498-1E5E-0F37-3BAF-07DE45FC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098" y="1919400"/>
            <a:ext cx="2371815" cy="3559947"/>
          </a:xfrm>
          <a:prstGeom prst="rect">
            <a:avLst/>
          </a:prstGeom>
        </p:spPr>
      </p:pic>
      <p:pic>
        <p:nvPicPr>
          <p:cNvPr id="11" name="Picture 10" descr="A person wearing a blue shirt and necklace&#10;&#10;AI-generated content may be incorrect.">
            <a:extLst>
              <a:ext uri="{FF2B5EF4-FFF2-40B4-BE49-F238E27FC236}">
                <a16:creationId xmlns:a16="http://schemas.microsoft.com/office/drawing/2014/main" id="{AD5F7784-744E-7D56-F1B3-6189E5855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688" y="1919401"/>
            <a:ext cx="2371814" cy="3559946"/>
          </a:xfrm>
          <a:prstGeom prst="rect">
            <a:avLst/>
          </a:prstGeom>
        </p:spPr>
      </p:pic>
    </p:spTree>
    <p:extLst>
      <p:ext uri="{BB962C8B-B14F-4D97-AF65-F5344CB8AC3E}">
        <p14:creationId xmlns:p14="http://schemas.microsoft.com/office/powerpoint/2010/main" val="339324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lgn="ctr"/>
            <a:r>
              <a:rPr lang="en-US" dirty="0"/>
              <a:t>WHAT DO ROTARIANS DO?</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15</a:t>
            </a:fld>
            <a:endParaRPr lang="en-US" dirty="0"/>
          </a:p>
        </p:txBody>
      </p:sp>
      <p:pic>
        <p:nvPicPr>
          <p:cNvPr id="10" name="Picture 9" descr="Logo&#10;&#10;Description automatically generated">
            <a:extLst>
              <a:ext uri="{FF2B5EF4-FFF2-40B4-BE49-F238E27FC236}">
                <a16:creationId xmlns:a16="http://schemas.microsoft.com/office/drawing/2014/main" id="{BBD4E811-AF63-4873-8B9C-9439A3D9D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495" y="3713232"/>
            <a:ext cx="3414493" cy="1282840"/>
          </a:xfrm>
          <a:prstGeom prst="rect">
            <a:avLst/>
          </a:prstGeom>
        </p:spPr>
      </p:pic>
      <p:pic>
        <p:nvPicPr>
          <p:cNvPr id="2" name="Picture 1">
            <a:extLst>
              <a:ext uri="{FF2B5EF4-FFF2-40B4-BE49-F238E27FC236}">
                <a16:creationId xmlns:a16="http://schemas.microsoft.com/office/drawing/2014/main" id="{237E16DF-F0C0-894C-A909-AAABF3F167DD}"/>
              </a:ext>
            </a:extLst>
          </p:cNvPr>
          <p:cNvPicPr>
            <a:picLocks noChangeAspect="1"/>
          </p:cNvPicPr>
          <p:nvPr/>
        </p:nvPicPr>
        <p:blipFill>
          <a:blip r:embed="rId4"/>
          <a:stretch>
            <a:fillRect/>
          </a:stretch>
        </p:blipFill>
        <p:spPr>
          <a:xfrm>
            <a:off x="6173490" y="599151"/>
            <a:ext cx="5899977" cy="5354898"/>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0FCB3142-6CFD-427A-B944-1A9CB40CC249}"/>
              </a:ext>
            </a:extLst>
          </p:cNvPr>
          <p:cNvPicPr>
            <a:picLocks noChangeAspect="1"/>
          </p:cNvPicPr>
          <p:nvPr/>
        </p:nvPicPr>
        <p:blipFill>
          <a:blip r:embed="rId2"/>
          <a:stretch>
            <a:fillRect/>
          </a:stretch>
        </p:blipFill>
        <p:spPr>
          <a:xfrm>
            <a:off x="212137" y="997527"/>
            <a:ext cx="11767726" cy="4905251"/>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708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4DFE17-D225-838C-05D2-70C7AFD2A7FB}"/>
              </a:ext>
            </a:extLst>
          </p:cNvPr>
          <p:cNvPicPr>
            <a:picLocks noChangeAspect="1"/>
          </p:cNvPicPr>
          <p:nvPr/>
        </p:nvPicPr>
        <p:blipFill>
          <a:blip r:embed="rId2"/>
          <a:stretch>
            <a:fillRect/>
          </a:stretch>
        </p:blipFill>
        <p:spPr>
          <a:xfrm>
            <a:off x="494431" y="244762"/>
            <a:ext cx="11108164" cy="6276111"/>
          </a:xfrm>
          <a:prstGeom prst="rect">
            <a:avLst/>
          </a:prstGeom>
        </p:spPr>
      </p:pic>
    </p:spTree>
    <p:extLst>
      <p:ext uri="{BB962C8B-B14F-4D97-AF65-F5344CB8AC3E}">
        <p14:creationId xmlns:p14="http://schemas.microsoft.com/office/powerpoint/2010/main" val="1272716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2023-24 GRANT STATISTICS</a:t>
            </a: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32904" y="2289194"/>
            <a:ext cx="6496976" cy="3492125"/>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904875" y="1710224"/>
            <a:ext cx="3781424" cy="1477328"/>
          </a:xfrm>
          <a:prstGeom prst="rect">
            <a:avLst/>
          </a:prstGeom>
          <a:noFill/>
        </p:spPr>
        <p:txBody>
          <a:bodyPr wrap="square" lIns="0" tIns="0" rIns="0" bIns="0" rtlCol="0">
            <a:spAutoFit/>
          </a:bodyPr>
          <a:lstStyle/>
          <a:p>
            <a:pPr defTabSz="685800"/>
            <a:r>
              <a:rPr lang="en-US" sz="3200" b="1" dirty="0">
                <a:solidFill>
                  <a:prstClr val="white"/>
                </a:solidFill>
                <a:latin typeface="Arial" panose="020B0604020202020204"/>
                <a:ea typeface="Arial" charset="0"/>
                <a:cs typeface="Arial" panose="020B0604020202020204" pitchFamily="34" charset="0"/>
                <a:sym typeface="Calibri"/>
              </a:rPr>
              <a:t>District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485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$30 million</a:t>
            </a:r>
          </a:p>
        </p:txBody>
      </p:sp>
      <p:sp>
        <p:nvSpPr>
          <p:cNvPr id="6" name="TextBox 5">
            <a:extLst>
              <a:ext uri="{FF2B5EF4-FFF2-40B4-BE49-F238E27FC236}">
                <a16:creationId xmlns:a16="http://schemas.microsoft.com/office/drawing/2014/main" id="{2D88EAA5-BEDF-49FE-A5F3-AEDB5B99ACC9}"/>
              </a:ext>
            </a:extLst>
          </p:cNvPr>
          <p:cNvSpPr txBox="1"/>
          <p:nvPr/>
        </p:nvSpPr>
        <p:spPr>
          <a:xfrm>
            <a:off x="636303" y="5053142"/>
            <a:ext cx="4993303" cy="1477328"/>
          </a:xfrm>
          <a:prstGeom prst="rect">
            <a:avLst/>
          </a:prstGeom>
          <a:noFill/>
        </p:spPr>
        <p:txBody>
          <a:bodyPr wrap="square" lIns="0" tIns="0" rIns="0" bIns="0" rtlCol="0">
            <a:spAutoFit/>
          </a:bodyPr>
          <a:lstStyle/>
          <a:p>
            <a:pPr defTabSz="685800"/>
            <a:r>
              <a:rPr lang="en-US" sz="3200" b="1" dirty="0">
                <a:solidFill>
                  <a:prstClr val="white"/>
                </a:solidFill>
                <a:latin typeface="Arial" panose="020B0604020202020204"/>
                <a:ea typeface="Arial" charset="0"/>
                <a:cs typeface="Arial" panose="020B0604020202020204" pitchFamily="34" charset="0"/>
                <a:sym typeface="Calibri"/>
              </a:rPr>
              <a:t>Disaster response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105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$ 4 million</a:t>
            </a:r>
          </a:p>
        </p:txBody>
      </p:sp>
      <p:sp>
        <p:nvSpPr>
          <p:cNvPr id="4" name="TextBox 3">
            <a:extLst>
              <a:ext uri="{FF2B5EF4-FFF2-40B4-BE49-F238E27FC236}">
                <a16:creationId xmlns:a16="http://schemas.microsoft.com/office/drawing/2014/main" id="{ED6995AA-802F-5971-6A51-BC7E53948B6B}"/>
              </a:ext>
            </a:extLst>
          </p:cNvPr>
          <p:cNvSpPr txBox="1"/>
          <p:nvPr/>
        </p:nvSpPr>
        <p:spPr>
          <a:xfrm>
            <a:off x="6705600" y="5326063"/>
            <a:ext cx="5095875" cy="1077218"/>
          </a:xfrm>
          <a:prstGeom prst="rect">
            <a:avLst/>
          </a:prstGeom>
          <a:noFill/>
        </p:spPr>
        <p:txBody>
          <a:bodyPr wrap="square" rtlCol="0">
            <a:spAutoFit/>
          </a:bodyPr>
          <a:lstStyle/>
          <a:p>
            <a:pPr defTabSz="685800"/>
            <a:r>
              <a:rPr lang="en-US" sz="3200" b="1" dirty="0">
                <a:solidFill>
                  <a:prstClr val="white"/>
                </a:solidFill>
                <a:latin typeface="Arial" panose="020B0604020202020204"/>
                <a:ea typeface="+mj-ea"/>
                <a:cs typeface="+mj-cs"/>
                <a:sym typeface="Calibri"/>
              </a:rPr>
              <a:t>Programs of scale grants</a:t>
            </a:r>
          </a:p>
          <a:p>
            <a:pPr defTabSz="685800"/>
            <a:r>
              <a:rPr lang="en-US" sz="3200" dirty="0">
                <a:solidFill>
                  <a:prstClr val="white"/>
                </a:solidFill>
                <a:latin typeface="Arial" panose="020B0604020202020204"/>
                <a:ea typeface="+mj-ea"/>
                <a:cs typeface="+mj-cs"/>
                <a:sym typeface="Calibri"/>
              </a:rPr>
              <a:t>$ 2 million</a:t>
            </a:r>
          </a:p>
        </p:txBody>
      </p:sp>
      <p:sp>
        <p:nvSpPr>
          <p:cNvPr id="3" name="TextBox 2">
            <a:extLst>
              <a:ext uri="{FF2B5EF4-FFF2-40B4-BE49-F238E27FC236}">
                <a16:creationId xmlns:a16="http://schemas.microsoft.com/office/drawing/2014/main" id="{A1C92A4D-5016-17AB-3239-33796B8AB8CA}"/>
              </a:ext>
            </a:extLst>
          </p:cNvPr>
          <p:cNvSpPr txBox="1"/>
          <p:nvPr/>
        </p:nvSpPr>
        <p:spPr>
          <a:xfrm>
            <a:off x="2533004" y="3162709"/>
            <a:ext cx="4572000" cy="1569660"/>
          </a:xfrm>
          <a:prstGeom prst="rect">
            <a:avLst/>
          </a:prstGeom>
          <a:noFill/>
        </p:spPr>
        <p:txBody>
          <a:bodyPr wrap="square">
            <a:spAutoFit/>
          </a:bodyPr>
          <a:lstStyle/>
          <a:p>
            <a:pPr defTabSz="685800"/>
            <a:r>
              <a:rPr lang="en-US" sz="3200" b="1" dirty="0">
                <a:solidFill>
                  <a:prstClr val="white"/>
                </a:solidFill>
                <a:latin typeface="Arial" panose="020B0604020202020204"/>
                <a:ea typeface="Arial" charset="0"/>
                <a:cs typeface="Arial" panose="020B0604020202020204" pitchFamily="34" charset="0"/>
                <a:sym typeface="Calibri"/>
              </a:rPr>
              <a:t>Global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1,285 grants</a:t>
            </a:r>
          </a:p>
          <a:p>
            <a:pPr defTabSz="685800"/>
            <a:r>
              <a:rPr lang="en-US" sz="3200" dirty="0">
                <a:solidFill>
                  <a:prstClr val="white"/>
                </a:solidFill>
                <a:latin typeface="Arial" panose="020B0604020202020204"/>
                <a:ea typeface="Arial" charset="0"/>
                <a:cs typeface="Arial" panose="020B0604020202020204" pitchFamily="34" charset="0"/>
                <a:sym typeface="Calibri"/>
              </a:rPr>
              <a:t>$ 82 million</a:t>
            </a:r>
          </a:p>
        </p:txBody>
      </p:sp>
    </p:spTree>
    <p:extLst>
      <p:ext uri="{BB962C8B-B14F-4D97-AF65-F5344CB8AC3E}">
        <p14:creationId xmlns:p14="http://schemas.microsoft.com/office/powerpoint/2010/main" val="30477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345F1-32B9-4CBE-B5EB-B3889DD570DA}"/>
              </a:ext>
            </a:extLst>
          </p:cNvPr>
          <p:cNvSpPr>
            <a:spLocks noGrp="1"/>
          </p:cNvSpPr>
          <p:nvPr>
            <p:ph type="sldNum" sz="quarter" idx="4294967295"/>
          </p:nvPr>
        </p:nvSpPr>
        <p:spPr>
          <a:xfrm>
            <a:off x="11769725" y="115888"/>
            <a:ext cx="42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6583FD5A-D6D9-435B-850E-C0272E96308F}"/>
              </a:ext>
            </a:extLst>
          </p:cNvPr>
          <p:cNvPicPr>
            <a:picLocks noChangeAspect="1"/>
          </p:cNvPicPr>
          <p:nvPr/>
        </p:nvPicPr>
        <p:blipFill>
          <a:blip r:embed="rId2"/>
          <a:stretch>
            <a:fillRect/>
          </a:stretch>
        </p:blipFill>
        <p:spPr>
          <a:xfrm>
            <a:off x="899386" y="896650"/>
            <a:ext cx="10374173" cy="3134162"/>
          </a:xfrm>
          <a:prstGeom prst="rect">
            <a:avLst/>
          </a:prstGeom>
        </p:spPr>
      </p:pic>
      <p:pic>
        <p:nvPicPr>
          <p:cNvPr id="5" name="Picture 4">
            <a:extLst>
              <a:ext uri="{FF2B5EF4-FFF2-40B4-BE49-F238E27FC236}">
                <a16:creationId xmlns:a16="http://schemas.microsoft.com/office/drawing/2014/main" id="{ED896067-9BD6-4FBE-9E2D-E9D681CA217B}"/>
              </a:ext>
            </a:extLst>
          </p:cNvPr>
          <p:cNvPicPr>
            <a:picLocks noChangeAspect="1"/>
          </p:cNvPicPr>
          <p:nvPr/>
        </p:nvPicPr>
        <p:blipFill>
          <a:blip r:embed="rId3"/>
          <a:stretch>
            <a:fillRect/>
          </a:stretch>
        </p:blipFill>
        <p:spPr>
          <a:xfrm>
            <a:off x="908913" y="3848485"/>
            <a:ext cx="10383699" cy="2876951"/>
          </a:xfrm>
          <a:prstGeom prst="rect">
            <a:avLst/>
          </a:prstGeom>
        </p:spPr>
      </p:pic>
      <p:sp>
        <p:nvSpPr>
          <p:cNvPr id="2" name="TextBox 1">
            <a:extLst>
              <a:ext uri="{FF2B5EF4-FFF2-40B4-BE49-F238E27FC236}">
                <a16:creationId xmlns:a16="http://schemas.microsoft.com/office/drawing/2014/main" id="{D0493B48-6218-4288-8120-9A4F2570C8AC}"/>
              </a:ext>
            </a:extLst>
          </p:cNvPr>
          <p:cNvSpPr txBox="1"/>
          <p:nvPr/>
        </p:nvSpPr>
        <p:spPr>
          <a:xfrm>
            <a:off x="899387" y="24121"/>
            <a:ext cx="103741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a:ea typeface="+mn-ea"/>
                <a:cs typeface="+mn-cs"/>
              </a:rPr>
              <a:t>Seven Areas of Focus</a:t>
            </a:r>
          </a:p>
        </p:txBody>
      </p:sp>
    </p:spTree>
    <p:extLst>
      <p:ext uri="{BB962C8B-B14F-4D97-AF65-F5344CB8AC3E}">
        <p14:creationId xmlns:p14="http://schemas.microsoft.com/office/powerpoint/2010/main" val="317201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3252"/>
            <a:ext cx="12192000" cy="6858000"/>
          </a:xfrm>
          <a:prstGeom prst="rect">
            <a:avLst/>
          </a:prstGeom>
          <a:solidFill>
            <a:srgbClr val="02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Subtitle 3">
            <a:extLst>
              <a:ext uri="{FF2B5EF4-FFF2-40B4-BE49-F238E27FC236}">
                <a16:creationId xmlns:a16="http://schemas.microsoft.com/office/drawing/2014/main" id="{64579F64-CD09-4B49-BDB2-30F44803B66C}"/>
              </a:ext>
            </a:extLst>
          </p:cNvPr>
          <p:cNvSpPr txBox="1">
            <a:spLocks/>
          </p:cNvSpPr>
          <p:nvPr/>
        </p:nvSpPr>
        <p:spPr>
          <a:xfrm>
            <a:off x="101823" y="4063305"/>
            <a:ext cx="12090176" cy="1012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6">
            <a:extLst>
              <a:ext uri="{FF2B5EF4-FFF2-40B4-BE49-F238E27FC236}">
                <a16:creationId xmlns:a16="http://schemas.microsoft.com/office/drawing/2014/main" id="{27024C03-5862-FA4F-B0AF-F6CDDFD689D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C6881C60-8FE1-4AE0-BF6D-0F430D9FF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70" y="300849"/>
            <a:ext cx="10860259" cy="6256301"/>
          </a:xfrm>
          <a:prstGeom prst="rect">
            <a:avLst/>
          </a:prstGeom>
        </p:spPr>
      </p:pic>
    </p:spTree>
    <p:custDataLst>
      <p:tags r:id="rId1"/>
    </p:custDataLst>
    <p:extLst>
      <p:ext uri="{BB962C8B-B14F-4D97-AF65-F5344CB8AC3E}">
        <p14:creationId xmlns:p14="http://schemas.microsoft.com/office/powerpoint/2010/main" val="149024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0" y="1111598"/>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alpha val="0"/>
                  </a:srgbClr>
                </a:solidFill>
                <a:effectLst/>
                <a:uLnTx/>
                <a:uFillTx/>
                <a:latin typeface="Arial" panose="020B0604020202020204"/>
                <a:ea typeface="+mn-ea"/>
                <a:cs typeface="+mn-cs"/>
              </a:rPr>
              <a:t>subhead</a:t>
            </a:r>
          </a:p>
        </p:txBody>
      </p:sp>
      <p:sp>
        <p:nvSpPr>
          <p:cNvPr id="4" name="Title 3">
            <a:extLst>
              <a:ext uri="{FF2B5EF4-FFF2-40B4-BE49-F238E27FC236}">
                <a16:creationId xmlns:a16="http://schemas.microsoft.com/office/drawing/2014/main" id="{DBA142AE-2219-4D45-823C-7486BB43DE02}"/>
              </a:ext>
            </a:extLst>
          </p:cNvPr>
          <p:cNvSpPr>
            <a:spLocks noGrp="1"/>
          </p:cNvSpPr>
          <p:nvPr>
            <p:ph type="title"/>
          </p:nvPr>
        </p:nvSpPr>
        <p:spPr>
          <a:xfrm>
            <a:off x="617220" y="3103107"/>
            <a:ext cx="11506200" cy="1540042"/>
          </a:xfrm>
        </p:spPr>
        <p:txBody>
          <a:bodyPr/>
          <a:lstStyle/>
          <a:p>
            <a:pPr algn="ctr"/>
            <a:r>
              <a:rPr lang="en-US" dirty="0"/>
              <a:t>Rotary’s seventh area of focus:</a:t>
            </a:r>
            <a:br>
              <a:rPr lang="en-US" dirty="0"/>
            </a:br>
            <a:r>
              <a:rPr lang="en-US" dirty="0"/>
              <a:t>The environment</a:t>
            </a:r>
          </a:p>
        </p:txBody>
      </p:sp>
      <p:sp>
        <p:nvSpPr>
          <p:cNvPr id="5" name="Content Placeholder 4">
            <a:extLst>
              <a:ext uri="{FF2B5EF4-FFF2-40B4-BE49-F238E27FC236}">
                <a16:creationId xmlns:a16="http://schemas.microsoft.com/office/drawing/2014/main" id="{3F2FB270-6725-4307-BC46-50C4077E4B15}"/>
              </a:ext>
            </a:extLst>
          </p:cNvPr>
          <p:cNvSpPr>
            <a:spLocks noGrp="1"/>
          </p:cNvSpPr>
          <p:nvPr>
            <p:ph idx="1"/>
          </p:nvPr>
        </p:nvSpPr>
        <p:spPr>
          <a:xfrm>
            <a:off x="822991" y="4840552"/>
            <a:ext cx="11506199" cy="4034896"/>
          </a:xfrm>
        </p:spPr>
        <p:txBody>
          <a:bodyPr/>
          <a:lstStyle/>
          <a:p>
            <a:pPr marL="0" indent="0">
              <a:buNone/>
            </a:pPr>
            <a:r>
              <a:rPr lang="en-US" sz="3600" b="0" i="0" dirty="0">
                <a:solidFill>
                  <a:srgbClr val="222222"/>
                </a:solidFill>
                <a:effectLst/>
                <a:latin typeface="Roboto"/>
              </a:rPr>
              <a:t>More than $18 million in Foundation global grant funding has been allocated to </a:t>
            </a:r>
            <a:r>
              <a:rPr lang="en-US" sz="3600" b="1" i="0" dirty="0">
                <a:solidFill>
                  <a:srgbClr val="222222"/>
                </a:solidFill>
                <a:effectLst/>
                <a:latin typeface="Roboto"/>
              </a:rPr>
              <a:t>environment</a:t>
            </a:r>
            <a:r>
              <a:rPr lang="en-US" sz="3600" b="0" i="0" dirty="0">
                <a:solidFill>
                  <a:srgbClr val="222222"/>
                </a:solidFill>
                <a:effectLst/>
                <a:latin typeface="Roboto"/>
              </a:rPr>
              <a:t>-related projects over the past five years.</a:t>
            </a:r>
            <a:endParaRPr lang="en-US" sz="3600" b="1" dirty="0">
              <a:solidFill>
                <a:schemeClr val="bg1"/>
              </a:solidFill>
              <a:latin typeface="Arial" panose="020B0604020202020204" pitchFamily="34" charset="0"/>
              <a:cs typeface="Arial" panose="020B0604020202020204" pitchFamily="34" charset="0"/>
            </a:endParaRPr>
          </a:p>
          <a:p>
            <a:endParaRPr lang="en-US" dirty="0"/>
          </a:p>
        </p:txBody>
      </p:sp>
      <p:pic>
        <p:nvPicPr>
          <p:cNvPr id="6" name="Picture 5" descr="A picture containing text, tree, plant, forest&#10;&#10;Description automatically generated">
            <a:extLst>
              <a:ext uri="{FF2B5EF4-FFF2-40B4-BE49-F238E27FC236}">
                <a16:creationId xmlns:a16="http://schemas.microsoft.com/office/drawing/2014/main" id="{02D7068F-7B03-4490-987D-BBF72512AF89}"/>
              </a:ext>
            </a:extLst>
          </p:cNvPr>
          <p:cNvPicPr>
            <a:picLocks noChangeAspect="1"/>
          </p:cNvPicPr>
          <p:nvPr/>
        </p:nvPicPr>
        <p:blipFill>
          <a:blip r:embed="rId4"/>
          <a:stretch>
            <a:fillRect/>
          </a:stretch>
        </p:blipFill>
        <p:spPr>
          <a:xfrm>
            <a:off x="2503386" y="142041"/>
            <a:ext cx="6457734" cy="3117867"/>
          </a:xfrm>
          <a:prstGeom prst="rect">
            <a:avLst/>
          </a:prstGeom>
        </p:spPr>
      </p:pic>
    </p:spTree>
    <p:custDataLst>
      <p:tags r:id="rId1"/>
    </p:custDataLst>
    <p:extLst>
      <p:ext uri="{BB962C8B-B14F-4D97-AF65-F5344CB8AC3E}">
        <p14:creationId xmlns:p14="http://schemas.microsoft.com/office/powerpoint/2010/main" val="384426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BDC66-5D62-6991-6203-9D11C211B1E1}"/>
              </a:ext>
            </a:extLst>
          </p:cNvPr>
          <p:cNvSpPr>
            <a:spLocks noGrp="1"/>
          </p:cNvSpPr>
          <p:nvPr>
            <p:ph type="sldNum" sz="quarter" idx="12"/>
          </p:nvPr>
        </p:nvSpPr>
        <p:spPr/>
        <p:txBody>
          <a:bodyPr/>
          <a:lstStyle/>
          <a:p>
            <a:fld id="{97A94E25-127B-4C48-AF96-44BA7B823777}" type="slidenum">
              <a:rPr lang="en-US" smtClean="0"/>
              <a:t>21</a:t>
            </a:fld>
            <a:endParaRPr lang="en-US" dirty="0"/>
          </a:p>
        </p:txBody>
      </p:sp>
      <p:pic>
        <p:nvPicPr>
          <p:cNvPr id="5" name="Picture 4">
            <a:extLst>
              <a:ext uri="{FF2B5EF4-FFF2-40B4-BE49-F238E27FC236}">
                <a16:creationId xmlns:a16="http://schemas.microsoft.com/office/drawing/2014/main" id="{ABE8F941-4E39-0746-A403-37BE64F5C475}"/>
              </a:ext>
            </a:extLst>
          </p:cNvPr>
          <p:cNvPicPr>
            <a:picLocks noChangeAspect="1"/>
          </p:cNvPicPr>
          <p:nvPr/>
        </p:nvPicPr>
        <p:blipFill>
          <a:blip r:embed="rId2"/>
          <a:stretch>
            <a:fillRect/>
          </a:stretch>
        </p:blipFill>
        <p:spPr>
          <a:xfrm>
            <a:off x="2334883" y="0"/>
            <a:ext cx="7522234" cy="6858000"/>
          </a:xfrm>
          <a:prstGeom prst="rect">
            <a:avLst/>
          </a:prstGeom>
        </p:spPr>
      </p:pic>
    </p:spTree>
    <p:extLst>
      <p:ext uri="{BB962C8B-B14F-4D97-AF65-F5344CB8AC3E}">
        <p14:creationId xmlns:p14="http://schemas.microsoft.com/office/powerpoint/2010/main" val="388459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B7884-ED9F-C266-4F94-77635FFC2C34}"/>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7" name="Picture 6">
            <a:extLst>
              <a:ext uri="{FF2B5EF4-FFF2-40B4-BE49-F238E27FC236}">
                <a16:creationId xmlns:a16="http://schemas.microsoft.com/office/drawing/2014/main" id="{F3DBA811-E3F3-EA1D-0856-2763CEF31A5D}"/>
              </a:ext>
            </a:extLst>
          </p:cNvPr>
          <p:cNvPicPr>
            <a:picLocks noChangeAspect="1"/>
          </p:cNvPicPr>
          <p:nvPr/>
        </p:nvPicPr>
        <p:blipFill>
          <a:blip r:embed="rId2"/>
          <a:stretch>
            <a:fillRect/>
          </a:stretch>
        </p:blipFill>
        <p:spPr>
          <a:xfrm>
            <a:off x="2211185" y="0"/>
            <a:ext cx="7631084" cy="6858000"/>
          </a:xfrm>
          <a:prstGeom prst="rect">
            <a:avLst/>
          </a:prstGeom>
        </p:spPr>
      </p:pic>
    </p:spTree>
    <p:extLst>
      <p:ext uri="{BB962C8B-B14F-4D97-AF65-F5344CB8AC3E}">
        <p14:creationId xmlns:p14="http://schemas.microsoft.com/office/powerpoint/2010/main" val="140723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FC69A6A-D53A-B843-4561-F59C36D04E5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latin typeface="+mj-lt"/>
                <a:ea typeface="+mj-ea"/>
                <a:cs typeface="+mj-cs"/>
              </a:rPr>
              <a:t>Hawaii Rotary Youth Foundation (HRYF)</a:t>
            </a:r>
          </a:p>
        </p:txBody>
      </p:sp>
      <p:pic>
        <p:nvPicPr>
          <p:cNvPr id="5" name="Picture 4">
            <a:extLst>
              <a:ext uri="{FF2B5EF4-FFF2-40B4-BE49-F238E27FC236}">
                <a16:creationId xmlns:a16="http://schemas.microsoft.com/office/drawing/2014/main" id="{9B9F184E-5506-E9DF-DBAF-380B0CBAD4BE}"/>
              </a:ext>
            </a:extLst>
          </p:cNvPr>
          <p:cNvPicPr>
            <a:picLocks noChangeAspect="1"/>
          </p:cNvPicPr>
          <p:nvPr/>
        </p:nvPicPr>
        <p:blipFill>
          <a:blip r:embed="rId2"/>
          <a:stretch>
            <a:fillRect/>
          </a:stretch>
        </p:blipFill>
        <p:spPr>
          <a:xfrm>
            <a:off x="1907458" y="1632195"/>
            <a:ext cx="7725340" cy="2066528"/>
          </a:xfrm>
          <a:prstGeom prst="rect">
            <a:avLst/>
          </a:prstGeom>
        </p:spPr>
      </p:pic>
      <p:sp>
        <p:nvSpPr>
          <p:cNvPr id="3" name="Slide Number Placeholder 2">
            <a:extLst>
              <a:ext uri="{FF2B5EF4-FFF2-40B4-BE49-F238E27FC236}">
                <a16:creationId xmlns:a16="http://schemas.microsoft.com/office/drawing/2014/main" id="{1E1A6B6B-84C1-4765-76A2-35CCC86DC7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C04E2B2-D4F5-9490-D7BA-EE8469C97FF4}"/>
              </a:ext>
            </a:extLst>
          </p:cNvPr>
          <p:cNvSpPr txBox="1"/>
          <p:nvPr/>
        </p:nvSpPr>
        <p:spPr>
          <a:xfrm>
            <a:off x="1528916" y="4045930"/>
            <a:ext cx="913416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The Hawaii Rotary Youth Foundation (HRYF) was founded by Maurice J. “Sully” Sullivan during his year as District Governor in 1976-77.  It was Sully’s desire to assist Hawaii’s high school graduates to realize their potential by attending a college of their choice here in Hawaii or on the mainland United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Last year, each of the participating clubs awarded a $5,000 scholarship.  HRYF gave out $270,000 in scholarships last year.</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695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02359"/>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3">
            <a:extLst>
              <a:ext uri="{FF2B5EF4-FFF2-40B4-BE49-F238E27FC236}">
                <a16:creationId xmlns:a16="http://schemas.microsoft.com/office/drawing/2014/main" id="{A0CA2C3B-2400-8546-9129-3397E5BFDCA2}"/>
              </a:ext>
            </a:extLst>
          </p:cNvPr>
          <p:cNvSpPr txBox="1">
            <a:spLocks/>
          </p:cNvSpPr>
          <p:nvPr/>
        </p:nvSpPr>
        <p:spPr>
          <a:xfrm>
            <a:off x="101823" y="962247"/>
            <a:ext cx="6096001" cy="2421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1"/>
                </a:solidFill>
                <a:latin typeface="Arial" panose="020B0604020202020204" pitchFamily="34" charset="0"/>
                <a:cs typeface="Arial" panose="020B0604020202020204" pitchFamily="34" charset="0"/>
              </a:rPr>
              <a:t>WHAT’S IN IT </a:t>
            </a:r>
          </a:p>
          <a:p>
            <a:pPr marL="0" indent="0" algn="ctr">
              <a:buNone/>
            </a:pPr>
            <a:r>
              <a:rPr lang="en-US" sz="6000" b="1" dirty="0">
                <a:solidFill>
                  <a:schemeClr val="bg1"/>
                </a:solidFill>
                <a:latin typeface="Arial" panose="020B0604020202020204" pitchFamily="34" charset="0"/>
                <a:cs typeface="Arial" panose="020B0604020202020204" pitchFamily="34" charset="0"/>
              </a:rPr>
              <a:t>FOR YOU?</a:t>
            </a:r>
          </a:p>
        </p:txBody>
      </p:sp>
      <p:sp>
        <p:nvSpPr>
          <p:cNvPr id="11" name="Text Placeholder 6">
            <a:extLst>
              <a:ext uri="{FF2B5EF4-FFF2-40B4-BE49-F238E27FC236}">
                <a16:creationId xmlns:a16="http://schemas.microsoft.com/office/drawing/2014/main" id="{D8D50398-13B0-6D4F-900E-23CAD9343C1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2762BAC2-1D17-4262-AFF2-1EEBE4BB6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243" y="4371562"/>
            <a:ext cx="4867666" cy="1828804"/>
          </a:xfrm>
          <a:prstGeom prst="rect">
            <a:avLst/>
          </a:prstGeom>
        </p:spPr>
      </p:pic>
      <p:pic>
        <p:nvPicPr>
          <p:cNvPr id="2" name="Picture 1">
            <a:extLst>
              <a:ext uri="{FF2B5EF4-FFF2-40B4-BE49-F238E27FC236}">
                <a16:creationId xmlns:a16="http://schemas.microsoft.com/office/drawing/2014/main" id="{FA2EE81D-9F6B-9512-42D8-37C3C47B0170}"/>
              </a:ext>
            </a:extLst>
          </p:cNvPr>
          <p:cNvPicPr>
            <a:picLocks noChangeAspect="1"/>
          </p:cNvPicPr>
          <p:nvPr/>
        </p:nvPicPr>
        <p:blipFill>
          <a:blip r:embed="rId4"/>
          <a:stretch>
            <a:fillRect/>
          </a:stretch>
        </p:blipFill>
        <p:spPr>
          <a:xfrm>
            <a:off x="-27" y="4371562"/>
            <a:ext cx="12192027" cy="1828804"/>
          </a:xfrm>
          <a:prstGeom prst="rect">
            <a:avLst/>
          </a:prstGeom>
        </p:spPr>
      </p:pic>
    </p:spTree>
    <p:custDataLst>
      <p:tags r:id="rId1"/>
    </p:custDataLst>
    <p:extLst>
      <p:ext uri="{BB962C8B-B14F-4D97-AF65-F5344CB8AC3E}">
        <p14:creationId xmlns:p14="http://schemas.microsoft.com/office/powerpoint/2010/main" val="3402913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6F305C-320D-E1DD-FFD7-C517474DBCA6}"/>
              </a:ext>
            </a:extLst>
          </p:cNvPr>
          <p:cNvPicPr>
            <a:picLocks noChangeAspect="1"/>
          </p:cNvPicPr>
          <p:nvPr/>
        </p:nvPicPr>
        <p:blipFill>
          <a:blip r:embed="rId2"/>
          <a:stretch>
            <a:fillRect/>
          </a:stretch>
        </p:blipFill>
        <p:spPr>
          <a:xfrm>
            <a:off x="668054" y="457199"/>
            <a:ext cx="11075202" cy="6063673"/>
          </a:xfrm>
          <a:prstGeom prst="rect">
            <a:avLst/>
          </a:prstGeom>
        </p:spPr>
      </p:pic>
    </p:spTree>
    <p:extLst>
      <p:ext uri="{BB962C8B-B14F-4D97-AF65-F5344CB8AC3E}">
        <p14:creationId xmlns:p14="http://schemas.microsoft.com/office/powerpoint/2010/main" val="3652171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3DDB-ABA8-B381-154B-A638E6F506E1}"/>
              </a:ext>
            </a:extLst>
          </p:cNvPr>
          <p:cNvSpPr>
            <a:spLocks noGrp="1"/>
          </p:cNvSpPr>
          <p:nvPr>
            <p:ph type="title"/>
          </p:nvPr>
        </p:nvSpPr>
        <p:spPr>
          <a:xfrm>
            <a:off x="512975" y="216817"/>
            <a:ext cx="11506200" cy="1540042"/>
          </a:xfrm>
        </p:spPr>
        <p:txBody>
          <a:bodyPr>
            <a:normAutofit fontScale="90000"/>
          </a:bodyPr>
          <a:lstStyle/>
          <a:p>
            <a:r>
              <a:rPr lang="en-US" dirty="0"/>
              <a:t>The Benefits of Rotary Membership</a:t>
            </a:r>
            <a:br>
              <a:rPr lang="en-US" dirty="0"/>
            </a:br>
            <a:endParaRPr lang="en-US" dirty="0"/>
          </a:p>
        </p:txBody>
      </p:sp>
      <p:sp>
        <p:nvSpPr>
          <p:cNvPr id="6" name="TextBox 5">
            <a:extLst>
              <a:ext uri="{FF2B5EF4-FFF2-40B4-BE49-F238E27FC236}">
                <a16:creationId xmlns:a16="http://schemas.microsoft.com/office/drawing/2014/main" id="{9CC399B5-563F-94D6-3BAA-8ED34904B0D9}"/>
              </a:ext>
            </a:extLst>
          </p:cNvPr>
          <p:cNvSpPr txBox="1"/>
          <p:nvPr/>
        </p:nvSpPr>
        <p:spPr>
          <a:xfrm>
            <a:off x="588389" y="1756859"/>
            <a:ext cx="11679025" cy="4173450"/>
          </a:xfrm>
          <a:prstGeom prst="rect">
            <a:avLst/>
          </a:prstGeom>
          <a:noFill/>
        </p:spPr>
        <p:txBody>
          <a:bodyPr wrap="square">
            <a:spAutoFit/>
          </a:bodyPr>
          <a:lstStyle/>
          <a:p>
            <a:pPr marL="342900" marR="0" lvl="0" indent="-342900">
              <a:lnSpc>
                <a:spcPct val="115000"/>
              </a:lnSpc>
              <a:buFont typeface="Wingdings" panose="05000000000000000000" pitchFamily="2" charset="2"/>
              <a:buChar char=""/>
            </a:pPr>
            <a:r>
              <a:rPr lang="en-US" sz="2400" kern="0" dirty="0">
                <a:solidFill>
                  <a:srgbClr val="39424A"/>
                </a:solidFill>
                <a:effectLst/>
                <a:latin typeface="Arial" panose="020B0604020202020204" pitchFamily="34" charset="0"/>
                <a:ea typeface="Times New Roman" panose="02020603050405020304" pitchFamily="18" charset="0"/>
                <a:cs typeface="Times New Roman" panose="02020603050405020304" pitchFamily="18" charset="0"/>
              </a:rPr>
              <a:t>Opportunities to serve your community through planning/implementing projects </a:t>
            </a:r>
          </a:p>
          <a:p>
            <a:pPr marL="342900" marR="0" lvl="0" indent="-342900">
              <a:lnSpc>
                <a:spcPct val="115000"/>
              </a:lnSpc>
              <a:buFont typeface="Wingdings" panose="05000000000000000000" pitchFamily="2" charset="2"/>
              <a:buChar char=""/>
            </a:pPr>
            <a:r>
              <a:rPr lang="en-US" sz="2400" kern="0" dirty="0">
                <a:solidFill>
                  <a:srgbClr val="39424A"/>
                </a:solidFill>
                <a:effectLst/>
                <a:latin typeface="Arial" panose="020B0604020202020204" pitchFamily="34" charset="0"/>
                <a:ea typeface="Times New Roman" panose="02020603050405020304" pitchFamily="18" charset="0"/>
                <a:cs typeface="Times New Roman" panose="02020603050405020304" pitchFamily="18" charset="0"/>
              </a:rPr>
              <a:t>Make lasting friendships beyond your club</a:t>
            </a:r>
          </a:p>
          <a:p>
            <a:pPr marL="342900" marR="0" lvl="0" indent="-342900">
              <a:lnSpc>
                <a:spcPct val="115000"/>
              </a:lnSpc>
              <a:buFont typeface="Wingdings" panose="05000000000000000000" pitchFamily="2" charset="2"/>
              <a:buChar char=""/>
            </a:pPr>
            <a:r>
              <a:rPr lang="en-US" sz="2400" kern="0" dirty="0">
                <a:solidFill>
                  <a:srgbClr val="39424A"/>
                </a:solidFill>
                <a:effectLst/>
                <a:latin typeface="Arial" panose="020B0604020202020204" pitchFamily="34" charset="0"/>
                <a:ea typeface="Times New Roman" panose="02020603050405020304" pitchFamily="18" charset="0"/>
                <a:cs typeface="Times New Roman" panose="02020603050405020304" pitchFamily="18" charset="0"/>
              </a:rPr>
              <a:t>The International convention is a unique and memorable experience</a:t>
            </a:r>
          </a:p>
          <a:p>
            <a:pPr marL="342900" marR="0" lvl="0" indent="-342900">
              <a:lnSpc>
                <a:spcPct val="115000"/>
              </a:lnSpc>
              <a:buFont typeface="Wingdings" panose="05000000000000000000" pitchFamily="2" charset="2"/>
              <a:buChar char=""/>
            </a:pPr>
            <a:r>
              <a:rPr lang="en-US" sz="2400" kern="0" dirty="0">
                <a:solidFill>
                  <a:srgbClr val="39424A"/>
                </a:solidFill>
                <a:effectLst/>
                <a:latin typeface="Arial" panose="020B0604020202020204" pitchFamily="34" charset="0"/>
                <a:ea typeface="Times New Roman" panose="02020603050405020304" pitchFamily="18" charset="0"/>
                <a:cs typeface="Times New Roman" panose="02020603050405020304" pitchFamily="18" charset="0"/>
              </a:rPr>
              <a:t>Professional development.  Free online courses are available</a:t>
            </a:r>
          </a:p>
          <a:p>
            <a:pPr marL="342900" marR="0" lvl="0" indent="-342900">
              <a:lnSpc>
                <a:spcPct val="115000"/>
              </a:lnSpc>
              <a:buFont typeface="Wingdings" panose="05000000000000000000" pitchFamily="2" charset="2"/>
              <a:buChar char=""/>
            </a:pPr>
            <a:r>
              <a:rPr lang="en-US" sz="2400" kern="0" dirty="0">
                <a:solidFill>
                  <a:srgbClr val="39424A"/>
                </a:solidFill>
                <a:effectLst/>
                <a:latin typeface="Arial" panose="020B0604020202020204" pitchFamily="34" charset="0"/>
                <a:ea typeface="Times New Roman" panose="02020603050405020304" pitchFamily="18" charset="0"/>
                <a:cs typeface="Times New Roman" panose="02020603050405020304" pitchFamily="18" charset="0"/>
              </a:rPr>
              <a:t>Business development n</a:t>
            </a:r>
            <a:r>
              <a:rPr lang="en-US" sz="24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etworking opportunities are endless</a:t>
            </a:r>
          </a:p>
          <a:p>
            <a:pPr marL="342900" marR="0" lvl="0" indent="-342900">
              <a:lnSpc>
                <a:spcPct val="115000"/>
              </a:lnSpc>
              <a:buFont typeface="Wingdings" panose="05000000000000000000" pitchFamily="2" charset="2"/>
              <a:buChar char=""/>
            </a:pPr>
            <a:r>
              <a:rPr lang="en-US" sz="24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District 5000 </a:t>
            </a:r>
            <a:r>
              <a:rPr lang="en-US" sz="2400" kern="100" dirty="0" err="1">
                <a:solidFill>
                  <a:srgbClr val="222222"/>
                </a:solidFill>
                <a:effectLst/>
                <a:latin typeface="Arial" panose="020B0604020202020204" pitchFamily="34" charset="0"/>
                <a:ea typeface="Aptos" panose="020B0004020202020204" pitchFamily="34" charset="0"/>
                <a:cs typeface="Times New Roman" panose="02020603050405020304" pitchFamily="18" charset="0"/>
              </a:rPr>
              <a:t>eYellow</a:t>
            </a:r>
            <a:r>
              <a:rPr lang="en-US" sz="24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Pages, Rotarians Doing Business with Rotarians. </a:t>
            </a:r>
          </a:p>
          <a:p>
            <a:pPr marL="342900" marR="0" lvl="0" indent="-342900">
              <a:lnSpc>
                <a:spcPct val="115000"/>
              </a:lnSpc>
              <a:buFont typeface="Wingdings" panose="05000000000000000000" pitchFamily="2" charset="2"/>
              <a:buChar char=""/>
            </a:pPr>
            <a:r>
              <a:rPr lang="en-US" sz="2400" kern="0" dirty="0">
                <a:solidFill>
                  <a:srgbClr val="222222"/>
                </a:solidFill>
                <a:effectLst/>
                <a:latin typeface="Open Sans" panose="020B0606030504020204" pitchFamily="34" charset="0"/>
                <a:ea typeface="Times New Roman" panose="02020603050405020304" pitchFamily="18" charset="0"/>
              </a:rPr>
              <a:t>Hawaiian Airlines Preferred Affiliate Program </a:t>
            </a:r>
          </a:p>
          <a:p>
            <a:pPr marL="285750" lvl="0" indent="-285750">
              <a:buFont typeface="Wingdings" panose="05000000000000000000" pitchFamily="2" charset="2"/>
              <a:buChar char="ü"/>
            </a:pPr>
            <a:r>
              <a:rPr lang="en-US" sz="2400" dirty="0"/>
              <a:t>Rotary Fellowships </a:t>
            </a:r>
          </a:p>
          <a:p>
            <a:pPr marL="285750" lvl="0" indent="-285750">
              <a:buFont typeface="Wingdings" panose="05000000000000000000" pitchFamily="2" charset="2"/>
              <a:buChar char="ü"/>
            </a:pPr>
            <a:r>
              <a:rPr lang="en-US" sz="2400" dirty="0"/>
              <a:t>Rotarian Action Groups </a:t>
            </a:r>
          </a:p>
          <a:p>
            <a:pPr marL="285750" lvl="0" indent="-285750">
              <a:buFont typeface="Wingdings" panose="05000000000000000000" pitchFamily="2" charset="2"/>
              <a:buChar char="ü"/>
            </a:pPr>
            <a:r>
              <a:rPr lang="en-US" sz="2400" dirty="0"/>
              <a:t>Friendship Exchange</a:t>
            </a:r>
          </a:p>
        </p:txBody>
      </p:sp>
    </p:spTree>
    <p:extLst>
      <p:ext uri="{BB962C8B-B14F-4D97-AF65-F5344CB8AC3E}">
        <p14:creationId xmlns:p14="http://schemas.microsoft.com/office/powerpoint/2010/main" val="408013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CF90AE7-11AB-5FFF-A329-EA319EB1E6C8}"/>
              </a:ext>
            </a:extLst>
          </p:cNvPr>
          <p:cNvPicPr>
            <a:picLocks noChangeAspect="1"/>
          </p:cNvPicPr>
          <p:nvPr/>
        </p:nvPicPr>
        <p:blipFill>
          <a:blip r:embed="rId2"/>
          <a:stretch>
            <a:fillRect/>
          </a:stretch>
        </p:blipFill>
        <p:spPr>
          <a:xfrm>
            <a:off x="625929" y="365760"/>
            <a:ext cx="10940142" cy="6126480"/>
          </a:xfrm>
          <a:prstGeom prst="rect">
            <a:avLst/>
          </a:prstGeom>
        </p:spPr>
      </p:pic>
    </p:spTree>
    <p:extLst>
      <p:ext uri="{BB962C8B-B14F-4D97-AF65-F5344CB8AC3E}">
        <p14:creationId xmlns:p14="http://schemas.microsoft.com/office/powerpoint/2010/main" val="390987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7347BE-C5E7-450F-DC50-278522D7863A}"/>
              </a:ext>
            </a:extLst>
          </p:cNvPr>
          <p:cNvPicPr>
            <a:picLocks noChangeAspect="1"/>
          </p:cNvPicPr>
          <p:nvPr/>
        </p:nvPicPr>
        <p:blipFill>
          <a:blip r:embed="rId2"/>
          <a:stretch>
            <a:fillRect/>
          </a:stretch>
        </p:blipFill>
        <p:spPr>
          <a:xfrm>
            <a:off x="249382" y="198580"/>
            <a:ext cx="11741719" cy="6369881"/>
          </a:xfrm>
          <a:prstGeom prst="rect">
            <a:avLst/>
          </a:prstGeom>
        </p:spPr>
      </p:pic>
    </p:spTree>
    <p:extLst>
      <p:ext uri="{BB962C8B-B14F-4D97-AF65-F5344CB8AC3E}">
        <p14:creationId xmlns:p14="http://schemas.microsoft.com/office/powerpoint/2010/main" val="2438774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2B0A8A-58D5-DB74-70B9-4833EE98015A}"/>
              </a:ext>
            </a:extLst>
          </p:cNvPr>
          <p:cNvPicPr>
            <a:picLocks noChangeAspect="1"/>
          </p:cNvPicPr>
          <p:nvPr/>
        </p:nvPicPr>
        <p:blipFill>
          <a:blip r:embed="rId2"/>
          <a:stretch>
            <a:fillRect/>
          </a:stretch>
        </p:blipFill>
        <p:spPr>
          <a:xfrm>
            <a:off x="202046" y="133926"/>
            <a:ext cx="11718638" cy="6562438"/>
          </a:xfrm>
          <a:prstGeom prst="rect">
            <a:avLst/>
          </a:prstGeom>
        </p:spPr>
      </p:pic>
    </p:spTree>
    <p:extLst>
      <p:ext uri="{BB962C8B-B14F-4D97-AF65-F5344CB8AC3E}">
        <p14:creationId xmlns:p14="http://schemas.microsoft.com/office/powerpoint/2010/main" val="262883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1D44A82-51F9-490B-8C7F-E3ABFCB7BB49}"/>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OUR CORE VALUES</a:t>
            </a:r>
          </a:p>
        </p:txBody>
      </p:sp>
      <p:pic>
        <p:nvPicPr>
          <p:cNvPr id="3" name="Picture 2">
            <a:extLst>
              <a:ext uri="{FF2B5EF4-FFF2-40B4-BE49-F238E27FC236}">
                <a16:creationId xmlns:a16="http://schemas.microsoft.com/office/drawing/2014/main" id="{EB7C2040-81D0-615F-6F5A-2B2B53647C89}"/>
              </a:ext>
            </a:extLst>
          </p:cNvPr>
          <p:cNvPicPr>
            <a:picLocks noChangeAspect="1"/>
          </p:cNvPicPr>
          <p:nvPr/>
        </p:nvPicPr>
        <p:blipFill>
          <a:blip r:embed="rId2"/>
          <a:stretch>
            <a:fillRect/>
          </a:stretch>
        </p:blipFill>
        <p:spPr>
          <a:xfrm>
            <a:off x="1230923" y="1281679"/>
            <a:ext cx="9327098" cy="5361285"/>
          </a:xfrm>
          <a:prstGeom prst="rect">
            <a:avLst/>
          </a:prstGeom>
        </p:spPr>
      </p:pic>
    </p:spTree>
    <p:extLst>
      <p:ext uri="{BB962C8B-B14F-4D97-AF65-F5344CB8AC3E}">
        <p14:creationId xmlns:p14="http://schemas.microsoft.com/office/powerpoint/2010/main" val="2918573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020FD3-8B7A-3172-944A-86FA6A3F1CBD}"/>
              </a:ext>
            </a:extLst>
          </p:cNvPr>
          <p:cNvPicPr>
            <a:picLocks noChangeAspect="1"/>
          </p:cNvPicPr>
          <p:nvPr/>
        </p:nvPicPr>
        <p:blipFill>
          <a:blip r:embed="rId2"/>
          <a:stretch>
            <a:fillRect/>
          </a:stretch>
        </p:blipFill>
        <p:spPr>
          <a:xfrm>
            <a:off x="616308" y="374072"/>
            <a:ext cx="10959383" cy="6109855"/>
          </a:xfrm>
          <a:prstGeom prst="rect">
            <a:avLst/>
          </a:prstGeom>
        </p:spPr>
      </p:pic>
    </p:spTree>
    <p:extLst>
      <p:ext uri="{BB962C8B-B14F-4D97-AF65-F5344CB8AC3E}">
        <p14:creationId xmlns:p14="http://schemas.microsoft.com/office/powerpoint/2010/main" val="1733814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5937-7667-42FE-87DD-DBBEC6E54333}"/>
              </a:ext>
            </a:extLst>
          </p:cNvPr>
          <p:cNvSpPr>
            <a:spLocks noGrp="1"/>
          </p:cNvSpPr>
          <p:nvPr>
            <p:ph type="title"/>
          </p:nvPr>
        </p:nvSpPr>
        <p:spPr/>
        <p:txBody>
          <a:bodyPr/>
          <a:lstStyle/>
          <a:p>
            <a:r>
              <a:rPr lang="en-US" sz="3600" dirty="0"/>
              <a:t>Courses for Everyone (rotary.org)</a:t>
            </a:r>
          </a:p>
        </p:txBody>
      </p:sp>
      <p:pic>
        <p:nvPicPr>
          <p:cNvPr id="5" name="Content Placeholder 4">
            <a:extLst>
              <a:ext uri="{FF2B5EF4-FFF2-40B4-BE49-F238E27FC236}">
                <a16:creationId xmlns:a16="http://schemas.microsoft.com/office/drawing/2014/main" id="{4439422C-8A67-4274-AC46-304C8E17B68F}"/>
              </a:ext>
            </a:extLst>
          </p:cNvPr>
          <p:cNvPicPr>
            <a:picLocks noGrp="1" noChangeAspect="1"/>
          </p:cNvPicPr>
          <p:nvPr>
            <p:ph idx="1"/>
          </p:nvPr>
        </p:nvPicPr>
        <p:blipFill>
          <a:blip r:embed="rId2"/>
          <a:stretch>
            <a:fillRect/>
          </a:stretch>
        </p:blipFill>
        <p:spPr>
          <a:xfrm>
            <a:off x="1844208" y="990600"/>
            <a:ext cx="8788420" cy="5234782"/>
          </a:xfrm>
        </p:spPr>
      </p:pic>
    </p:spTree>
    <p:extLst>
      <p:ext uri="{BB962C8B-B14F-4D97-AF65-F5344CB8AC3E}">
        <p14:creationId xmlns:p14="http://schemas.microsoft.com/office/powerpoint/2010/main" val="3554746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4F2B203-35A1-D813-185F-FFE19CF4AD7F}"/>
              </a:ext>
            </a:extLst>
          </p:cNvPr>
          <p:cNvSpPr>
            <a:spLocks noGrp="1"/>
          </p:cNvSpPr>
          <p:nvPr>
            <p:ph type="body" sz="quarter" idx="14"/>
          </p:nvPr>
        </p:nvSpPr>
        <p:spPr>
          <a:xfrm>
            <a:off x="1044575" y="943770"/>
            <a:ext cx="3733800" cy="1135062"/>
          </a:xfrm>
          <a:noFill/>
        </p:spPr>
        <p:txBody>
          <a:bodyPr rtlCol="0"/>
          <a:lstStyle/>
          <a:p>
            <a:pPr eaLnBrk="1" fontAlgn="auto" hangingPunct="1">
              <a:spcAft>
                <a:spcPts val="0"/>
              </a:spcAft>
              <a:defRPr/>
            </a:pPr>
            <a:r>
              <a:rPr lang="en-US" dirty="0"/>
              <a:t>What are rotary fellowships?</a:t>
            </a:r>
          </a:p>
        </p:txBody>
      </p:sp>
      <p:sp>
        <p:nvSpPr>
          <p:cNvPr id="23" name="Content Placeholder 22">
            <a:extLst>
              <a:ext uri="{FF2B5EF4-FFF2-40B4-BE49-F238E27FC236}">
                <a16:creationId xmlns:a16="http://schemas.microsoft.com/office/drawing/2014/main" id="{497ED8A7-7237-CF54-27A0-4C1EC0DD8806}"/>
              </a:ext>
            </a:extLst>
          </p:cNvPr>
          <p:cNvSpPr>
            <a:spLocks noGrp="1"/>
          </p:cNvSpPr>
          <p:nvPr>
            <p:ph type="subTitle" idx="1"/>
          </p:nvPr>
        </p:nvSpPr>
        <p:spPr>
          <a:xfrm>
            <a:off x="1117600" y="2305050"/>
            <a:ext cx="4167188" cy="3962400"/>
          </a:xfrm>
        </p:spPr>
        <p:txBody>
          <a:bodyPr rtlCol="0">
            <a:normAutofit fontScale="62500" lnSpcReduction="20000"/>
          </a:bodyPr>
          <a:lstStyle/>
          <a:p>
            <a:pPr>
              <a:defRPr/>
            </a:pPr>
            <a:r>
              <a:rPr lang="en-US" sz="4400" dirty="0">
                <a:latin typeface="Georgia" panose="02040502050405020303" pitchFamily="18" charset="0"/>
              </a:rPr>
              <a:t>Groups of any interested individuals who connect to explore shared interests in:</a:t>
            </a:r>
          </a:p>
          <a:p>
            <a:pPr>
              <a:defRPr/>
            </a:pPr>
            <a:endParaRPr lang="en-US" sz="4400" dirty="0">
              <a:latin typeface="Georgia" panose="02040502050405020303" pitchFamily="18" charset="0"/>
            </a:endParaRPr>
          </a:p>
          <a:p>
            <a:pPr marL="173038" indent="-173038">
              <a:defRPr/>
            </a:pPr>
            <a:r>
              <a:rPr lang="en-US" sz="4400" dirty="0">
                <a:latin typeface="Georgia" panose="02040502050405020303" pitchFamily="18" charset="0"/>
              </a:rPr>
              <a:t>Recreational Activities</a:t>
            </a:r>
          </a:p>
          <a:p>
            <a:pPr marL="173038" indent="-173038">
              <a:defRPr/>
            </a:pPr>
            <a:r>
              <a:rPr lang="en-US" sz="4400" dirty="0">
                <a:latin typeface="Georgia" panose="02040502050405020303" pitchFamily="18" charset="0"/>
              </a:rPr>
              <a:t>Hobbies</a:t>
            </a:r>
          </a:p>
          <a:p>
            <a:pPr marL="173038" indent="-173038">
              <a:defRPr/>
            </a:pPr>
            <a:r>
              <a:rPr lang="en-US" sz="4400" dirty="0">
                <a:latin typeface="Georgia" panose="02040502050405020303" pitchFamily="18" charset="0"/>
              </a:rPr>
              <a:t>Sports</a:t>
            </a:r>
          </a:p>
          <a:p>
            <a:pPr marL="173038" indent="-173038">
              <a:defRPr/>
            </a:pPr>
            <a:r>
              <a:rPr lang="en-US" sz="4400" dirty="0">
                <a:latin typeface="Georgia" panose="02040502050405020303" pitchFamily="18" charset="0"/>
              </a:rPr>
              <a:t>Vocations</a:t>
            </a:r>
          </a:p>
          <a:p>
            <a:pPr marL="173038" indent="-173038">
              <a:defRPr/>
            </a:pPr>
            <a:r>
              <a:rPr lang="en-US" sz="4400" dirty="0">
                <a:latin typeface="Georgia" panose="02040502050405020303" pitchFamily="18" charset="0"/>
              </a:rPr>
              <a:t>Rotary History &amp; Culture</a:t>
            </a:r>
          </a:p>
          <a:p>
            <a:pPr eaLnBrk="1" fontAlgn="auto" hangingPunct="1">
              <a:spcAft>
                <a:spcPts val="0"/>
              </a:spcAft>
              <a:defRPr/>
            </a:pPr>
            <a:endParaRPr lang="en-US" dirty="0"/>
          </a:p>
        </p:txBody>
      </p:sp>
      <p:sp>
        <p:nvSpPr>
          <p:cNvPr id="8" name="Slide Number Placeholder 7">
            <a:extLst>
              <a:ext uri="{FF2B5EF4-FFF2-40B4-BE49-F238E27FC236}">
                <a16:creationId xmlns:a16="http://schemas.microsoft.com/office/drawing/2014/main" id="{4362CA3A-D8A6-A4EE-F325-8D4728315511}"/>
              </a:ext>
            </a:extLst>
          </p:cNvPr>
          <p:cNvSpPr>
            <a:spLocks noGrp="1"/>
          </p:cNvSpPr>
          <p:nvPr>
            <p:ph type="sldNum" sz="quarter" idx="15"/>
          </p:nvPr>
        </p:nvSpPr>
        <p:spPr/>
        <p:txBody>
          <a:bodyPr/>
          <a:lstStyle/>
          <a:p>
            <a:pPr defTabSz="685800">
              <a:defRPr/>
            </a:pPr>
            <a:fld id="{1A79C146-9DD9-4E9A-AD31-1D071A70ECEF}" type="slidenum">
              <a:rPr lang="en-US">
                <a:solidFill>
                  <a:prstClr val="black"/>
                </a:solidFill>
                <a:latin typeface="Arial" panose="020B0604020202020204"/>
              </a:rPr>
              <a:pPr defTabSz="685800">
                <a:defRPr/>
              </a:pPr>
              <a:t>32</a:t>
            </a:fld>
            <a:endParaRPr lang="en-US" dirty="0">
              <a:solidFill>
                <a:prstClr val="black"/>
              </a:solidFill>
              <a:latin typeface="Arial" panose="020B0604020202020204"/>
            </a:endParaRPr>
          </a:p>
        </p:txBody>
      </p:sp>
      <p:pic>
        <p:nvPicPr>
          <p:cNvPr id="74759" name="Picture 5">
            <a:extLst>
              <a:ext uri="{FF2B5EF4-FFF2-40B4-BE49-F238E27FC236}">
                <a16:creationId xmlns:a16="http://schemas.microsoft.com/office/drawing/2014/main" id="{FED1EE1D-874F-C220-6D06-9684978AB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45" b="2702"/>
          <a:stretch>
            <a:fillRect/>
          </a:stretch>
        </p:blipFill>
        <p:spPr bwMode="auto">
          <a:xfrm>
            <a:off x="6107113" y="838200"/>
            <a:ext cx="46291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a:extLst>
              <a:ext uri="{FF2B5EF4-FFF2-40B4-BE49-F238E27FC236}">
                <a16:creationId xmlns:a16="http://schemas.microsoft.com/office/drawing/2014/main" id="{E45CB3C5-67F1-688A-71D6-FA5DEC7598E5}"/>
              </a:ext>
            </a:extLst>
          </p:cNvPr>
          <p:cNvSpPr>
            <a:spLocks noGrp="1" noChangeArrowheads="1"/>
          </p:cNvSpPr>
          <p:nvPr>
            <p:ph type="title"/>
          </p:nvPr>
        </p:nvSpPr>
        <p:spPr>
          <a:xfrm>
            <a:off x="1809750" y="1"/>
            <a:ext cx="8629650" cy="1539875"/>
          </a:xfrm>
        </p:spPr>
        <p:txBody>
          <a:bodyPr/>
          <a:lstStyle/>
          <a:p>
            <a:pPr eaLnBrk="1" hangingPunct="1"/>
            <a:r>
              <a:rPr lang="en-US" altLang="en-US" cap="none" dirty="0"/>
              <a:t>Examples of Rotary Fellowships</a:t>
            </a:r>
          </a:p>
        </p:txBody>
      </p:sp>
      <p:sp>
        <p:nvSpPr>
          <p:cNvPr id="76803" name="Content Placeholder 7">
            <a:extLst>
              <a:ext uri="{FF2B5EF4-FFF2-40B4-BE49-F238E27FC236}">
                <a16:creationId xmlns:a16="http://schemas.microsoft.com/office/drawing/2014/main" id="{A5927275-B576-2EE0-7857-6CC9B9B1A31C}"/>
              </a:ext>
            </a:extLst>
          </p:cNvPr>
          <p:cNvSpPr>
            <a:spLocks noGrp="1" noChangeArrowheads="1"/>
          </p:cNvSpPr>
          <p:nvPr>
            <p:ph idx="1"/>
          </p:nvPr>
        </p:nvSpPr>
        <p:spPr>
          <a:xfrm>
            <a:off x="1970089" y="1647825"/>
            <a:ext cx="7546975" cy="2876550"/>
          </a:xfrm>
        </p:spPr>
        <p:txBody>
          <a:bodyPr/>
          <a:lstStyle/>
          <a:p>
            <a:pPr marL="0" indent="0" algn="ctr" eaLnBrk="1" hangingPunct="1">
              <a:buNone/>
            </a:pPr>
            <a:r>
              <a:rPr lang="en-US" altLang="en-US" sz="2100">
                <a:latin typeface="Georgia" panose="02040502050405020303" pitchFamily="18" charset="0"/>
              </a:rPr>
              <a:t>More than 100</a:t>
            </a:r>
            <a:r>
              <a:rPr lang="en-US" altLang="en-US" sz="2100">
                <a:solidFill>
                  <a:srgbClr val="01B4E7"/>
                </a:solidFill>
                <a:latin typeface="Georgia" panose="02040502050405020303" pitchFamily="18" charset="0"/>
              </a:rPr>
              <a:t> Rotary Fellowships </a:t>
            </a:r>
            <a:r>
              <a:rPr lang="en-US" altLang="en-US" sz="2100">
                <a:latin typeface="Georgia" panose="02040502050405020303" pitchFamily="18" charset="0"/>
              </a:rPr>
              <a:t>are now officially registered with Rotary International in 150+ countries</a:t>
            </a:r>
          </a:p>
        </p:txBody>
      </p:sp>
      <p:sp>
        <p:nvSpPr>
          <p:cNvPr id="3" name="Slide Number Placeholder 2">
            <a:extLst>
              <a:ext uri="{FF2B5EF4-FFF2-40B4-BE49-F238E27FC236}">
                <a16:creationId xmlns:a16="http://schemas.microsoft.com/office/drawing/2014/main" id="{7E204EE3-C6D4-FE73-89A3-66EABFC196C6}"/>
              </a:ext>
            </a:extLst>
          </p:cNvPr>
          <p:cNvSpPr>
            <a:spLocks noGrp="1"/>
          </p:cNvSpPr>
          <p:nvPr>
            <p:ph type="sldNum" sz="quarter" idx="14"/>
          </p:nvPr>
        </p:nvSpPr>
        <p:spPr/>
        <p:txBody>
          <a:bodyPr/>
          <a:lstStyle/>
          <a:p>
            <a:pPr defTabSz="685800">
              <a:defRPr/>
            </a:pPr>
            <a:fld id="{9A8207D8-194D-4A01-8215-8B85C3F6F286}" type="slidenum">
              <a:rPr lang="en-US">
                <a:solidFill>
                  <a:prstClr val="black"/>
                </a:solidFill>
                <a:latin typeface="Arial" panose="020B0604020202020204"/>
              </a:rPr>
              <a:pPr defTabSz="685800">
                <a:defRPr/>
              </a:pPr>
              <a:t>33</a:t>
            </a:fld>
            <a:endParaRPr lang="en-US" dirty="0">
              <a:solidFill>
                <a:prstClr val="black"/>
              </a:solidFill>
              <a:latin typeface="Arial" panose="020B0604020202020204"/>
            </a:endParaRPr>
          </a:p>
        </p:txBody>
      </p:sp>
      <p:pic>
        <p:nvPicPr>
          <p:cNvPr id="76805" name="Picture 9">
            <a:extLst>
              <a:ext uri="{FF2B5EF4-FFF2-40B4-BE49-F238E27FC236}">
                <a16:creationId xmlns:a16="http://schemas.microsoft.com/office/drawing/2014/main" id="{368543F4-EB0F-9375-5A24-BEA46D6A5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38" y="2244726"/>
            <a:ext cx="7239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1">
            <a:extLst>
              <a:ext uri="{FF2B5EF4-FFF2-40B4-BE49-F238E27FC236}">
                <a16:creationId xmlns:a16="http://schemas.microsoft.com/office/drawing/2014/main" id="{46138F31-5F23-A704-8158-A273DF6C0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4" y="2252664"/>
            <a:ext cx="29813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3">
            <a:extLst>
              <a:ext uri="{FF2B5EF4-FFF2-40B4-BE49-F238E27FC236}">
                <a16:creationId xmlns:a16="http://schemas.microsoft.com/office/drawing/2014/main" id="{E0B39181-D16B-8EDA-06C8-D2DE4F35E2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988" y="3540125"/>
            <a:ext cx="2997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5">
            <a:extLst>
              <a:ext uri="{FF2B5EF4-FFF2-40B4-BE49-F238E27FC236}">
                <a16:creationId xmlns:a16="http://schemas.microsoft.com/office/drawing/2014/main" id="{96631B7D-E419-FB73-AC93-46DABB7283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876" y="3022600"/>
            <a:ext cx="26511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7">
            <a:extLst>
              <a:ext uri="{FF2B5EF4-FFF2-40B4-BE49-F238E27FC236}">
                <a16:creationId xmlns:a16="http://schemas.microsoft.com/office/drawing/2014/main" id="{A5401069-9B57-98B4-9866-30CB07659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850" y="2278063"/>
            <a:ext cx="24955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9">
            <a:extLst>
              <a:ext uri="{FF2B5EF4-FFF2-40B4-BE49-F238E27FC236}">
                <a16:creationId xmlns:a16="http://schemas.microsoft.com/office/drawing/2014/main" id="{66ED5206-56AE-72ED-958A-63488C593F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1839" y="4387850"/>
            <a:ext cx="2543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21">
            <a:extLst>
              <a:ext uri="{FF2B5EF4-FFF2-40B4-BE49-F238E27FC236}">
                <a16:creationId xmlns:a16="http://schemas.microsoft.com/office/drawing/2014/main" id="{9AA8D007-DC8E-B4C8-C270-1BE477934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1226" y="5449889"/>
            <a:ext cx="39147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23">
            <a:extLst>
              <a:ext uri="{FF2B5EF4-FFF2-40B4-BE49-F238E27FC236}">
                <a16:creationId xmlns:a16="http://schemas.microsoft.com/office/drawing/2014/main" id="{E1E1678C-200A-FEE9-0679-F216AA5281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0464" y="4273551"/>
            <a:ext cx="2498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25">
            <a:extLst>
              <a:ext uri="{FF2B5EF4-FFF2-40B4-BE49-F238E27FC236}">
                <a16:creationId xmlns:a16="http://schemas.microsoft.com/office/drawing/2014/main" id="{3521EDAD-0F46-41B3-C59C-6B6FF367C1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8301" y="3556000"/>
            <a:ext cx="22193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27">
            <a:extLst>
              <a:ext uri="{FF2B5EF4-FFF2-40B4-BE49-F238E27FC236}">
                <a16:creationId xmlns:a16="http://schemas.microsoft.com/office/drawing/2014/main" id="{C7061E5C-1CBA-D42A-3563-2EB1EB6663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6851" y="5775326"/>
            <a:ext cx="32480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a:extLst>
              <a:ext uri="{FF2B5EF4-FFF2-40B4-BE49-F238E27FC236}">
                <a16:creationId xmlns:a16="http://schemas.microsoft.com/office/drawing/2014/main" id="{FE054F70-5216-A181-C30F-208DB0A7F32E}"/>
              </a:ext>
            </a:extLst>
          </p:cNvPr>
          <p:cNvSpPr>
            <a:spLocks noGrp="1"/>
          </p:cNvSpPr>
          <p:nvPr>
            <p:ph type="title"/>
          </p:nvPr>
        </p:nvSpPr>
        <p:spPr bwMode="auto">
          <a:xfrm>
            <a:off x="1981200" y="457201"/>
            <a:ext cx="60960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dirty="0">
                <a:latin typeface="Arial Narrow" panose="020B0606020202030204" pitchFamily="34" charset="0"/>
              </a:rPr>
              <a:t>Why join a Rotary Fellowship?  </a:t>
            </a:r>
          </a:p>
        </p:txBody>
      </p:sp>
      <p:sp>
        <p:nvSpPr>
          <p:cNvPr id="21506" name="Content Placeholder 2">
            <a:extLst>
              <a:ext uri="{FF2B5EF4-FFF2-40B4-BE49-F238E27FC236}">
                <a16:creationId xmlns:a16="http://schemas.microsoft.com/office/drawing/2014/main" id="{4EC651DD-408B-2FE4-4506-8F1BBAE5EC20}"/>
              </a:ext>
            </a:extLst>
          </p:cNvPr>
          <p:cNvSpPr>
            <a:spLocks noGrp="1"/>
          </p:cNvSpPr>
          <p:nvPr>
            <p:ph idx="1"/>
          </p:nvPr>
        </p:nvSpPr>
        <p:spPr bwMode="auto">
          <a:xfrm>
            <a:off x="1905000" y="1095375"/>
            <a:ext cx="9315450" cy="3657600"/>
          </a:xfrm>
        </p:spPr>
        <p:txBody>
          <a:bodyPr vert="horz" wrap="square" lIns="0" tIns="0" rIns="0" bIns="0" numCol="1" anchor="t" anchorCtr="0" compatLnSpc="1">
            <a:prstTxWarp prst="textNoShape">
              <a:avLst/>
            </a:prstTxWarp>
          </a:bodyPr>
          <a:lstStyle/>
          <a:p>
            <a:pPr marL="0" indent="0" eaLnBrk="1" hangingPunct="1">
              <a:buNone/>
              <a:defRPr/>
            </a:pPr>
            <a:r>
              <a:rPr lang="en-US" sz="2400" dirty="0"/>
              <a:t>Rotary Fellowships consist of members who share a common interest in recreational activities, sports, hobbies, or professions. These groups help expand skills, foster vocational development, and enhance the Rotary experience by exploring interests while developing connections around the world.</a:t>
            </a:r>
          </a:p>
          <a:p>
            <a:pPr marL="0" indent="0" eaLnBrk="1" hangingPunct="1">
              <a:buNone/>
              <a:defRPr/>
            </a:pPr>
            <a:endParaRPr lang="en-US" altLang="en-US" sz="2400" dirty="0">
              <a:latin typeface="Georgia" panose="02040502050405020303" pitchFamily="18" charset="0"/>
            </a:endParaRPr>
          </a:p>
          <a:p>
            <a:pPr eaLnBrk="1" hangingPunct="1">
              <a:defRPr/>
            </a:pPr>
            <a:r>
              <a:rPr lang="en-US" sz="2400" dirty="0"/>
              <a:t>Help participants make lasting friendships outside their own club, district, or country </a:t>
            </a:r>
          </a:p>
          <a:p>
            <a:pPr eaLnBrk="1" hangingPunct="1">
              <a:defRPr/>
            </a:pPr>
            <a:r>
              <a:rPr lang="en-US" sz="2400" dirty="0"/>
              <a:t>Advance Rotary’s public image and identity </a:t>
            </a:r>
          </a:p>
          <a:p>
            <a:pPr eaLnBrk="1" hangingPunct="1">
              <a:defRPr/>
            </a:pPr>
            <a:r>
              <a:rPr lang="en-US" sz="2400" dirty="0"/>
              <a:t>Serve as an incentive for joining Rotary and for maintaining active membership</a:t>
            </a:r>
          </a:p>
          <a:p>
            <a:pPr marL="0" indent="0" eaLnBrk="1" hangingPunct="1">
              <a:buNone/>
              <a:defRPr/>
            </a:pPr>
            <a:endParaRPr lang="en-US" altLang="en-US" sz="2400" dirty="0">
              <a:latin typeface="Georgia" panose="02040502050405020303" pitchFamily="18" charset="0"/>
            </a:endParaRPr>
          </a:p>
          <a:p>
            <a:pPr marL="0" indent="0" eaLnBrk="1" hangingPunct="1">
              <a:buNone/>
              <a:defRPr/>
            </a:pPr>
            <a:r>
              <a:rPr lang="en-US" altLang="en-US" sz="2400" dirty="0">
                <a:latin typeface="Georgia" panose="02040502050405020303" pitchFamily="18" charset="0"/>
              </a:rPr>
              <a:t>https://www.rotary.org/en/our-programs/more-fellowships</a:t>
            </a:r>
          </a:p>
        </p:txBody>
      </p:sp>
    </p:spTree>
  </p:cSld>
  <p:clrMapOvr>
    <a:masterClrMapping/>
  </p:clrMapOvr>
  <p:transition spd="med"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2109F0-C45E-7717-AA21-6B298D3A9554}"/>
              </a:ext>
            </a:extLst>
          </p:cNvPr>
          <p:cNvSpPr>
            <a:spLocks noGrp="1"/>
          </p:cNvSpPr>
          <p:nvPr>
            <p:ph type="sldNum" sz="quarter" idx="10"/>
          </p:nvPr>
        </p:nvSpPr>
        <p:spPr/>
        <p:txBody>
          <a:bodyPr/>
          <a:lstStyle/>
          <a:p>
            <a:pPr eaLnBrk="0" fontAlgn="base" hangingPunct="0">
              <a:spcBef>
                <a:spcPct val="0"/>
              </a:spcBef>
              <a:spcAft>
                <a:spcPct val="0"/>
              </a:spcAft>
              <a:defRPr/>
            </a:pPr>
            <a:fld id="{7E8CDF00-B07C-4BF3-B845-D10533813F0D}" type="slidenum">
              <a:rPr lang="en-US">
                <a:solidFill>
                  <a:prstClr val="black"/>
                </a:solidFill>
                <a:latin typeface="Arial" panose="020B0604020202020204" pitchFamily="34" charset="0"/>
              </a:rPr>
              <a:pPr eaLnBrk="0" fontAlgn="base" hangingPunct="0">
                <a:spcBef>
                  <a:spcPct val="0"/>
                </a:spcBef>
                <a:spcAft>
                  <a:spcPct val="0"/>
                </a:spcAft>
                <a:defRPr/>
              </a:pPr>
              <a:t>35</a:t>
            </a:fld>
            <a:endParaRPr lang="en-US" dirty="0">
              <a:solidFill>
                <a:prstClr val="black"/>
              </a:solidFill>
              <a:latin typeface="Arial" panose="020B0604020202020204" pitchFamily="34" charset="0"/>
            </a:endParaRPr>
          </a:p>
        </p:txBody>
      </p:sp>
      <p:pic>
        <p:nvPicPr>
          <p:cNvPr id="82947" name="Picture 9">
            <a:extLst>
              <a:ext uri="{FF2B5EF4-FFF2-40B4-BE49-F238E27FC236}">
                <a16:creationId xmlns:a16="http://schemas.microsoft.com/office/drawing/2014/main" id="{2A5CC31F-49D3-60A5-2367-4259E4B90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15888"/>
            <a:ext cx="6800849" cy="664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DC08737-EFA3-89FD-1599-0FE748E1B2F4}"/>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a:latin typeface="Arial Narrow" panose="020B0606020202030204" pitchFamily="34" charset="0"/>
              </a:rPr>
              <a:t>Rotary Action Groups  (RAGs)</a:t>
            </a:r>
            <a:br>
              <a:rPr lang="en-US" altLang="en-US" dirty="0">
                <a:latin typeface="Arial Narrow" panose="020B0606020202030204" pitchFamily="34" charset="0"/>
              </a:rPr>
            </a:br>
            <a:r>
              <a:rPr lang="en-US" altLang="en-US" dirty="0">
                <a:latin typeface="Arial Narrow" panose="020B0606020202030204" pitchFamily="34" charset="0"/>
              </a:rPr>
              <a:t>my.rotary.org/</a:t>
            </a:r>
            <a:r>
              <a:rPr lang="en-US" altLang="en-US" dirty="0" err="1">
                <a:latin typeface="Arial Narrow" panose="020B0606020202030204" pitchFamily="34" charset="0"/>
              </a:rPr>
              <a:t>en</a:t>
            </a:r>
            <a:r>
              <a:rPr lang="en-US" altLang="en-US" dirty="0">
                <a:latin typeface="Arial Narrow" panose="020B0606020202030204" pitchFamily="34" charset="0"/>
              </a:rPr>
              <a:t>/</a:t>
            </a:r>
            <a:r>
              <a:rPr lang="en-US" altLang="en-US" dirty="0" err="1">
                <a:latin typeface="Arial Narrow" panose="020B0606020202030204" pitchFamily="34" charset="0"/>
              </a:rPr>
              <a:t>rotarian</a:t>
            </a:r>
            <a:r>
              <a:rPr lang="en-US" altLang="en-US" dirty="0">
                <a:latin typeface="Arial Narrow" panose="020B0606020202030204" pitchFamily="34" charset="0"/>
              </a:rPr>
              <a:t>-action-groups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BB2B7260-F876-2799-AD3D-1D44887966B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a:latin typeface="Arial Narrow" panose="020B0606020202030204" pitchFamily="34" charset="0"/>
              </a:rPr>
              <a:t>What is a Rotarian Action Group?</a:t>
            </a:r>
          </a:p>
        </p:txBody>
      </p:sp>
      <p:sp>
        <p:nvSpPr>
          <p:cNvPr id="89091" name="Content Placeholder 2">
            <a:extLst>
              <a:ext uri="{FF2B5EF4-FFF2-40B4-BE49-F238E27FC236}">
                <a16:creationId xmlns:a16="http://schemas.microsoft.com/office/drawing/2014/main" id="{B8DD5BA8-8A98-C12D-742A-49626A4AA0B9}"/>
              </a:ext>
            </a:extLst>
          </p:cNvPr>
          <p:cNvSpPr>
            <a:spLocks noGrp="1"/>
          </p:cNvSpPr>
          <p:nvPr>
            <p:ph idx="1"/>
          </p:nvPr>
        </p:nvSpPr>
        <p:spPr bwMode="auto">
          <a:xfrm>
            <a:off x="1909763" y="1022351"/>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a:latin typeface="Georgia" panose="02040502050405020303" pitchFamily="18" charset="0"/>
              </a:rPr>
              <a:t>A Rotarian Action Group is an autonomous group of Rotarians, family members, program participants and alumni who are experts in a particular field, such as microcredit or water and sanitation. Group members share their expertise by </a:t>
            </a:r>
            <a:r>
              <a:rPr lang="en-US" altLang="en-US">
                <a:latin typeface="Georgia" panose="02040502050405020303" pitchFamily="18" charset="0"/>
                <a:hlinkClick r:id="rId3"/>
              </a:rPr>
              <a:t>collaborating with clubs and districts</a:t>
            </a:r>
            <a:r>
              <a:rPr lang="en-US" altLang="en-US">
                <a:latin typeface="Georgia" panose="02040502050405020303" pitchFamily="18" charset="0"/>
              </a:rPr>
              <a:t> on service projects.</a:t>
            </a:r>
          </a:p>
          <a:p>
            <a:pPr marL="0" indent="0">
              <a:buNone/>
            </a:pPr>
            <a:endParaRPr lang="en-US" altLang="en-US">
              <a:latin typeface="Georgia" panose="02040502050405020303" pitchFamily="18" charset="0"/>
            </a:endParaRPr>
          </a:p>
          <a:p>
            <a:pPr marL="0" indent="0">
              <a:buNone/>
            </a:pPr>
            <a:r>
              <a:rPr lang="en-US" altLang="en-US">
                <a:latin typeface="Georgia" panose="02040502050405020303" pitchFamily="18" charset="0"/>
              </a:rPr>
              <a:t>Join a Rotarian Action Group to share your expertise and make a difference in projects beyond your club or district.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572E77E0-40FE-11BC-9AE1-5A8BEB0D451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a:latin typeface="Arial Narrow" panose="020B0606020202030204" pitchFamily="34" charset="0"/>
              </a:rPr>
              <a:t>RAGs Statistics</a:t>
            </a:r>
          </a:p>
        </p:txBody>
      </p:sp>
      <p:sp>
        <p:nvSpPr>
          <p:cNvPr id="3" name="Content Placeholder 2">
            <a:extLst>
              <a:ext uri="{FF2B5EF4-FFF2-40B4-BE49-F238E27FC236}">
                <a16:creationId xmlns:a16="http://schemas.microsoft.com/office/drawing/2014/main" id="{10C0B8C4-0E81-5FAF-9A4E-A9C2F9EFE19E}"/>
              </a:ext>
            </a:extLst>
          </p:cNvPr>
          <p:cNvSpPr>
            <a:spLocks noGrp="1"/>
          </p:cNvSpPr>
          <p:nvPr>
            <p:ph idx="1"/>
          </p:nvPr>
        </p:nvSpPr>
        <p:spPr>
          <a:xfrm>
            <a:off x="1752600" y="1219201"/>
            <a:ext cx="8648700" cy="4525963"/>
          </a:xfrm>
        </p:spPr>
        <p:txBody>
          <a:bodyPr/>
          <a:lstStyle/>
          <a:p>
            <a:pPr>
              <a:defRPr/>
            </a:pPr>
            <a:r>
              <a:rPr lang="en-US" b="1" dirty="0"/>
              <a:t>27 </a:t>
            </a:r>
            <a:r>
              <a:rPr lang="en-US" dirty="0"/>
              <a:t>RAGs currently recognized by Rotary</a:t>
            </a:r>
          </a:p>
          <a:p>
            <a:pPr>
              <a:defRPr/>
            </a:pPr>
            <a:endParaRPr lang="en-US" dirty="0"/>
          </a:p>
          <a:p>
            <a:pPr>
              <a:defRPr/>
            </a:pPr>
            <a:r>
              <a:rPr lang="en-US" b="1" dirty="0"/>
              <a:t>34,000+ </a:t>
            </a:r>
            <a:r>
              <a:rPr lang="en-US" dirty="0"/>
              <a:t>RAG members reported worldwide</a:t>
            </a:r>
          </a:p>
          <a:p>
            <a:pPr>
              <a:defRPr/>
            </a:pPr>
            <a:endParaRPr lang="en-US" dirty="0"/>
          </a:p>
          <a:p>
            <a:pPr>
              <a:defRPr/>
            </a:pPr>
            <a:r>
              <a:rPr lang="en-US" b="1" dirty="0"/>
              <a:t>2400</a:t>
            </a:r>
            <a:r>
              <a:rPr lang="en-US" dirty="0"/>
              <a:t> Service Projects</a:t>
            </a:r>
          </a:p>
          <a:p>
            <a:pPr marL="0" indent="0">
              <a:buNone/>
              <a:defRPr/>
            </a:pPr>
            <a:endParaRPr lang="en-US" dirty="0"/>
          </a:p>
          <a:p>
            <a:pPr>
              <a:defRPr/>
            </a:pPr>
            <a:r>
              <a:rPr lang="en-US" b="1" dirty="0"/>
              <a:t>150+ </a:t>
            </a:r>
            <a:r>
              <a:rPr lang="en-US" dirty="0"/>
              <a:t>countries represented by RAG members</a:t>
            </a:r>
          </a:p>
          <a:p>
            <a:pPr>
              <a:defRP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a:extLst>
              <a:ext uri="{FF2B5EF4-FFF2-40B4-BE49-F238E27FC236}">
                <a16:creationId xmlns:a16="http://schemas.microsoft.com/office/drawing/2014/main" id="{351E586F-E6BB-606C-4BFC-008DF738CF53}"/>
              </a:ext>
            </a:extLst>
          </p:cNvPr>
          <p:cNvSpPr>
            <a:spLocks noGrp="1"/>
          </p:cNvSpPr>
          <p:nvPr>
            <p:ph type="title"/>
          </p:nvPr>
        </p:nvSpPr>
        <p:spPr bwMode="auto">
          <a:xfrm>
            <a:off x="342900" y="457201"/>
            <a:ext cx="113157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000" b="1" dirty="0">
                <a:latin typeface="Arial Narrow" panose="020B0606020202030204" pitchFamily="34" charset="0"/>
              </a:rPr>
              <a:t>RAGs by Rotary’s Areas of Focus:   </a:t>
            </a:r>
            <a:r>
              <a:rPr lang="en-US" altLang="en-US" sz="3200" dirty="0">
                <a:latin typeface="Arial Narrow" panose="020B0606020202030204" pitchFamily="34" charset="0"/>
              </a:rPr>
              <a:t>my.rotary.org/</a:t>
            </a:r>
            <a:r>
              <a:rPr lang="en-US" altLang="en-US" sz="3200" dirty="0" err="1">
                <a:latin typeface="Arial Narrow" panose="020B0606020202030204" pitchFamily="34" charset="0"/>
              </a:rPr>
              <a:t>en</a:t>
            </a:r>
            <a:r>
              <a:rPr lang="en-US" altLang="en-US" sz="3200" dirty="0">
                <a:latin typeface="Arial Narrow" panose="020B0606020202030204" pitchFamily="34" charset="0"/>
              </a:rPr>
              <a:t>/</a:t>
            </a:r>
            <a:r>
              <a:rPr lang="en-US" altLang="en-US" sz="3200" dirty="0" err="1">
                <a:latin typeface="Arial Narrow" panose="020B0606020202030204" pitchFamily="34" charset="0"/>
              </a:rPr>
              <a:t>rotarian</a:t>
            </a:r>
            <a:r>
              <a:rPr lang="en-US" altLang="en-US" sz="3200" dirty="0">
                <a:latin typeface="Arial Narrow" panose="020B0606020202030204" pitchFamily="34" charset="0"/>
              </a:rPr>
              <a:t>-action-groups</a:t>
            </a:r>
            <a:endParaRPr lang="en-US" altLang="en-US" sz="3000" b="1" dirty="0">
              <a:latin typeface="Arial Narrow" panose="020B0606020202030204" pitchFamily="34" charset="0"/>
            </a:endParaRPr>
          </a:p>
        </p:txBody>
      </p:sp>
      <p:sp>
        <p:nvSpPr>
          <p:cNvPr id="5" name="Content Placeholder 2">
            <a:extLst>
              <a:ext uri="{FF2B5EF4-FFF2-40B4-BE49-F238E27FC236}">
                <a16:creationId xmlns:a16="http://schemas.microsoft.com/office/drawing/2014/main" id="{CB8B0E8E-CF5C-9628-D819-C6D40F00E6E6}"/>
              </a:ext>
            </a:extLst>
          </p:cNvPr>
          <p:cNvSpPr>
            <a:spLocks noGrp="1"/>
          </p:cNvSpPr>
          <p:nvPr>
            <p:ph idx="1"/>
          </p:nvPr>
        </p:nvSpPr>
        <p:spPr bwMode="auto">
          <a:xfrm>
            <a:off x="1981200" y="1050926"/>
            <a:ext cx="4038600" cy="4918075"/>
          </a:xfrm>
        </p:spPr>
        <p:txBody>
          <a:bodyPr vert="horz" wrap="square" lIns="0" tIns="0" rIns="0" bIns="0" numCol="1" anchor="t" anchorCtr="0" compatLnSpc="1">
            <a:prstTxWarp prst="textNoShape">
              <a:avLst/>
            </a:prstTxWarp>
          </a:bodyPr>
          <a:lstStyle/>
          <a:p>
            <a:pPr marL="0" indent="0" eaLnBrk="1" hangingPunct="1">
              <a:buNone/>
              <a:defRPr/>
            </a:pPr>
            <a:r>
              <a:rPr lang="en-US" altLang="en-US" sz="1750" b="1" dirty="0">
                <a:solidFill>
                  <a:schemeClr val="accent1"/>
                </a:solidFill>
                <a:latin typeface="Georgia" panose="02040502050405020303" pitchFamily="18" charset="0"/>
              </a:rPr>
              <a:t>Promoting Peace</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Domestic Violence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Peace, Refugees, Slavery Prevention</a:t>
            </a:r>
          </a:p>
          <a:p>
            <a:pPr marL="0" indent="0" eaLnBrk="1" hangingPunct="1">
              <a:buNone/>
              <a:defRPr/>
            </a:pPr>
            <a:r>
              <a:rPr lang="en-US" altLang="en-US" sz="1750" b="1" dirty="0">
                <a:solidFill>
                  <a:schemeClr val="accent1"/>
                </a:solidFill>
                <a:latin typeface="Georgia" panose="02040502050405020303" pitchFamily="18" charset="0"/>
              </a:rPr>
              <a:t>Fighting Disease </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Addiction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Alzheimer’s/Dementia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Blindness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Blood Donation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Diabetes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Family Health/AIDS </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Health Education and Wellness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Hearing</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Hepatitis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Malaria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Mental Health</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Multiple Sclerosis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Polio Survivors</a:t>
            </a:r>
          </a:p>
          <a:p>
            <a:pPr eaLnBrk="1" hangingPunct="1">
              <a:defRPr/>
            </a:pPr>
            <a:endParaRPr lang="en-US" altLang="en-US" sz="1800" dirty="0">
              <a:solidFill>
                <a:schemeClr val="bg2">
                  <a:lumMod val="10000"/>
                </a:schemeClr>
              </a:solidFill>
              <a:latin typeface="Georgia" panose="02040502050405020303" pitchFamily="18" charset="0"/>
              <a:cs typeface="Georgia" panose="02040502050405020303" pitchFamily="18" charset="0"/>
            </a:endParaRPr>
          </a:p>
          <a:p>
            <a:pPr eaLnBrk="1" hangingPunct="1">
              <a:defRPr/>
            </a:pPr>
            <a:endParaRPr lang="en-US" altLang="en-US" sz="2000" dirty="0">
              <a:solidFill>
                <a:schemeClr val="bg2">
                  <a:lumMod val="10000"/>
                </a:schemeClr>
              </a:solidFill>
              <a:latin typeface="Georgia" panose="02040502050405020303" pitchFamily="18" charset="0"/>
              <a:cs typeface="Georgia" panose="02040502050405020303" pitchFamily="18" charset="0"/>
            </a:endParaRPr>
          </a:p>
        </p:txBody>
      </p:sp>
      <p:sp>
        <p:nvSpPr>
          <p:cNvPr id="6" name="Content Placeholder 2">
            <a:extLst>
              <a:ext uri="{FF2B5EF4-FFF2-40B4-BE49-F238E27FC236}">
                <a16:creationId xmlns:a16="http://schemas.microsoft.com/office/drawing/2014/main" id="{821F321F-F73C-23DD-D4D0-B20746F58CCD}"/>
              </a:ext>
            </a:extLst>
          </p:cNvPr>
          <p:cNvSpPr txBox="1">
            <a:spLocks/>
          </p:cNvSpPr>
          <p:nvPr/>
        </p:nvSpPr>
        <p:spPr bwMode="auto">
          <a:xfrm>
            <a:off x="6235700" y="1039814"/>
            <a:ext cx="4648200" cy="5056187"/>
          </a:xfrm>
          <a:prstGeom prst="rect">
            <a:avLst/>
          </a:prstGeom>
          <a:noFill/>
          <a:ln>
            <a:noFill/>
          </a:ln>
        </p:spPr>
        <p:txBody>
          <a:bodyPr lIns="0" tIns="0" rIns="0" bIns="0"/>
          <a:lstStyle>
            <a:lvl1pPr marL="342900" indent="-34290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fontAlgn="base" hangingPunct="1">
              <a:spcBef>
                <a:spcPct val="20000"/>
              </a:spcBef>
              <a:spcAft>
                <a:spcPct val="0"/>
              </a:spcAft>
              <a:defRPr/>
            </a:pPr>
            <a:r>
              <a:rPr lang="en-US" altLang="en-US" sz="1750" b="1" dirty="0">
                <a:solidFill>
                  <a:srgbClr val="01B4E7"/>
                </a:solidFill>
                <a:latin typeface="Georgia" panose="02040502050405020303" pitchFamily="18" charset="0"/>
                <a:ea typeface="MS PGothic" panose="020B0600070205080204" pitchFamily="34" charset="-128"/>
                <a:cs typeface="Georgia" panose="02040502050405020303" pitchFamily="18" charset="0"/>
              </a:rPr>
              <a:t>Providing Clean Water &amp; Sanitation</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Water, Sanitation and Hygiene</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Menstrual Health and Hygiene</a:t>
            </a:r>
          </a:p>
          <a:p>
            <a:pPr eaLnBrk="1" fontAlgn="base" hangingPunct="1">
              <a:spcBef>
                <a:spcPct val="20000"/>
              </a:spcBef>
              <a:spcAft>
                <a:spcPct val="0"/>
              </a:spcAft>
              <a:defRPr/>
            </a:pPr>
            <a:r>
              <a:rPr lang="en-US" altLang="en-US" sz="1750" b="1" dirty="0">
                <a:solidFill>
                  <a:srgbClr val="01B4E7"/>
                </a:solidFill>
                <a:latin typeface="Georgia" panose="02040502050405020303" pitchFamily="18" charset="0"/>
                <a:ea typeface="MS PGothic" panose="020B0600070205080204" pitchFamily="34" charset="-128"/>
                <a:cs typeface="Georgia" panose="02040502050405020303" pitchFamily="18" charset="0"/>
              </a:rPr>
              <a:t>Saving Mothers &amp; Children</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Clubfoot</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Reproductive Maternal and Child Health</a:t>
            </a:r>
          </a:p>
          <a:p>
            <a:pPr eaLnBrk="1" fontAlgn="base" hangingPunct="1">
              <a:spcBef>
                <a:spcPct val="20000"/>
              </a:spcBef>
              <a:spcAft>
                <a:spcPct val="0"/>
              </a:spcAft>
              <a:defRPr/>
            </a:pPr>
            <a:r>
              <a:rPr lang="en-US" altLang="en-US" sz="1750" b="1" dirty="0">
                <a:solidFill>
                  <a:srgbClr val="01B4E7"/>
                </a:solidFill>
                <a:latin typeface="Georgia" panose="02040502050405020303" pitchFamily="18" charset="0"/>
                <a:ea typeface="MS PGothic" panose="020B0600070205080204" pitchFamily="34" charset="-128"/>
                <a:cs typeface="Georgia" panose="02040502050405020303" pitchFamily="18" charset="0"/>
              </a:rPr>
              <a:t>Supporting Education</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Basic Education and Literacy</a:t>
            </a:r>
          </a:p>
          <a:p>
            <a:pPr eaLnBrk="1" fontAlgn="base" hangingPunct="1">
              <a:spcBef>
                <a:spcPct val="20000"/>
              </a:spcBef>
              <a:spcAft>
                <a:spcPct val="0"/>
              </a:spcAft>
              <a:defRPr/>
            </a:pPr>
            <a:r>
              <a:rPr lang="en-US" altLang="en-US" sz="1750" b="1" dirty="0">
                <a:solidFill>
                  <a:srgbClr val="01B4E7"/>
                </a:solidFill>
                <a:latin typeface="Georgia" panose="02040502050405020303" pitchFamily="18" charset="0"/>
                <a:ea typeface="MS PGothic" panose="020B0600070205080204" pitchFamily="34" charset="-128"/>
                <a:cs typeface="Georgia" panose="02040502050405020303" pitchFamily="18" charset="0"/>
              </a:rPr>
              <a:t>Growing Local Economies </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Community Economic </a:t>
            </a:r>
            <a:r>
              <a:rPr lang="en-US" altLang="en-US" sz="1700" dirty="0" err="1">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Developement</a:t>
            </a:r>
            <a:endPar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Disaster Assistance </a:t>
            </a:r>
          </a:p>
          <a:p>
            <a:pPr marL="0" indent="0" eaLnBrk="1" fontAlgn="base" hangingPunct="1">
              <a:spcBef>
                <a:spcPct val="20000"/>
              </a:spcBef>
              <a:spcAft>
                <a:spcPct val="0"/>
              </a:spcAft>
              <a:defRPr/>
            </a:pPr>
            <a:r>
              <a:rPr lang="en-US" altLang="en-US" sz="1700" b="1" dirty="0">
                <a:solidFill>
                  <a:srgbClr val="00AEEF"/>
                </a:solidFill>
                <a:latin typeface="Georgia" panose="02040502050405020303" pitchFamily="18" charset="0"/>
                <a:ea typeface="MS PGothic" panose="020B0600070205080204" pitchFamily="34" charset="-128"/>
                <a:cs typeface="Georgia" panose="02040502050405020303" pitchFamily="18" charset="0"/>
              </a:rPr>
              <a:t>Protecting the Environment</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Endangered Species</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Environmental Sustainability</a:t>
            </a:r>
          </a:p>
          <a:p>
            <a:pPr marL="0" indent="0" eaLnBrk="1" fontAlgn="base" hangingPunct="1">
              <a:spcBef>
                <a:spcPct val="20000"/>
              </a:spcBef>
              <a:spcAft>
                <a:spcPct val="0"/>
              </a:spcAft>
              <a:defRPr/>
            </a:pPr>
            <a:r>
              <a:rPr lang="en-US" altLang="en-US" sz="1750" b="1" dirty="0">
                <a:solidFill>
                  <a:srgbClr val="01B4E7"/>
                </a:solidFill>
                <a:latin typeface="Georgia" panose="02040502050405020303" pitchFamily="18" charset="0"/>
                <a:ea typeface="MS PGothic" panose="020B0600070205080204" pitchFamily="34" charset="-128"/>
                <a:cs typeface="Georgia" panose="02040502050405020303" pitchFamily="18" charset="0"/>
              </a:rPr>
              <a:t>Action Groups in more than one area </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Environmental Sustainability </a:t>
            </a:r>
          </a:p>
          <a:p>
            <a:pPr eaLnBrk="1" fontAlgn="base" hangingPunct="1">
              <a:spcBef>
                <a:spcPct val="20000"/>
              </a:spcBef>
              <a:spcAft>
                <a:spcPct val="0"/>
              </a:spcAft>
              <a:buFont typeface="Arial" panose="020B0604020202020204" pitchFamily="34" charset="0"/>
              <a:buChar char="•"/>
              <a:defRPr/>
            </a:pPr>
            <a:r>
              <a:rPr lang="en-US" altLang="en-US" sz="17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rPr>
              <a:t>Food Plant Solutions</a:t>
            </a:r>
          </a:p>
          <a:p>
            <a:pPr marL="0" indent="0" eaLnBrk="1" fontAlgn="base" hangingPunct="1">
              <a:spcBef>
                <a:spcPct val="20000"/>
              </a:spcBef>
              <a:spcAft>
                <a:spcPct val="0"/>
              </a:spcAft>
              <a:defRPr/>
            </a:pPr>
            <a:endParaRPr lang="en-US" altLang="en-US" sz="1800"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buFont typeface="Arial" panose="020B0604020202020204" pitchFamily="34" charset="0"/>
              <a:buChar char="•"/>
              <a:defRPr/>
            </a:pPr>
            <a:endParaRPr lang="en-US" altLang="en-US" sz="2000" dirty="0">
              <a:solidFill>
                <a:srgbClr val="E6E5D8">
                  <a:lumMod val="10000"/>
                </a:srgbClr>
              </a:solidFill>
              <a:latin typeface="Georgia" panose="02040502050405020303" pitchFamily="18" charset="0"/>
              <a:ea typeface="MS PGothic" pitchFamily="34" charset="-128"/>
              <a:cs typeface="Georgia" panose="02040502050405020303" pitchFamily="18" charset="0"/>
            </a:endParaRPr>
          </a:p>
          <a:p>
            <a:pPr eaLnBrk="1" fontAlgn="base" hangingPunct="1">
              <a:spcBef>
                <a:spcPct val="20000"/>
              </a:spcBef>
              <a:spcAft>
                <a:spcPct val="0"/>
              </a:spcAft>
              <a:defRPr/>
            </a:pPr>
            <a:endParaRPr lang="en-US" altLang="en-US" sz="2000" b="1" dirty="0">
              <a:solidFill>
                <a:srgbClr val="E6E5D8">
                  <a:lumMod val="10000"/>
                </a:srgbClr>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defRPr/>
            </a:pPr>
            <a:endParaRPr lang="en-US" altLang="en-US" sz="20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buFont typeface="Arial" panose="020B0604020202020204" pitchFamily="34" charset="0"/>
              <a:buChar char="•"/>
              <a:defRPr/>
            </a:pPr>
            <a:endParaRPr lang="en-US" altLang="en-US" sz="20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defRPr/>
            </a:pPr>
            <a:endParaRPr lang="en-US" altLang="en-US"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eaLnBrk="1" fontAlgn="base" hangingPunct="1">
              <a:spcBef>
                <a:spcPct val="20000"/>
              </a:spcBef>
              <a:spcAft>
                <a:spcPct val="0"/>
              </a:spcAft>
              <a:defRPr/>
            </a:pPr>
            <a:endParaRPr lang="en-US" altLang="en-US"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p:txBody>
      </p:sp>
    </p:spTree>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38602" y="5025263"/>
            <a:ext cx="12192000" cy="1772352"/>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4293704"/>
            <a:ext cx="12192000" cy="4176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ROTARY WAS STARTED IN 1905</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989268"/>
            <a:ext cx="12192000" cy="4176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in Chicago by an attorney named Paul Harris</a:t>
            </a:r>
          </a:p>
        </p:txBody>
      </p:sp>
      <p:pic>
        <p:nvPicPr>
          <p:cNvPr id="3" name="Picture 2">
            <a:extLst>
              <a:ext uri="{FF2B5EF4-FFF2-40B4-BE49-F238E27FC236}">
                <a16:creationId xmlns:a16="http://schemas.microsoft.com/office/drawing/2014/main" id="{FFB6D578-1B65-4A29-8BAB-6824F1BA1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220" y="265043"/>
            <a:ext cx="5257443" cy="3511358"/>
          </a:xfrm>
          <a:prstGeom prst="rect">
            <a:avLst/>
          </a:prstGeom>
        </p:spPr>
      </p:pic>
      <p:pic>
        <p:nvPicPr>
          <p:cNvPr id="4" name="Picture 3">
            <a:extLst>
              <a:ext uri="{FF2B5EF4-FFF2-40B4-BE49-F238E27FC236}">
                <a16:creationId xmlns:a16="http://schemas.microsoft.com/office/drawing/2014/main" id="{FCC55DDE-87E1-44D7-855B-48160954816C}"/>
              </a:ext>
            </a:extLst>
          </p:cNvPr>
          <p:cNvPicPr>
            <a:picLocks noChangeAspect="1"/>
          </p:cNvPicPr>
          <p:nvPr/>
        </p:nvPicPr>
        <p:blipFill>
          <a:blip r:embed="rId6"/>
          <a:stretch>
            <a:fillRect/>
          </a:stretch>
        </p:blipFill>
        <p:spPr>
          <a:xfrm>
            <a:off x="0" y="46703"/>
            <a:ext cx="12167340" cy="6750912"/>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0F8F128-1ED8-0D9F-60BC-F9E6D37FFFC5}"/>
                  </a:ext>
                </a:extLst>
              </p14:cNvPr>
              <p14:cNvContentPartPr/>
              <p14:nvPr/>
            </p14:nvContentPartPr>
            <p14:xfrm>
              <a:off x="2516387" y="4956032"/>
              <a:ext cx="2201426" cy="218816"/>
            </p14:xfrm>
          </p:contentPart>
        </mc:Choice>
        <mc:Fallback xmlns="">
          <p:pic>
            <p:nvPicPr>
              <p:cNvPr id="5" name="Ink 4">
                <a:extLst>
                  <a:ext uri="{FF2B5EF4-FFF2-40B4-BE49-F238E27FC236}">
                    <a16:creationId xmlns:a16="http://schemas.microsoft.com/office/drawing/2014/main" id="{40F8F128-1ED8-0D9F-60BC-F9E6D37FFFC5}"/>
                  </a:ext>
                </a:extLst>
              </p:cNvPr>
              <p:cNvPicPr/>
              <p:nvPr/>
            </p:nvPicPr>
            <p:blipFill>
              <a:blip r:embed="rId8"/>
              <a:stretch>
                <a:fillRect/>
              </a:stretch>
            </p:blipFill>
            <p:spPr>
              <a:xfrm>
                <a:off x="2462386" y="4848064"/>
                <a:ext cx="2309067" cy="43439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9D310D4A-E51E-976D-2679-A9F11EFF980E}"/>
                  </a:ext>
                </a:extLst>
              </p14:cNvPr>
              <p14:cNvContentPartPr/>
              <p14:nvPr/>
            </p14:nvContentPartPr>
            <p14:xfrm>
              <a:off x="2680808" y="4336057"/>
              <a:ext cx="2752424" cy="259246"/>
            </p14:xfrm>
          </p:contentPart>
        </mc:Choice>
        <mc:Fallback xmlns="">
          <p:pic>
            <p:nvPicPr>
              <p:cNvPr id="14" name="Ink 13">
                <a:extLst>
                  <a:ext uri="{FF2B5EF4-FFF2-40B4-BE49-F238E27FC236}">
                    <a16:creationId xmlns:a16="http://schemas.microsoft.com/office/drawing/2014/main" id="{9D310D4A-E51E-976D-2679-A9F11EFF980E}"/>
                  </a:ext>
                </a:extLst>
              </p:cNvPr>
              <p:cNvPicPr/>
              <p:nvPr/>
            </p:nvPicPr>
            <p:blipFill>
              <a:blip r:embed="rId10"/>
              <a:stretch>
                <a:fillRect/>
              </a:stretch>
            </p:blipFill>
            <p:spPr>
              <a:xfrm>
                <a:off x="2626811" y="4228038"/>
                <a:ext cx="2860059" cy="47492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F5805BB7-19A5-2133-8C40-2CBAB397616A}"/>
                  </a:ext>
                </a:extLst>
              </p14:cNvPr>
              <p14:cNvContentPartPr/>
              <p14:nvPr/>
            </p14:nvContentPartPr>
            <p14:xfrm>
              <a:off x="2723760" y="4285860"/>
              <a:ext cx="1887120" cy="720"/>
            </p14:xfrm>
          </p:contentPart>
        </mc:Choice>
        <mc:Fallback xmlns="">
          <p:pic>
            <p:nvPicPr>
              <p:cNvPr id="16" name="Ink 15">
                <a:extLst>
                  <a:ext uri="{FF2B5EF4-FFF2-40B4-BE49-F238E27FC236}">
                    <a16:creationId xmlns:a16="http://schemas.microsoft.com/office/drawing/2014/main" id="{F5805BB7-19A5-2133-8C40-2CBAB397616A}"/>
                  </a:ext>
                </a:extLst>
              </p:cNvPr>
              <p:cNvPicPr/>
              <p:nvPr/>
            </p:nvPicPr>
            <p:blipFill>
              <a:blip r:embed="rId12"/>
              <a:stretch>
                <a:fillRect/>
              </a:stretch>
            </p:blipFill>
            <p:spPr>
              <a:xfrm>
                <a:off x="2660760" y="4159860"/>
                <a:ext cx="20127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9F8D4985-BD80-8362-B66E-F5EDA3C8CDCE}"/>
                  </a:ext>
                </a:extLst>
              </p14:cNvPr>
              <p14:cNvContentPartPr/>
              <p14:nvPr/>
            </p14:nvContentPartPr>
            <p14:xfrm>
              <a:off x="2704320" y="4400340"/>
              <a:ext cx="1934280" cy="720"/>
            </p14:xfrm>
          </p:contentPart>
        </mc:Choice>
        <mc:Fallback xmlns="">
          <p:pic>
            <p:nvPicPr>
              <p:cNvPr id="18" name="Ink 17">
                <a:extLst>
                  <a:ext uri="{FF2B5EF4-FFF2-40B4-BE49-F238E27FC236}">
                    <a16:creationId xmlns:a16="http://schemas.microsoft.com/office/drawing/2014/main" id="{9F8D4985-BD80-8362-B66E-F5EDA3C8CDCE}"/>
                  </a:ext>
                </a:extLst>
              </p:cNvPr>
              <p:cNvPicPr/>
              <p:nvPr/>
            </p:nvPicPr>
            <p:blipFill>
              <a:blip r:embed="rId14"/>
              <a:stretch>
                <a:fillRect/>
              </a:stretch>
            </p:blipFill>
            <p:spPr>
              <a:xfrm>
                <a:off x="2641680" y="4274340"/>
                <a:ext cx="20599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A0B704FD-6CD1-665C-36BD-24EFD612E7F5}"/>
                  </a:ext>
                </a:extLst>
              </p14:cNvPr>
              <p14:cNvContentPartPr/>
              <p14:nvPr/>
            </p14:nvContentPartPr>
            <p14:xfrm>
              <a:off x="2647800" y="4504020"/>
              <a:ext cx="1985400" cy="39600"/>
            </p14:xfrm>
          </p:contentPart>
        </mc:Choice>
        <mc:Fallback xmlns="">
          <p:pic>
            <p:nvPicPr>
              <p:cNvPr id="19" name="Ink 18">
                <a:extLst>
                  <a:ext uri="{FF2B5EF4-FFF2-40B4-BE49-F238E27FC236}">
                    <a16:creationId xmlns:a16="http://schemas.microsoft.com/office/drawing/2014/main" id="{A0B704FD-6CD1-665C-36BD-24EFD612E7F5}"/>
                  </a:ext>
                </a:extLst>
              </p:cNvPr>
              <p:cNvPicPr/>
              <p:nvPr/>
            </p:nvPicPr>
            <p:blipFill>
              <a:blip r:embed="rId16"/>
              <a:stretch>
                <a:fillRect/>
              </a:stretch>
            </p:blipFill>
            <p:spPr>
              <a:xfrm>
                <a:off x="2585160" y="4441380"/>
                <a:ext cx="21110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AB6B78C6-06BC-D3C8-1B33-09049EC49285}"/>
                  </a:ext>
                </a:extLst>
              </p14:cNvPr>
              <p14:cNvContentPartPr/>
              <p14:nvPr/>
            </p14:nvContentPartPr>
            <p14:xfrm>
              <a:off x="2723760" y="4667100"/>
              <a:ext cx="1915200" cy="9720"/>
            </p14:xfrm>
          </p:contentPart>
        </mc:Choice>
        <mc:Fallback xmlns="">
          <p:pic>
            <p:nvPicPr>
              <p:cNvPr id="21" name="Ink 20">
                <a:extLst>
                  <a:ext uri="{FF2B5EF4-FFF2-40B4-BE49-F238E27FC236}">
                    <a16:creationId xmlns:a16="http://schemas.microsoft.com/office/drawing/2014/main" id="{AB6B78C6-06BC-D3C8-1B33-09049EC49285}"/>
                  </a:ext>
                </a:extLst>
              </p:cNvPr>
              <p:cNvPicPr/>
              <p:nvPr/>
            </p:nvPicPr>
            <p:blipFill>
              <a:blip r:embed="rId18"/>
              <a:stretch>
                <a:fillRect/>
              </a:stretch>
            </p:blipFill>
            <p:spPr>
              <a:xfrm>
                <a:off x="2660760" y="4604100"/>
                <a:ext cx="204084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3E9D5C0B-BBA1-743C-EB46-444A82110834}"/>
                  </a:ext>
                </a:extLst>
              </p14:cNvPr>
              <p14:cNvContentPartPr/>
              <p14:nvPr/>
            </p14:nvContentPartPr>
            <p14:xfrm>
              <a:off x="2714400" y="4924500"/>
              <a:ext cx="1982160" cy="720"/>
            </p14:xfrm>
          </p:contentPart>
        </mc:Choice>
        <mc:Fallback xmlns="">
          <p:pic>
            <p:nvPicPr>
              <p:cNvPr id="23" name="Ink 22">
                <a:extLst>
                  <a:ext uri="{FF2B5EF4-FFF2-40B4-BE49-F238E27FC236}">
                    <a16:creationId xmlns:a16="http://schemas.microsoft.com/office/drawing/2014/main" id="{3E9D5C0B-BBA1-743C-EB46-444A82110834}"/>
                  </a:ext>
                </a:extLst>
              </p:cNvPr>
              <p:cNvPicPr/>
              <p:nvPr/>
            </p:nvPicPr>
            <p:blipFill>
              <a:blip r:embed="rId20"/>
              <a:stretch>
                <a:fillRect/>
              </a:stretch>
            </p:blipFill>
            <p:spPr>
              <a:xfrm>
                <a:off x="2651400" y="4798500"/>
                <a:ext cx="21078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A5417BA-E28F-4CA9-D23E-61A18B05895A}"/>
                  </a:ext>
                </a:extLst>
              </p14:cNvPr>
              <p14:cNvContentPartPr/>
              <p14:nvPr/>
            </p14:nvContentPartPr>
            <p14:xfrm>
              <a:off x="2666880" y="5048340"/>
              <a:ext cx="1905840" cy="720"/>
            </p14:xfrm>
          </p:contentPart>
        </mc:Choice>
        <mc:Fallback xmlns="">
          <p:pic>
            <p:nvPicPr>
              <p:cNvPr id="25" name="Ink 24">
                <a:extLst>
                  <a:ext uri="{FF2B5EF4-FFF2-40B4-BE49-F238E27FC236}">
                    <a16:creationId xmlns:a16="http://schemas.microsoft.com/office/drawing/2014/main" id="{2A5417BA-E28F-4CA9-D23E-61A18B05895A}"/>
                  </a:ext>
                </a:extLst>
              </p:cNvPr>
              <p:cNvPicPr/>
              <p:nvPr/>
            </p:nvPicPr>
            <p:blipFill>
              <a:blip r:embed="rId22"/>
              <a:stretch>
                <a:fillRect/>
              </a:stretch>
            </p:blipFill>
            <p:spPr>
              <a:xfrm>
                <a:off x="2603880" y="4922340"/>
                <a:ext cx="2031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4F3A5614-767A-6272-D43B-2A95FB723447}"/>
                  </a:ext>
                </a:extLst>
              </p14:cNvPr>
              <p14:cNvContentPartPr/>
              <p14:nvPr/>
            </p14:nvContentPartPr>
            <p14:xfrm>
              <a:off x="2723760" y="5038620"/>
              <a:ext cx="2000880" cy="142920"/>
            </p14:xfrm>
          </p:contentPart>
        </mc:Choice>
        <mc:Fallback xmlns="">
          <p:pic>
            <p:nvPicPr>
              <p:cNvPr id="27" name="Ink 26">
                <a:extLst>
                  <a:ext uri="{FF2B5EF4-FFF2-40B4-BE49-F238E27FC236}">
                    <a16:creationId xmlns:a16="http://schemas.microsoft.com/office/drawing/2014/main" id="{4F3A5614-767A-6272-D43B-2A95FB723447}"/>
                  </a:ext>
                </a:extLst>
              </p:cNvPr>
              <p:cNvPicPr/>
              <p:nvPr/>
            </p:nvPicPr>
            <p:blipFill>
              <a:blip r:embed="rId24"/>
              <a:stretch>
                <a:fillRect/>
              </a:stretch>
            </p:blipFill>
            <p:spPr>
              <a:xfrm>
                <a:off x="2660760" y="4975980"/>
                <a:ext cx="21265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255281C0-F188-E3E3-13C1-5E28C1984B58}"/>
                  </a:ext>
                </a:extLst>
              </p14:cNvPr>
              <p14:cNvContentPartPr/>
              <p14:nvPr/>
            </p14:nvContentPartPr>
            <p14:xfrm>
              <a:off x="3828960" y="4771860"/>
              <a:ext cx="338760" cy="17280"/>
            </p14:xfrm>
          </p:contentPart>
        </mc:Choice>
        <mc:Fallback xmlns="">
          <p:pic>
            <p:nvPicPr>
              <p:cNvPr id="28" name="Ink 27">
                <a:extLst>
                  <a:ext uri="{FF2B5EF4-FFF2-40B4-BE49-F238E27FC236}">
                    <a16:creationId xmlns:a16="http://schemas.microsoft.com/office/drawing/2014/main" id="{255281C0-F188-E3E3-13C1-5E28C1984B58}"/>
                  </a:ext>
                </a:extLst>
              </p:cNvPr>
              <p:cNvPicPr/>
              <p:nvPr/>
            </p:nvPicPr>
            <p:blipFill>
              <a:blip r:embed="rId26"/>
              <a:stretch>
                <a:fillRect/>
              </a:stretch>
            </p:blipFill>
            <p:spPr>
              <a:xfrm>
                <a:off x="3766320" y="4709220"/>
                <a:ext cx="464400" cy="142920"/>
              </a:xfrm>
              <a:prstGeom prst="rect">
                <a:avLst/>
              </a:prstGeom>
            </p:spPr>
          </p:pic>
        </mc:Fallback>
      </mc:AlternateContent>
      <p:grpSp>
        <p:nvGrpSpPr>
          <p:cNvPr id="31" name="Group 30">
            <a:extLst>
              <a:ext uri="{FF2B5EF4-FFF2-40B4-BE49-F238E27FC236}">
                <a16:creationId xmlns:a16="http://schemas.microsoft.com/office/drawing/2014/main" id="{D22363A0-2E58-BE7D-81DA-1E954D4DE1E0}"/>
              </a:ext>
            </a:extLst>
          </p:cNvPr>
          <p:cNvGrpSpPr/>
          <p:nvPr/>
        </p:nvGrpSpPr>
        <p:grpSpPr>
          <a:xfrm>
            <a:off x="3486240" y="5152740"/>
            <a:ext cx="1213560" cy="29880"/>
            <a:chOff x="3486240" y="5152740"/>
            <a:chExt cx="1213560" cy="29880"/>
          </a:xfrm>
        </p:grpSpPr>
        <mc:AlternateContent xmlns:mc="http://schemas.openxmlformats.org/markup-compatibility/2006" xmlns:p14="http://schemas.microsoft.com/office/powerpoint/2010/main">
          <mc:Choice Requires="p14">
            <p:contentPart p14:bwMode="auto" r:id="rId27">
              <p14:nvContentPartPr>
                <p14:cNvPr id="29" name="Ink 28">
                  <a:extLst>
                    <a:ext uri="{FF2B5EF4-FFF2-40B4-BE49-F238E27FC236}">
                      <a16:creationId xmlns:a16="http://schemas.microsoft.com/office/drawing/2014/main" id="{A8A74218-8571-964D-2D1A-90A8B4A5B11E}"/>
                    </a:ext>
                  </a:extLst>
                </p14:cNvPr>
                <p14:cNvContentPartPr/>
                <p14:nvPr/>
              </p14:nvContentPartPr>
              <p14:xfrm>
                <a:off x="3676680" y="5152740"/>
                <a:ext cx="1023120" cy="29880"/>
              </p14:xfrm>
            </p:contentPart>
          </mc:Choice>
          <mc:Fallback xmlns="">
            <p:pic>
              <p:nvPicPr>
                <p:cNvPr id="29" name="Ink 28">
                  <a:extLst>
                    <a:ext uri="{FF2B5EF4-FFF2-40B4-BE49-F238E27FC236}">
                      <a16:creationId xmlns:a16="http://schemas.microsoft.com/office/drawing/2014/main" id="{A8A74218-8571-964D-2D1A-90A8B4A5B11E}"/>
                    </a:ext>
                  </a:extLst>
                </p:cNvPr>
                <p:cNvPicPr/>
                <p:nvPr/>
              </p:nvPicPr>
              <p:blipFill>
                <a:blip r:embed="rId28"/>
                <a:stretch>
                  <a:fillRect/>
                </a:stretch>
              </p:blipFill>
              <p:spPr>
                <a:xfrm>
                  <a:off x="3613680" y="5090100"/>
                  <a:ext cx="114876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a:extLst>
                    <a:ext uri="{FF2B5EF4-FFF2-40B4-BE49-F238E27FC236}">
                      <a16:creationId xmlns:a16="http://schemas.microsoft.com/office/drawing/2014/main" id="{A33E39F2-2BA6-57F4-A757-EBA88BB515C0}"/>
                    </a:ext>
                  </a:extLst>
                </p14:cNvPr>
                <p14:cNvContentPartPr/>
                <p14:nvPr/>
              </p14:nvContentPartPr>
              <p14:xfrm>
                <a:off x="3486240" y="5171820"/>
                <a:ext cx="239040" cy="360"/>
              </p14:xfrm>
            </p:contentPart>
          </mc:Choice>
          <mc:Fallback xmlns="">
            <p:pic>
              <p:nvPicPr>
                <p:cNvPr id="30" name="Ink 29">
                  <a:extLst>
                    <a:ext uri="{FF2B5EF4-FFF2-40B4-BE49-F238E27FC236}">
                      <a16:creationId xmlns:a16="http://schemas.microsoft.com/office/drawing/2014/main" id="{A33E39F2-2BA6-57F4-A757-EBA88BB515C0}"/>
                    </a:ext>
                  </a:extLst>
                </p:cNvPr>
                <p:cNvPicPr/>
                <p:nvPr/>
              </p:nvPicPr>
              <p:blipFill>
                <a:blip r:embed="rId30"/>
                <a:stretch>
                  <a:fillRect/>
                </a:stretch>
              </p:blipFill>
              <p:spPr>
                <a:xfrm>
                  <a:off x="3423240" y="5109180"/>
                  <a:ext cx="364680" cy="126000"/>
                </a:xfrm>
                <a:prstGeom prst="rect">
                  <a:avLst/>
                </a:prstGeom>
              </p:spPr>
            </p:pic>
          </mc:Fallback>
        </mc:AlternateContent>
      </p:grpSp>
    </p:spTree>
    <p:custDataLst>
      <p:tags r:id="rId1"/>
    </p:custDataLst>
    <p:extLst>
      <p:ext uri="{BB962C8B-B14F-4D97-AF65-F5344CB8AC3E}">
        <p14:creationId xmlns:p14="http://schemas.microsoft.com/office/powerpoint/2010/main" val="374541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52FC-A763-43EA-83AD-1FB8F102DAEF}"/>
              </a:ext>
            </a:extLst>
          </p:cNvPr>
          <p:cNvSpPr>
            <a:spLocks noGrp="1"/>
          </p:cNvSpPr>
          <p:nvPr>
            <p:ph type="title"/>
          </p:nvPr>
        </p:nvSpPr>
        <p:spPr>
          <a:xfrm>
            <a:off x="500919" y="-374071"/>
            <a:ext cx="11954934" cy="1540042"/>
          </a:xfrm>
        </p:spPr>
        <p:txBody>
          <a:bodyPr>
            <a:normAutofit/>
          </a:bodyPr>
          <a:lstStyle/>
          <a:p>
            <a:r>
              <a:rPr lang="en-US" sz="4000" dirty="0"/>
              <a:t>THE ROTARY INTERNATIONAL CONVENTION</a:t>
            </a:r>
          </a:p>
        </p:txBody>
      </p:sp>
      <p:sp>
        <p:nvSpPr>
          <p:cNvPr id="3" name="Slide Number Placeholder 2">
            <a:extLst>
              <a:ext uri="{FF2B5EF4-FFF2-40B4-BE49-F238E27FC236}">
                <a16:creationId xmlns:a16="http://schemas.microsoft.com/office/drawing/2014/main" id="{F7E4A031-D98E-4292-9D09-E0C06C15D2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D08352A-3091-432F-86FC-827B76A32E1D}"/>
              </a:ext>
            </a:extLst>
          </p:cNvPr>
          <p:cNvSpPr txBox="1"/>
          <p:nvPr/>
        </p:nvSpPr>
        <p:spPr>
          <a:xfrm>
            <a:off x="473823" y="1714314"/>
            <a:ext cx="11718177"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The Rotary International Convention takes place each May or June and welcomes all members and their families. It’s generally held in a different world city each year and is attended by 15,000 to 40,000 people. The convention is an opportunity to celebrate Rotary and to network and connect with Rotarians from around the world.  Future conventions: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2025 -  Calgary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2026 -  Taipei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2027 -  Dubai</a:t>
            </a:r>
            <a:endParaRPr lang="en-US" sz="2800"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2028 -  Minneapolis</a:t>
            </a:r>
          </a:p>
        </p:txBody>
      </p:sp>
    </p:spTree>
    <p:extLst>
      <p:ext uri="{BB962C8B-B14F-4D97-AF65-F5344CB8AC3E}">
        <p14:creationId xmlns:p14="http://schemas.microsoft.com/office/powerpoint/2010/main" val="278696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5CC-2090-4328-A64A-6D5A71CB5145}"/>
              </a:ext>
            </a:extLst>
          </p:cNvPr>
          <p:cNvSpPr>
            <a:spLocks noGrp="1"/>
          </p:cNvSpPr>
          <p:nvPr>
            <p:ph type="title"/>
          </p:nvPr>
        </p:nvSpPr>
        <p:spPr/>
        <p:txBody>
          <a:bodyPr/>
          <a:lstStyle/>
          <a:p>
            <a:r>
              <a:rPr lang="en-US" dirty="0"/>
              <a:t>Websites for more information</a:t>
            </a:r>
          </a:p>
        </p:txBody>
      </p:sp>
      <p:sp>
        <p:nvSpPr>
          <p:cNvPr id="3" name="Slide Number Placeholder 2">
            <a:extLst>
              <a:ext uri="{FF2B5EF4-FFF2-40B4-BE49-F238E27FC236}">
                <a16:creationId xmlns:a16="http://schemas.microsoft.com/office/drawing/2014/main" id="{5AD9C268-9C73-400F-92C8-76521B71B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A15CCC3-2DBB-498E-A6C3-127E579F47FE}"/>
              </a:ext>
            </a:extLst>
          </p:cNvPr>
          <p:cNvSpPr txBox="1"/>
          <p:nvPr/>
        </p:nvSpPr>
        <p:spPr>
          <a:xfrm>
            <a:off x="1193800" y="2548467"/>
            <a:ext cx="963506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panose="020B0604020202020204"/>
                <a:ea typeface="+mn-ea"/>
                <a:cs typeface="+mn-cs"/>
              </a:rPr>
              <a:t>District Website:  rotaryd5000.org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panose="020B0604020202020204"/>
                <a:ea typeface="+mn-ea"/>
                <a:cs typeface="+mn-cs"/>
              </a:rPr>
              <a:t>Rotary International:  rotary.org</a:t>
            </a:r>
          </a:p>
        </p:txBody>
      </p:sp>
    </p:spTree>
    <p:extLst>
      <p:ext uri="{BB962C8B-B14F-4D97-AF65-F5344CB8AC3E}">
        <p14:creationId xmlns:p14="http://schemas.microsoft.com/office/powerpoint/2010/main" val="2670972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CF45B2-4D3F-F478-F289-54B85B182A45}"/>
              </a:ext>
            </a:extLst>
          </p:cNvPr>
          <p:cNvPicPr>
            <a:picLocks noChangeAspect="1"/>
          </p:cNvPicPr>
          <p:nvPr/>
        </p:nvPicPr>
        <p:blipFill>
          <a:blip r:embed="rId2"/>
          <a:stretch>
            <a:fillRect/>
          </a:stretch>
        </p:blipFill>
        <p:spPr>
          <a:xfrm>
            <a:off x="413716" y="457199"/>
            <a:ext cx="11313487" cy="6137565"/>
          </a:xfrm>
          <a:prstGeom prst="rect">
            <a:avLst/>
          </a:prstGeom>
        </p:spPr>
      </p:pic>
    </p:spTree>
    <p:extLst>
      <p:ext uri="{BB962C8B-B14F-4D97-AF65-F5344CB8AC3E}">
        <p14:creationId xmlns:p14="http://schemas.microsoft.com/office/powerpoint/2010/main" val="757615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A81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C2961-F30C-374B-9AA0-4CAE3416133E}"/>
              </a:ext>
            </a:extLst>
          </p:cNvPr>
          <p:cNvSpPr/>
          <p:nvPr/>
        </p:nvSpPr>
        <p:spPr>
          <a:xfrm>
            <a:off x="0" y="0"/>
            <a:ext cx="12192000" cy="6858000"/>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7C4B49C-6300-EB40-8485-3CE0C4C5F51E}"/>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6" name="TextBox 5">
            <a:extLst>
              <a:ext uri="{FF2B5EF4-FFF2-40B4-BE49-F238E27FC236}">
                <a16:creationId xmlns:a16="http://schemas.microsoft.com/office/drawing/2014/main" id="{ACC8A949-C1FC-6C4F-8EA0-BBA99B9285A1}"/>
              </a:ext>
            </a:extLst>
          </p:cNvPr>
          <p:cNvSpPr txBox="1"/>
          <p:nvPr/>
        </p:nvSpPr>
        <p:spPr>
          <a:xfrm>
            <a:off x="3188332" y="1396993"/>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235357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46" y="405755"/>
            <a:ext cx="2609627" cy="2619982"/>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3055373" y="405755"/>
            <a:ext cx="8474019" cy="1237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Arial" panose="020B0604020202020204" pitchFamily="34" charset="0"/>
                <a:cs typeface="Arial" panose="020B0604020202020204" pitchFamily="34" charset="0"/>
              </a:rPr>
              <a:t>ROTARY IS AN INTERNATIONAL SERVICE ORGANIZATION</a:t>
            </a:r>
          </a:p>
        </p:txBody>
      </p:sp>
      <p:pic>
        <p:nvPicPr>
          <p:cNvPr id="15" name="Picture 14">
            <a:extLst>
              <a:ext uri="{FF2B5EF4-FFF2-40B4-BE49-F238E27FC236}">
                <a16:creationId xmlns:a16="http://schemas.microsoft.com/office/drawing/2014/main" id="{98453CB1-EECF-6C6C-0FFB-E8F5444E4167}"/>
              </a:ext>
            </a:extLst>
          </p:cNvPr>
          <p:cNvPicPr>
            <a:picLocks noChangeAspect="1"/>
          </p:cNvPicPr>
          <p:nvPr/>
        </p:nvPicPr>
        <p:blipFill>
          <a:blip r:embed="rId4"/>
          <a:stretch>
            <a:fillRect/>
          </a:stretch>
        </p:blipFill>
        <p:spPr>
          <a:xfrm>
            <a:off x="3892020" y="2278869"/>
            <a:ext cx="7362548" cy="3438349"/>
          </a:xfrm>
          <a:prstGeom prst="rect">
            <a:avLst/>
          </a:prstGeom>
        </p:spPr>
      </p:pic>
      <p:pic>
        <p:nvPicPr>
          <p:cNvPr id="17" name="Picture 16">
            <a:extLst>
              <a:ext uri="{FF2B5EF4-FFF2-40B4-BE49-F238E27FC236}">
                <a16:creationId xmlns:a16="http://schemas.microsoft.com/office/drawing/2014/main" id="{2AC2D972-A100-A02C-AB86-B029CF777B02}"/>
              </a:ext>
            </a:extLst>
          </p:cNvPr>
          <p:cNvPicPr>
            <a:picLocks noChangeAspect="1"/>
          </p:cNvPicPr>
          <p:nvPr/>
        </p:nvPicPr>
        <p:blipFill>
          <a:blip r:embed="rId5"/>
          <a:stretch>
            <a:fillRect/>
          </a:stretch>
        </p:blipFill>
        <p:spPr>
          <a:xfrm>
            <a:off x="101823" y="3832264"/>
            <a:ext cx="5040933" cy="2698298"/>
          </a:xfrm>
          <a:prstGeom prst="rect">
            <a:avLst/>
          </a:prstGeom>
        </p:spPr>
      </p:pic>
    </p:spTree>
    <p:custDataLst>
      <p:tags r:id="rId1"/>
    </p:custDataLst>
    <p:extLst>
      <p:ext uri="{BB962C8B-B14F-4D97-AF65-F5344CB8AC3E}">
        <p14:creationId xmlns:p14="http://schemas.microsoft.com/office/powerpoint/2010/main" val="428691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599B4E-296C-7DDB-9173-3310F3F16BAF}"/>
              </a:ext>
            </a:extLst>
          </p:cNvPr>
          <p:cNvPicPr>
            <a:picLocks noChangeAspect="1"/>
          </p:cNvPicPr>
          <p:nvPr/>
        </p:nvPicPr>
        <p:blipFill>
          <a:blip r:embed="rId2"/>
          <a:stretch>
            <a:fillRect/>
          </a:stretch>
        </p:blipFill>
        <p:spPr>
          <a:xfrm>
            <a:off x="408895" y="263235"/>
            <a:ext cx="11241739" cy="6239165"/>
          </a:xfrm>
          <a:prstGeom prst="rect">
            <a:avLst/>
          </a:prstGeom>
        </p:spPr>
      </p:pic>
    </p:spTree>
    <p:extLst>
      <p:ext uri="{BB962C8B-B14F-4D97-AF65-F5344CB8AC3E}">
        <p14:creationId xmlns:p14="http://schemas.microsoft.com/office/powerpoint/2010/main" val="88457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descr="&quot;&quot;">
            <a:extLst>
              <a:ext uri="{FF2B5EF4-FFF2-40B4-BE49-F238E27FC236}">
                <a16:creationId xmlns:a16="http://schemas.microsoft.com/office/drawing/2014/main" id="{AF8C9A04-934B-45E8-ABE1-A111C31C2801}"/>
              </a:ext>
            </a:extLst>
          </p:cNvPr>
          <p:cNvSpPr>
            <a:spLocks noGrp="1" noRot="1" noChangeAspect="1" noMove="1" noResize="1" noEditPoints="1" noAdjustHandles="1" noChangeArrowheads="1" noChangeShapeType="1" noTextEdit="1"/>
          </p:cNvSpPr>
          <p:nvPr/>
        </p:nvSpPr>
        <p:spPr>
          <a:xfrm>
            <a:off x="1" y="0"/>
            <a:ext cx="12189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srgbClr val="FFFFFF"/>
              </a:solidFill>
              <a:latin typeface="Arial" panose="020B0604020202020204"/>
            </a:endParaRPr>
          </a:p>
        </p:txBody>
      </p:sp>
      <p:grpSp>
        <p:nvGrpSpPr>
          <p:cNvPr id="90115" name="Group 12">
            <a:extLst>
              <a:ext uri="{FF2B5EF4-FFF2-40B4-BE49-F238E27FC236}">
                <a16:creationId xmlns:a16="http://schemas.microsoft.com/office/drawing/2014/main" id="{59F42983-0E23-4E52-BC7B-FE5C1989C522}"/>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410634" y="635000"/>
            <a:ext cx="11142133" cy="2482851"/>
            <a:chOff x="409710" y="635715"/>
            <a:chExt cx="11142208" cy="2482136"/>
          </a:xfrm>
        </p:grpSpPr>
        <p:sp>
          <p:nvSpPr>
            <p:cNvPr id="14" name="Freeform 44" descr="&quot;&quot;">
              <a:extLst>
                <a:ext uri="{FF2B5EF4-FFF2-40B4-BE49-F238E27FC236}">
                  <a16:creationId xmlns:a16="http://schemas.microsoft.com/office/drawing/2014/main" id="{0EC1EFD0-A8B7-4490-90CC-ED312B826322}"/>
                </a:ext>
              </a:extLst>
            </p:cNvPr>
            <p:cNvSpPr>
              <a:spLocks/>
            </p:cNvSpPr>
            <p:nvPr/>
          </p:nvSpPr>
          <p:spPr bwMode="auto">
            <a:xfrm>
              <a:off x="11223833" y="635715"/>
              <a:ext cx="328085" cy="1741516"/>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5" name="Freeform 45" descr="&quot;&quot;">
              <a:extLst>
                <a:ext uri="{FF2B5EF4-FFF2-40B4-BE49-F238E27FC236}">
                  <a16:creationId xmlns:a16="http://schemas.microsoft.com/office/drawing/2014/main" id="{276C78F8-C6FF-48D6-ACA8-737F01E0F556}"/>
                </a:ext>
              </a:extLst>
            </p:cNvPr>
            <p:cNvSpPr>
              <a:spLocks/>
            </p:cNvSpPr>
            <p:nvPr/>
          </p:nvSpPr>
          <p:spPr bwMode="auto">
            <a:xfrm>
              <a:off x="409710" y="1022954"/>
              <a:ext cx="709089" cy="2094897"/>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6" name="Freeform 46" descr="&quot;&quot;">
              <a:extLst>
                <a:ext uri="{FF2B5EF4-FFF2-40B4-BE49-F238E27FC236}">
                  <a16:creationId xmlns:a16="http://schemas.microsoft.com/office/drawing/2014/main" id="{13482557-1D2E-44E1-81C9-4CB320E26DC5}"/>
                </a:ext>
              </a:extLst>
            </p:cNvPr>
            <p:cNvSpPr>
              <a:spLocks/>
            </p:cNvSpPr>
            <p:nvPr/>
          </p:nvSpPr>
          <p:spPr bwMode="auto">
            <a:xfrm>
              <a:off x="409710" y="836741"/>
              <a:ext cx="402169" cy="1705542"/>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7" name="Freeform 47" descr="&quot;&quot;">
              <a:extLst>
                <a:ext uri="{FF2B5EF4-FFF2-40B4-BE49-F238E27FC236}">
                  <a16:creationId xmlns:a16="http://schemas.microsoft.com/office/drawing/2014/main" id="{82BDBBAB-EDBB-4EEA-A59B-4848170F361D}"/>
                </a:ext>
              </a:extLst>
            </p:cNvPr>
            <p:cNvSpPr>
              <a:spLocks/>
            </p:cNvSpPr>
            <p:nvPr/>
          </p:nvSpPr>
          <p:spPr bwMode="auto">
            <a:xfrm>
              <a:off x="644662" y="639947"/>
              <a:ext cx="167217" cy="171400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sp>
          <p:nvSpPr>
            <p:cNvPr id="18" name="Rectangle 17" descr="&quot;&quot;">
              <a:extLst>
                <a:ext uri="{FF2B5EF4-FFF2-40B4-BE49-F238E27FC236}">
                  <a16:creationId xmlns:a16="http://schemas.microsoft.com/office/drawing/2014/main" id="{EDBA219A-45A5-446F-9775-9FC94BD9D0C3}"/>
                </a:ext>
              </a:extLst>
            </p:cNvPr>
            <p:cNvSpPr>
              <a:spLocks noChangeArrowheads="1"/>
            </p:cNvSpPr>
            <p:nvPr/>
          </p:nvSpPr>
          <p:spPr bwMode="auto">
            <a:xfrm>
              <a:off x="644662" y="635715"/>
              <a:ext cx="10907256" cy="1540490"/>
            </a:xfrm>
            <a:prstGeom prst="rect">
              <a:avLst/>
            </a:prstGeom>
            <a:solidFill>
              <a:schemeClr val="accent1"/>
            </a:solidFill>
            <a:ln>
              <a:noFill/>
            </a:ln>
          </p:spPr>
          <p:txBody>
            <a:bodyPr lIns="91440" tIns="45720" rIns="91440" bIns="45720"/>
            <a:lstStyle/>
            <a:p>
              <a:pPr defTabSz="914377">
                <a:defRPr/>
              </a:pPr>
              <a:endParaRPr lang="en-US">
                <a:solidFill>
                  <a:srgbClr val="000000"/>
                </a:solidFill>
                <a:latin typeface="Arial" panose="020B0604020202020204"/>
                <a:ea typeface="MS PGothic" panose="020B0600070205080204" pitchFamily="34" charset="-128"/>
              </a:endParaRPr>
            </a:p>
          </p:txBody>
        </p:sp>
      </p:grpSp>
      <p:sp>
        <p:nvSpPr>
          <p:cNvPr id="2" name="Title 1">
            <a:extLst>
              <a:ext uri="{FF2B5EF4-FFF2-40B4-BE49-F238E27FC236}">
                <a16:creationId xmlns:a16="http://schemas.microsoft.com/office/drawing/2014/main" id="{3B46CB68-3649-4D9E-A5CE-45E9FE6BB605}"/>
              </a:ext>
            </a:extLst>
          </p:cNvPr>
          <p:cNvSpPr>
            <a:spLocks noGrp="1"/>
          </p:cNvSpPr>
          <p:nvPr>
            <p:ph type="title"/>
          </p:nvPr>
        </p:nvSpPr>
        <p:spPr>
          <a:xfrm>
            <a:off x="1047752" y="759885"/>
            <a:ext cx="10306049" cy="1325033"/>
          </a:xfrm>
        </p:spPr>
        <p:txBody>
          <a:bodyPr vert="horz" wrap="square" lIns="91440" tIns="45720" rIns="91440" bIns="45720" numCol="1" rtlCol="0" anchor="ctr" anchorCtr="0" compatLnSpc="1">
            <a:prstTxWarp prst="textNoShape">
              <a:avLst/>
            </a:prstTxWarp>
            <a:normAutofit/>
          </a:bodyPr>
          <a:lstStyle/>
          <a:p>
            <a:pPr eaLnBrk="1" fontAlgn="auto" hangingPunct="1">
              <a:spcAft>
                <a:spcPts val="0"/>
              </a:spcAft>
              <a:defRPr/>
            </a:pPr>
            <a:r>
              <a:rPr lang="en-US" sz="4000">
                <a:solidFill>
                  <a:srgbClr val="FFFFFF"/>
                </a:solidFill>
              </a:rPr>
              <a:t>The Stats – Rotary international</a:t>
            </a:r>
          </a:p>
        </p:txBody>
      </p:sp>
      <p:sp>
        <p:nvSpPr>
          <p:cNvPr id="5" name="TextBox 4">
            <a:extLst>
              <a:ext uri="{FF2B5EF4-FFF2-40B4-BE49-F238E27FC236}">
                <a16:creationId xmlns:a16="http://schemas.microsoft.com/office/drawing/2014/main" id="{7F41E204-8FBA-4F1A-887D-A55134EC3223}"/>
              </a:ext>
            </a:extLst>
          </p:cNvPr>
          <p:cNvSpPr txBox="1"/>
          <p:nvPr/>
        </p:nvSpPr>
        <p:spPr>
          <a:xfrm>
            <a:off x="1461154" y="2683933"/>
            <a:ext cx="5420413" cy="3564467"/>
          </a:xfrm>
          <a:prstGeom prst="rect">
            <a:avLst/>
          </a:prstGeom>
        </p:spPr>
        <p:txBody>
          <a:bodyPr lIns="91440" tIns="45720" rIns="91440" bIns="45720">
            <a:normAutofit fontScale="92500"/>
          </a:bodyPr>
          <a:lstStyle/>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46,000	Rotary Clubs</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1,200,000 Rotary members</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10,000	Rotaract Clubs        </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183,00	Rotaractors</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14,911      	Interact Clubs  </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342,953 Interactors  </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520 	Districts </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34        Zones</a:t>
            </a:r>
          </a:p>
          <a:p>
            <a:pPr defTabSz="914377">
              <a:lnSpc>
                <a:spcPct val="90000"/>
              </a:lnSpc>
              <a:spcAft>
                <a:spcPts val="600"/>
              </a:spcAft>
              <a:defRPr/>
            </a:pPr>
            <a:r>
              <a:rPr lang="en-US" sz="2400" dirty="0">
                <a:solidFill>
                  <a:srgbClr val="000000"/>
                </a:solidFill>
                <a:latin typeface="Arial" panose="020B0604020202020204"/>
                <a:ea typeface="MS PGothic" panose="020B0600070205080204" pitchFamily="34" charset="-128"/>
              </a:rPr>
              <a:t>          200 	Countries</a:t>
            </a:r>
          </a:p>
        </p:txBody>
      </p:sp>
      <p:sp>
        <p:nvSpPr>
          <p:cNvPr id="3" name="Slide Number Placeholder 2">
            <a:extLst>
              <a:ext uri="{FF2B5EF4-FFF2-40B4-BE49-F238E27FC236}">
                <a16:creationId xmlns:a16="http://schemas.microsoft.com/office/drawing/2014/main" id="{1BAC07FB-8918-4511-9B07-75C083AD4A50}"/>
              </a:ext>
            </a:extLst>
          </p:cNvPr>
          <p:cNvSpPr>
            <a:spLocks noGrp="1"/>
          </p:cNvSpPr>
          <p:nvPr>
            <p:ph type="sldNum" sz="quarter" idx="10"/>
          </p:nvPr>
        </p:nvSpPr>
        <p:spPr>
          <a:xfrm>
            <a:off x="10708217" y="6381751"/>
            <a:ext cx="685800" cy="321733"/>
          </a:xfrm>
        </p:spPr>
        <p:txBody>
          <a:bodyPr vert="horz" lIns="91440" tIns="45720" rIns="91440" bIns="45720" rtlCol="0" anchor="ctr">
            <a:normAutofit/>
          </a:bodyPr>
          <a:lstStyle/>
          <a:p>
            <a:pPr defTabSz="914377">
              <a:spcAft>
                <a:spcPts val="600"/>
              </a:spcAft>
              <a:defRPr/>
            </a:pPr>
            <a:fld id="{1F26F864-3AAD-40EA-9C33-289B2F4F3991}" type="slidenum">
              <a:rPr lang="en-US" sz="1000">
                <a:solidFill>
                  <a:prstClr val="black">
                    <a:tint val="75000"/>
                  </a:prstClr>
                </a:solidFill>
                <a:latin typeface="Calibri" panose="020F0502020204030204"/>
                <a:ea typeface="MS PGothic" panose="020B0600070205080204" pitchFamily="34" charset="-128"/>
              </a:rPr>
              <a:pPr defTabSz="914377">
                <a:spcAft>
                  <a:spcPts val="600"/>
                </a:spcAft>
                <a:defRPr/>
              </a:pPr>
              <a:t>7</a:t>
            </a:fld>
            <a:endParaRPr lang="en-US" sz="1000">
              <a:solidFill>
                <a:prstClr val="black">
                  <a:tint val="75000"/>
                </a:prstClr>
              </a:solidFill>
              <a:latin typeface="Calibri" panose="020F0502020204030204"/>
              <a:ea typeface="MS PGothic" panose="020B0600070205080204" pitchFamily="34" charset="-128"/>
            </a:endParaRPr>
          </a:p>
        </p:txBody>
      </p:sp>
      <p:pic>
        <p:nvPicPr>
          <p:cNvPr id="6" name="Picture 5">
            <a:extLst>
              <a:ext uri="{FF2B5EF4-FFF2-40B4-BE49-F238E27FC236}">
                <a16:creationId xmlns:a16="http://schemas.microsoft.com/office/drawing/2014/main" id="{A2DE332C-3398-C6AD-4C13-286060509ACD}"/>
              </a:ext>
            </a:extLst>
          </p:cNvPr>
          <p:cNvPicPr>
            <a:picLocks noChangeAspect="1"/>
          </p:cNvPicPr>
          <p:nvPr/>
        </p:nvPicPr>
        <p:blipFill>
          <a:blip r:embed="rId2"/>
          <a:stretch>
            <a:fillRect/>
          </a:stretch>
        </p:blipFill>
        <p:spPr>
          <a:xfrm>
            <a:off x="6738270" y="2377018"/>
            <a:ext cx="4558379" cy="40046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5" y="507681"/>
            <a:ext cx="2044721" cy="2052834"/>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946538" y="334526"/>
            <a:ext cx="10510157" cy="13914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latin typeface="Arial" panose="020B0604020202020204" pitchFamily="34" charset="0"/>
                <a:cs typeface="Arial" panose="020B0604020202020204" pitchFamily="34" charset="0"/>
              </a:rPr>
              <a:t>WE ARE A NETWORK OF 46,000 CLUBS AROUND THE WORLD IN 200 COUNTIRES</a:t>
            </a:r>
          </a:p>
        </p:txBody>
      </p:sp>
      <p:pic>
        <p:nvPicPr>
          <p:cNvPr id="3" name="Picture 2" descr="A group of people posing for a photo&#10;&#10;Description automatically generated">
            <a:extLst>
              <a:ext uri="{FF2B5EF4-FFF2-40B4-BE49-F238E27FC236}">
                <a16:creationId xmlns:a16="http://schemas.microsoft.com/office/drawing/2014/main" id="{7BC607BC-907A-4BF5-BC37-AB09D564F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30" y="1979844"/>
            <a:ext cx="8362123" cy="4468509"/>
          </a:xfrm>
          <a:prstGeom prst="rect">
            <a:avLst/>
          </a:prstGeom>
        </p:spPr>
      </p:pic>
      <p:pic>
        <p:nvPicPr>
          <p:cNvPr id="2" name="Picture 1">
            <a:extLst>
              <a:ext uri="{FF2B5EF4-FFF2-40B4-BE49-F238E27FC236}">
                <a16:creationId xmlns:a16="http://schemas.microsoft.com/office/drawing/2014/main" id="{628DEFD1-E146-429C-AD67-3C32092586D8}"/>
              </a:ext>
            </a:extLst>
          </p:cNvPr>
          <p:cNvPicPr>
            <a:picLocks noChangeAspect="1"/>
          </p:cNvPicPr>
          <p:nvPr/>
        </p:nvPicPr>
        <p:blipFill>
          <a:blip r:embed="rId5"/>
          <a:stretch>
            <a:fillRect/>
          </a:stretch>
        </p:blipFill>
        <p:spPr>
          <a:xfrm>
            <a:off x="2592462" y="1534098"/>
            <a:ext cx="9218307" cy="5182738"/>
          </a:xfrm>
          <a:prstGeom prst="rect">
            <a:avLst/>
          </a:prstGeom>
        </p:spPr>
      </p:pic>
    </p:spTree>
    <p:custDataLst>
      <p:tags r:id="rId1"/>
    </p:custDataLst>
    <p:extLst>
      <p:ext uri="{BB962C8B-B14F-4D97-AF65-F5344CB8AC3E}">
        <p14:creationId xmlns:p14="http://schemas.microsoft.com/office/powerpoint/2010/main" val="155300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6902-23BC-EA2D-C5B8-A49785AAE365}"/>
              </a:ext>
            </a:extLst>
          </p:cNvPr>
          <p:cNvSpPr>
            <a:spLocks noGrp="1"/>
          </p:cNvSpPr>
          <p:nvPr>
            <p:ph type="title"/>
          </p:nvPr>
        </p:nvSpPr>
        <p:spPr/>
        <p:txBody>
          <a:bodyPr/>
          <a:lstStyle/>
          <a:p>
            <a:r>
              <a:rPr lang="en-US" dirty="0"/>
              <a:t>Rotary </a:t>
            </a:r>
            <a:r>
              <a:rPr lang="en-US"/>
              <a:t>International President</a:t>
            </a:r>
          </a:p>
        </p:txBody>
      </p:sp>
      <p:sp>
        <p:nvSpPr>
          <p:cNvPr id="3" name="Slide Number Placeholder 2">
            <a:extLst>
              <a:ext uri="{FF2B5EF4-FFF2-40B4-BE49-F238E27FC236}">
                <a16:creationId xmlns:a16="http://schemas.microsoft.com/office/drawing/2014/main" id="{56825D8E-2876-D191-3AA1-714AD1A77F94}"/>
              </a:ext>
            </a:extLst>
          </p:cNvPr>
          <p:cNvSpPr>
            <a:spLocks noGrp="1"/>
          </p:cNvSpPr>
          <p:nvPr>
            <p:ph type="sldNum" sz="quarter" idx="10"/>
          </p:nvPr>
        </p:nvSpPr>
        <p:spPr/>
        <p:txBody>
          <a:bodyPr/>
          <a:lstStyle/>
          <a:p>
            <a:pPr>
              <a:defRPr/>
            </a:pPr>
            <a:fld id="{BEA57917-CF1C-4885-A606-8E0B6B11DB80}" type="slidenum">
              <a:rPr lang="en-US" smtClean="0"/>
              <a:pPr>
                <a:defRPr/>
              </a:pPr>
              <a:t>9</a:t>
            </a:fld>
            <a:endParaRPr lang="en-US" dirty="0"/>
          </a:p>
        </p:txBody>
      </p:sp>
      <p:sp>
        <p:nvSpPr>
          <p:cNvPr id="6" name="TextBox 5">
            <a:extLst>
              <a:ext uri="{FF2B5EF4-FFF2-40B4-BE49-F238E27FC236}">
                <a16:creationId xmlns:a16="http://schemas.microsoft.com/office/drawing/2014/main" id="{81C79266-06DD-927C-77EF-B6E2E74D7751}"/>
              </a:ext>
            </a:extLst>
          </p:cNvPr>
          <p:cNvSpPr txBox="1"/>
          <p:nvPr/>
        </p:nvSpPr>
        <p:spPr>
          <a:xfrm>
            <a:off x="1761537" y="5419428"/>
            <a:ext cx="3810000" cy="1323439"/>
          </a:xfrm>
          <a:prstGeom prst="rect">
            <a:avLst/>
          </a:prstGeom>
          <a:noFill/>
        </p:spPr>
        <p:txBody>
          <a:bodyPr wrap="square">
            <a:spAutoFit/>
          </a:bodyPr>
          <a:lstStyle/>
          <a:p>
            <a:pPr algn="l" rtl="0"/>
            <a:r>
              <a:rPr lang="en-US" sz="2000" i="0" dirty="0">
                <a:solidFill>
                  <a:srgbClr val="000000"/>
                </a:solidFill>
                <a:effectLst/>
                <a:highlight>
                  <a:srgbClr val="FFFFFF"/>
                </a:highlight>
                <a:latin typeface="Open Sans" panose="020B0606030504020204" pitchFamily="34" charset="0"/>
              </a:rPr>
              <a:t>Francesco Arezzo</a:t>
            </a:r>
          </a:p>
          <a:p>
            <a:pPr algn="l" rtl="0"/>
            <a:r>
              <a:rPr lang="en-US" sz="2000" i="0" dirty="0">
                <a:solidFill>
                  <a:srgbClr val="000000"/>
                </a:solidFill>
                <a:effectLst/>
                <a:highlight>
                  <a:srgbClr val="FFFFFF"/>
                </a:highlight>
                <a:latin typeface="Open Sans" panose="020B0606030504020204" pitchFamily="34" charset="0"/>
              </a:rPr>
              <a:t>President 2025-26</a:t>
            </a:r>
          </a:p>
          <a:p>
            <a:pPr algn="l" rtl="0"/>
            <a:r>
              <a:rPr lang="en-US" sz="2000" i="0" dirty="0">
                <a:solidFill>
                  <a:srgbClr val="000000"/>
                </a:solidFill>
                <a:effectLst/>
                <a:highlight>
                  <a:srgbClr val="FFFFFF"/>
                </a:highlight>
                <a:latin typeface="Open Sans" panose="020B0606030504020204" pitchFamily="34" charset="0"/>
              </a:rPr>
              <a:t>Rotary Club of </a:t>
            </a:r>
            <a:r>
              <a:rPr lang="en-US" sz="2000" dirty="0">
                <a:solidFill>
                  <a:srgbClr val="000000"/>
                </a:solidFill>
                <a:highlight>
                  <a:srgbClr val="FFFFFF"/>
                </a:highlight>
                <a:latin typeface="Open Sans" panose="020B0606030504020204" pitchFamily="34" charset="0"/>
              </a:rPr>
              <a:t>Ragusa</a:t>
            </a:r>
            <a:endParaRPr lang="en-US" sz="2000" i="0" dirty="0">
              <a:solidFill>
                <a:srgbClr val="000000"/>
              </a:solidFill>
              <a:effectLst/>
              <a:highlight>
                <a:srgbClr val="FFFFFF"/>
              </a:highlight>
              <a:latin typeface="Open Sans" panose="020B0606030504020204" pitchFamily="34" charset="0"/>
            </a:endParaRPr>
          </a:p>
          <a:p>
            <a:pPr algn="l" rtl="0"/>
            <a:r>
              <a:rPr lang="en-US" sz="2000" dirty="0">
                <a:solidFill>
                  <a:srgbClr val="58585A"/>
                </a:solidFill>
                <a:highlight>
                  <a:srgbClr val="FFFFFF"/>
                </a:highlight>
                <a:latin typeface="Open Sans" panose="020B0606030504020204" pitchFamily="34" charset="0"/>
              </a:rPr>
              <a:t>Italy</a:t>
            </a:r>
            <a:endParaRPr lang="en-US" sz="2000" i="0" dirty="0">
              <a:solidFill>
                <a:srgbClr val="58585A"/>
              </a:solidFill>
              <a:effectLst/>
              <a:highlight>
                <a:srgbClr val="FFFFFF"/>
              </a:highlight>
              <a:latin typeface="Open Sans" panose="020B0606030504020204" pitchFamily="34" charset="0"/>
            </a:endParaRPr>
          </a:p>
        </p:txBody>
      </p:sp>
      <p:sp>
        <p:nvSpPr>
          <p:cNvPr id="12" name="TextBox 11">
            <a:extLst>
              <a:ext uri="{FF2B5EF4-FFF2-40B4-BE49-F238E27FC236}">
                <a16:creationId xmlns:a16="http://schemas.microsoft.com/office/drawing/2014/main" id="{309F4B19-EC7C-066B-73B5-48A45530E741}"/>
              </a:ext>
            </a:extLst>
          </p:cNvPr>
          <p:cNvSpPr txBox="1"/>
          <p:nvPr/>
        </p:nvSpPr>
        <p:spPr>
          <a:xfrm>
            <a:off x="7119037" y="5542538"/>
            <a:ext cx="3577167" cy="1200329"/>
          </a:xfrm>
          <a:prstGeom prst="rect">
            <a:avLst/>
          </a:prstGeom>
          <a:noFill/>
        </p:spPr>
        <p:txBody>
          <a:bodyPr wrap="square" rtlCol="0">
            <a:spAutoFit/>
          </a:bodyPr>
          <a:lstStyle/>
          <a:p>
            <a:r>
              <a:rPr lang="en-US" dirty="0" err="1"/>
              <a:t>Sangkoo</a:t>
            </a:r>
            <a:r>
              <a:rPr lang="en-US" dirty="0"/>
              <a:t> Yun</a:t>
            </a:r>
          </a:p>
          <a:p>
            <a:r>
              <a:rPr lang="en-US" dirty="0"/>
              <a:t>President 2026-27</a:t>
            </a:r>
          </a:p>
          <a:p>
            <a:r>
              <a:rPr lang="en-US" dirty="0"/>
              <a:t>Rotary Club of </a:t>
            </a:r>
            <a:r>
              <a:rPr lang="en-US" dirty="0" err="1"/>
              <a:t>Sae</a:t>
            </a:r>
            <a:r>
              <a:rPr lang="en-US" dirty="0"/>
              <a:t> Hanyang</a:t>
            </a:r>
          </a:p>
          <a:p>
            <a:r>
              <a:rPr lang="en-US" dirty="0"/>
              <a:t>Seoul, Korea</a:t>
            </a:r>
          </a:p>
        </p:txBody>
      </p:sp>
      <p:pic>
        <p:nvPicPr>
          <p:cNvPr id="5" name="Picture 4">
            <a:extLst>
              <a:ext uri="{FF2B5EF4-FFF2-40B4-BE49-F238E27FC236}">
                <a16:creationId xmlns:a16="http://schemas.microsoft.com/office/drawing/2014/main" id="{529FB49F-98EC-C3E2-781F-B58A65E8E139}"/>
              </a:ext>
            </a:extLst>
          </p:cNvPr>
          <p:cNvPicPr>
            <a:picLocks noChangeAspect="1"/>
          </p:cNvPicPr>
          <p:nvPr/>
        </p:nvPicPr>
        <p:blipFill>
          <a:blip r:embed="rId2"/>
          <a:stretch>
            <a:fillRect/>
          </a:stretch>
        </p:blipFill>
        <p:spPr>
          <a:xfrm>
            <a:off x="1861840" y="2001919"/>
            <a:ext cx="2650455" cy="3313069"/>
          </a:xfrm>
          <a:prstGeom prst="rect">
            <a:avLst/>
          </a:prstGeom>
        </p:spPr>
      </p:pic>
      <p:pic>
        <p:nvPicPr>
          <p:cNvPr id="9" name="Picture 8">
            <a:extLst>
              <a:ext uri="{FF2B5EF4-FFF2-40B4-BE49-F238E27FC236}">
                <a16:creationId xmlns:a16="http://schemas.microsoft.com/office/drawing/2014/main" id="{C15B95BF-0A15-F9C2-D60F-02E4C45B047F}"/>
              </a:ext>
            </a:extLst>
          </p:cNvPr>
          <p:cNvPicPr>
            <a:picLocks noChangeAspect="1"/>
          </p:cNvPicPr>
          <p:nvPr/>
        </p:nvPicPr>
        <p:blipFill>
          <a:blip r:embed="rId3"/>
          <a:stretch>
            <a:fillRect/>
          </a:stretch>
        </p:blipFill>
        <p:spPr>
          <a:xfrm>
            <a:off x="7119037" y="2001919"/>
            <a:ext cx="2559933" cy="3417511"/>
          </a:xfrm>
          <a:prstGeom prst="rect">
            <a:avLst/>
          </a:prstGeom>
        </p:spPr>
      </p:pic>
    </p:spTree>
    <p:extLst>
      <p:ext uri="{BB962C8B-B14F-4D97-AF65-F5344CB8AC3E}">
        <p14:creationId xmlns:p14="http://schemas.microsoft.com/office/powerpoint/2010/main" val="16520641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 name="SLIDO_APP_VERSION" val="1.12.0.5522"/>
  <p:tag name="SLIDO_PRESENTATION_ID" val="00000000-0000-0000-0000-000000000000"/>
  <p:tag name="SLIDO_EVENT_UUID" val="6f847d5e-bc79-486b-abd4-89d495140097"/>
  <p:tag name="SLIDO_EVENT_SECTION_UUID" val="e131f305-61e8-4c7c-bc2d-ecdc169c9ed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8104</TotalTime>
  <Words>1350</Words>
  <Application>Microsoft Office PowerPoint</Application>
  <PresentationFormat>Widescreen</PresentationFormat>
  <Paragraphs>202</Paragraphs>
  <Slides>43</Slides>
  <Notes>10</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43</vt:i4>
      </vt:variant>
    </vt:vector>
  </HeadingPairs>
  <TitlesOfParts>
    <vt:vector size="61" baseType="lpstr">
      <vt:lpstr>Arial</vt:lpstr>
      <vt:lpstr>Arial Narrow</vt:lpstr>
      <vt:lpstr>Calibri</vt:lpstr>
      <vt:lpstr>Georgia</vt:lpstr>
      <vt:lpstr>Open Sans</vt:lpstr>
      <vt:lpstr>Roboto</vt:lpstr>
      <vt:lpstr>Wingdings</vt:lpstr>
      <vt:lpstr>ヒラギノ角ゴ Pro W3</vt:lpstr>
      <vt:lpstr>Office Theme</vt:lpstr>
      <vt:lpstr>1_Office Theme</vt:lpstr>
      <vt:lpstr>Custom Design</vt:lpstr>
      <vt:lpstr>Communications_white</vt:lpstr>
      <vt:lpstr>3_Office Theme</vt:lpstr>
      <vt:lpstr>4_Office Theme</vt:lpstr>
      <vt:lpstr>1_Custom Design</vt:lpstr>
      <vt:lpstr>2_Custom Design</vt:lpstr>
      <vt:lpstr>3_Custom Design</vt:lpstr>
      <vt:lpstr>5_Office Theme</vt:lpstr>
      <vt:lpstr>WELCOME TO ROTARY</vt:lpstr>
      <vt:lpstr>PowerPoint Presentation</vt:lpstr>
      <vt:lpstr>PowerPoint Presentation</vt:lpstr>
      <vt:lpstr>PowerPoint Presentation</vt:lpstr>
      <vt:lpstr>PowerPoint Presentation</vt:lpstr>
      <vt:lpstr>PowerPoint Presentation</vt:lpstr>
      <vt:lpstr>The Stats – Rotary international</vt:lpstr>
      <vt:lpstr>PowerPoint Presentation</vt:lpstr>
      <vt:lpstr>Rotary International President</vt:lpstr>
      <vt:lpstr>Rotary International Presidential message for 2025-2026</vt:lpstr>
      <vt:lpstr>PowerPoint Presentation</vt:lpstr>
      <vt:lpstr>PowerPoint Presentation</vt:lpstr>
      <vt:lpstr>District 5000 – Hawaii stats</vt:lpstr>
      <vt:lpstr>District 5000 Leadership</vt:lpstr>
      <vt:lpstr>PowerPoint Presentation</vt:lpstr>
      <vt:lpstr>PowerPoint Presentation</vt:lpstr>
      <vt:lpstr>PowerPoint Presentation</vt:lpstr>
      <vt:lpstr>2023-24 GRANT STATISTICS</vt:lpstr>
      <vt:lpstr>PowerPoint Presentation</vt:lpstr>
      <vt:lpstr>Rotary’s seventh area of focus: The environment</vt:lpstr>
      <vt:lpstr>PowerPoint Presentation</vt:lpstr>
      <vt:lpstr>PowerPoint Presentation</vt:lpstr>
      <vt:lpstr>Hawaii Rotary Youth Foundation (HRYF)</vt:lpstr>
      <vt:lpstr>PowerPoint Presentation</vt:lpstr>
      <vt:lpstr>PowerPoint Presentation</vt:lpstr>
      <vt:lpstr>The Benefits of Rotary Membership </vt:lpstr>
      <vt:lpstr>PowerPoint Presentation</vt:lpstr>
      <vt:lpstr>PowerPoint Presentation</vt:lpstr>
      <vt:lpstr>PowerPoint Presentation</vt:lpstr>
      <vt:lpstr>PowerPoint Presentation</vt:lpstr>
      <vt:lpstr>Courses for Everyone (rotary.org)</vt:lpstr>
      <vt:lpstr>PowerPoint Presentation</vt:lpstr>
      <vt:lpstr>Examples of Rotary Fellowships</vt:lpstr>
      <vt:lpstr>Why join a Rotary Fellowship?  </vt:lpstr>
      <vt:lpstr>PowerPoint Presentation</vt:lpstr>
      <vt:lpstr>Rotary Action Groups  (RAGs) my.rotary.org/en/rotarian-action-groups</vt:lpstr>
      <vt:lpstr>What is a Rotarian Action Group?</vt:lpstr>
      <vt:lpstr>RAGs Statistics</vt:lpstr>
      <vt:lpstr>RAGs by Rotary’s Areas of Focus:   my.rotary.org/en/rotarian-action-groups</vt:lpstr>
      <vt:lpstr>THE ROTARY INTERNATIONAL CONVENTION</vt:lpstr>
      <vt:lpstr>Websites for 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Naomi Masuno</cp:lastModifiedBy>
  <cp:revision>208</cp:revision>
  <cp:lastPrinted>2019-12-04T20:41:25Z</cp:lastPrinted>
  <dcterms:created xsi:type="dcterms:W3CDTF">2019-11-18T03:22:22Z</dcterms:created>
  <dcterms:modified xsi:type="dcterms:W3CDTF">2025-08-02T18:51:58Z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SlidoAppVersion">
    <vt:lpwstr>1.12.0.5522</vt:lpwstr>
  </property>
</Properties>
</file>