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77"/>
      </p:cViewPr>
      <p:guideLst/>
    </p:cSldViewPr>
  </p:slideViewPr>
  <p:notesTextViewPr>
    <p:cViewPr>
      <p:scale>
        <a:sx n="1" d="1"/>
        <a:sy n="1" d="1"/>
      </p:scale>
      <p:origin x="0" y="-2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C710-F3EA-4878-A71A-CFE8AD0997BE}" type="datetimeFigureOut">
              <a:rPr lang="en-ZA" smtClean="0"/>
              <a:t>2020-05-19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1B4C3-8521-4457-A39B-A1E97B7D4FD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176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Lets start with</a:t>
            </a:r>
            <a:r>
              <a:rPr lang="en-ZA" baseline="0" dirty="0" smtClean="0"/>
              <a:t> looking at what RI requires for an induction.</a:t>
            </a:r>
          </a:p>
          <a:p>
            <a:r>
              <a:rPr lang="en-ZA" baseline="0" dirty="0" smtClean="0"/>
              <a:t>If we look at the Manual of Procedure – Zero. Inductions are not even mentioned</a:t>
            </a:r>
          </a:p>
          <a:p>
            <a:r>
              <a:rPr lang="en-ZA" baseline="0" dirty="0" smtClean="0"/>
              <a:t>Looking at the Code of policies document (where RI decisions on how to implement the MOP are recorded) – Zero – not even mentioned</a:t>
            </a:r>
          </a:p>
          <a:p>
            <a:r>
              <a:rPr lang="en-ZA" baseline="0" dirty="0" smtClean="0"/>
              <a:t>A search of Rotary.org for “inductions” and “presidential inductions” also brings up no relevant references on the website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158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There is a reference to new member inductions – and refers to making the event special.</a:t>
            </a:r>
            <a:r>
              <a:rPr lang="en-ZA" baseline="0" dirty="0" smtClean="0"/>
              <a:t> There is no specified format or required procedure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060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We need to understand WHY we have a member induction more than HOW – as the how becomes obvious if we follow the reason for doing them!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665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 presidential induction</a:t>
            </a:r>
            <a:r>
              <a:rPr lang="en-ZA" baseline="0" dirty="0" smtClean="0"/>
              <a:t> is similar, but has some additional objectives. None of these are set – and vary from club to club. Some clubs report on the past year, others do not – it is your choice.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27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Comparing</a:t>
            </a:r>
            <a:r>
              <a:rPr lang="en-ZA" baseline="0" dirty="0" smtClean="0"/>
              <a:t> the logistics of a virtual vs physical induction, there are costs savings for a virtual induction as noted on the slide – so it can address one of the big concerns of members - COST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25095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A</a:t>
            </a:r>
            <a:r>
              <a:rPr lang="en-ZA" baseline="0" dirty="0" smtClean="0"/>
              <a:t> virtual induction can also attract a wider audience at a lower cost than a traditional induction. Overseas contacts, project partners and friends and prospective members can attend at no cost to themselves or the club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5609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This is logical</a:t>
            </a:r>
            <a:r>
              <a:rPr lang="en-ZA" baseline="0" dirty="0" smtClean="0"/>
              <a:t>, other than getting the regalia to the recipient ahead of time. You may ask the recipients partner or family to assist you by doing the handover of the chain / pin </a:t>
            </a:r>
            <a:r>
              <a:rPr lang="en-ZA" baseline="0" dirty="0" err="1" smtClean="0"/>
              <a:t>etc</a:t>
            </a:r>
            <a:r>
              <a:rPr lang="en-ZA" baseline="0" dirty="0" smtClean="0"/>
              <a:t>  while the formalities are </a:t>
            </a:r>
            <a:r>
              <a:rPr lang="en-ZA" baseline="0" smtClean="0"/>
              <a:t>taking place.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1B4C3-8521-4457-A39B-A1E97B7D4FDD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2744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454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775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81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849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96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218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304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23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210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818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7272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6045C-6386-49C9-9427-78A0B3936B30}" type="datetimeFigureOut">
              <a:rPr lang="en-ZA" smtClean="0"/>
              <a:t>2020-05-18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68AE0-CCAC-439E-9339-0D1515C3D19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6634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Virtual Inductions 2020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9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Rotary Requirements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Manual of </a:t>
            </a:r>
            <a:r>
              <a:rPr lang="en-ZA" dirty="0" smtClean="0"/>
              <a:t>Procedure </a:t>
            </a:r>
            <a:r>
              <a:rPr lang="en-ZA" dirty="0" smtClean="0"/>
              <a:t>– ZERO</a:t>
            </a:r>
          </a:p>
          <a:p>
            <a:r>
              <a:rPr lang="en-ZA" dirty="0" smtClean="0"/>
              <a:t>Rotary Code of Policies – ZERO</a:t>
            </a:r>
          </a:p>
          <a:p>
            <a:r>
              <a:rPr lang="en-ZA" dirty="0" smtClean="0"/>
              <a:t>RI Website search - ZERO</a:t>
            </a:r>
          </a:p>
          <a:p>
            <a:endParaRPr lang="en-ZA" dirty="0"/>
          </a:p>
          <a:p>
            <a:pPr marL="0" indent="0">
              <a:buNone/>
            </a:pPr>
            <a:r>
              <a:rPr lang="en-ZA" dirty="0" smtClean="0"/>
              <a:t>So inductions are Rotary traditions, not a constitutional requirement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4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New member induction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Mentioned in new member orientation guide</a:t>
            </a:r>
          </a:p>
          <a:p>
            <a:r>
              <a:rPr lang="en-ZA" dirty="0" smtClean="0"/>
              <a:t>Recommended membership practice</a:t>
            </a:r>
          </a:p>
          <a:p>
            <a:r>
              <a:rPr lang="en-ZA" dirty="0" smtClean="0"/>
              <a:t>No set requirements by RI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34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Member inductions: Objectives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Recognition of new member</a:t>
            </a:r>
          </a:p>
          <a:p>
            <a:r>
              <a:rPr lang="en-ZA" dirty="0" smtClean="0"/>
              <a:t>Make them feel special </a:t>
            </a:r>
          </a:p>
          <a:p>
            <a:r>
              <a:rPr lang="en-ZA" dirty="0" smtClean="0"/>
              <a:t>Introduction to other members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46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Presidential induction: Objectives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Recognition of role by all members</a:t>
            </a:r>
          </a:p>
          <a:p>
            <a:r>
              <a:rPr lang="en-ZA" dirty="0" smtClean="0"/>
              <a:t>Make them feel special</a:t>
            </a:r>
          </a:p>
          <a:p>
            <a:r>
              <a:rPr lang="en-ZA" dirty="0" smtClean="0"/>
              <a:t>Celebration of completion of current year</a:t>
            </a:r>
          </a:p>
          <a:p>
            <a:r>
              <a:rPr lang="en-ZA" dirty="0" smtClean="0"/>
              <a:t>Set the scene for the year ahead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Virtual v Physical inductions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What’s different:</a:t>
            </a:r>
          </a:p>
          <a:p>
            <a:r>
              <a:rPr lang="en-ZA" dirty="0" smtClean="0"/>
              <a:t>No physical contact</a:t>
            </a:r>
          </a:p>
          <a:p>
            <a:r>
              <a:rPr lang="en-ZA" dirty="0" smtClean="0"/>
              <a:t>No venue or meal</a:t>
            </a:r>
          </a:p>
          <a:p>
            <a:r>
              <a:rPr lang="en-ZA" dirty="0" smtClean="0"/>
              <a:t>No travel time</a:t>
            </a:r>
          </a:p>
          <a:p>
            <a:r>
              <a:rPr lang="en-ZA" dirty="0" smtClean="0"/>
              <a:t>No drinks bill 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Virtual v Physical inductions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What’s the same:</a:t>
            </a:r>
          </a:p>
          <a:p>
            <a:r>
              <a:rPr lang="en-ZA" dirty="0" smtClean="0"/>
              <a:t>A special event</a:t>
            </a:r>
          </a:p>
          <a:p>
            <a:r>
              <a:rPr lang="en-ZA" dirty="0" smtClean="0"/>
              <a:t>An opportunity to recognise members and events</a:t>
            </a:r>
          </a:p>
          <a:p>
            <a:r>
              <a:rPr lang="en-ZA" dirty="0" smtClean="0"/>
              <a:t>A chance to celebrate</a:t>
            </a:r>
          </a:p>
          <a:p>
            <a:r>
              <a:rPr lang="en-ZA" dirty="0" smtClean="0"/>
              <a:t>A handover of pins / chain of office</a:t>
            </a:r>
          </a:p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7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u="sng" dirty="0" smtClean="0"/>
              <a:t>Steps needed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5726"/>
            <a:ext cx="10515600" cy="4351338"/>
          </a:xfrm>
        </p:spPr>
        <p:txBody>
          <a:bodyPr/>
          <a:lstStyle/>
          <a:p>
            <a:r>
              <a:rPr lang="en-ZA" dirty="0" smtClean="0"/>
              <a:t>Set up an agenda</a:t>
            </a:r>
          </a:p>
          <a:p>
            <a:r>
              <a:rPr lang="en-ZA" dirty="0" smtClean="0"/>
              <a:t>Assign roles as per normal induction</a:t>
            </a:r>
          </a:p>
          <a:p>
            <a:r>
              <a:rPr lang="en-ZA" dirty="0" smtClean="0"/>
              <a:t>Invite people</a:t>
            </a:r>
          </a:p>
          <a:p>
            <a:r>
              <a:rPr lang="en-ZA" dirty="0" smtClean="0"/>
              <a:t>Arrange for regalia to be delivered to recipients ahead of time</a:t>
            </a:r>
          </a:p>
          <a:p>
            <a:r>
              <a:rPr lang="en-ZA" dirty="0" smtClean="0"/>
              <a:t>Plan speeches </a:t>
            </a:r>
          </a:p>
          <a:p>
            <a:r>
              <a:rPr lang="en-ZA" dirty="0" smtClean="0"/>
              <a:t>Assign an MC</a:t>
            </a:r>
          </a:p>
          <a:p>
            <a:r>
              <a:rPr lang="en-ZA" dirty="0" smtClean="0"/>
              <a:t>Inform members</a:t>
            </a:r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5094317"/>
            <a:ext cx="1705494" cy="1705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3086" y="5372228"/>
            <a:ext cx="2889827" cy="148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470</Words>
  <Application>Microsoft Office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Virtual Inductions 2020</vt:lpstr>
      <vt:lpstr>Rotary Requirements</vt:lpstr>
      <vt:lpstr>New member induction</vt:lpstr>
      <vt:lpstr>Member inductions: Objectives</vt:lpstr>
      <vt:lpstr>Presidential induction: Objectives</vt:lpstr>
      <vt:lpstr>Virtual v Physical inductions</vt:lpstr>
      <vt:lpstr>Virtual v Physical inductions</vt:lpstr>
      <vt:lpstr>Steps needed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Inductions 2020</dc:title>
  <dc:creator>david holtzhausen</dc:creator>
  <cp:lastModifiedBy>david holtzhausen</cp:lastModifiedBy>
  <cp:revision>4</cp:revision>
  <dcterms:created xsi:type="dcterms:W3CDTF">2020-05-18T07:51:57Z</dcterms:created>
  <dcterms:modified xsi:type="dcterms:W3CDTF">2020-05-19T07:20:12Z</dcterms:modified>
</cp:coreProperties>
</file>