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Cinzel" panose="020B0604020202020204" charset="0"/>
      <p:regular r:id="rId15"/>
      <p:bold r:id="rId16"/>
    </p:embeddedFont>
    <p:embeddedFont>
      <p:font typeface="Impact" panose="020B0806030902050204" pitchFamily="3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5"/>
  </p:normalViewPr>
  <p:slideViewPr>
    <p:cSldViewPr snapToGrid="0">
      <p:cViewPr varScale="1">
        <p:scale>
          <a:sx n="141" d="100"/>
          <a:sy n="141" d="100"/>
        </p:scale>
        <p:origin x="138" y="2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483858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281728ecd_0_1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281728ecd_0_1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281728ecd_0_1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281728ecd_0_1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281728ecd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281728ecd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281728ec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281728ec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281728ec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281728ec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281728ecd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281728ecd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281728ecd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281728ecd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81728ecd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81728ecd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281728ecd_0_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281728ecd_0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281728ecd_0_1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281728ecd_0_1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281728ecd_0_1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281728ecd_0_1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AUTOLAYOUT_1">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txBox="1">
            <a:spLocks noGrp="1"/>
          </p:cNvSpPr>
          <p:nvPr>
            <p:ph type="body" idx="1"/>
          </p:nvPr>
        </p:nvSpPr>
        <p:spPr>
          <a:xfrm>
            <a:off x="4624000" y="317975"/>
            <a:ext cx="3718500" cy="35133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rgbClr val="FFFFFF"/>
              </a:buClr>
              <a:buSzPts val="1600"/>
              <a:buChar char="●"/>
              <a:defRPr sz="1600">
                <a:solidFill>
                  <a:srgbClr val="FFFFFF"/>
                </a:solidFill>
              </a:defRPr>
            </a:lvl1pPr>
            <a:lvl2pPr marL="914400" lvl="1" indent="-317500" algn="l">
              <a:lnSpc>
                <a:spcPct val="115000"/>
              </a:lnSpc>
              <a:spcBef>
                <a:spcPts val="1600"/>
              </a:spcBef>
              <a:spcAft>
                <a:spcPts val="0"/>
              </a:spcAft>
              <a:buClr>
                <a:srgbClr val="FFFFFF"/>
              </a:buClr>
              <a:buSzPts val="1400"/>
              <a:buChar char="○"/>
              <a:defRPr sz="1400">
                <a:solidFill>
                  <a:srgbClr val="FFFFFF"/>
                </a:solidFill>
              </a:defRPr>
            </a:lvl2pPr>
            <a:lvl3pPr marL="1371600" lvl="2" indent="-317500" algn="l">
              <a:lnSpc>
                <a:spcPct val="115000"/>
              </a:lnSpc>
              <a:spcBef>
                <a:spcPts val="1600"/>
              </a:spcBef>
              <a:spcAft>
                <a:spcPts val="0"/>
              </a:spcAft>
              <a:buClr>
                <a:srgbClr val="FFFFFF"/>
              </a:buClr>
              <a:buSzPts val="1400"/>
              <a:buChar char="■"/>
              <a:defRPr sz="1400">
                <a:solidFill>
                  <a:srgbClr val="FFFFFF"/>
                </a:solidFill>
              </a:defRPr>
            </a:lvl3pPr>
            <a:lvl4pPr marL="1828800" lvl="3" indent="-317500" algn="l">
              <a:lnSpc>
                <a:spcPct val="115000"/>
              </a:lnSpc>
              <a:spcBef>
                <a:spcPts val="1600"/>
              </a:spcBef>
              <a:spcAft>
                <a:spcPts val="0"/>
              </a:spcAft>
              <a:buClr>
                <a:srgbClr val="FFFFFF"/>
              </a:buClr>
              <a:buSzPts val="1400"/>
              <a:buChar char="●"/>
              <a:defRPr sz="1400">
                <a:solidFill>
                  <a:srgbClr val="FFFFFF"/>
                </a:solidFill>
              </a:defRPr>
            </a:lvl4pPr>
            <a:lvl5pPr marL="2286000" lvl="4" indent="-317500" algn="l">
              <a:lnSpc>
                <a:spcPct val="115000"/>
              </a:lnSpc>
              <a:spcBef>
                <a:spcPts val="1600"/>
              </a:spcBef>
              <a:spcAft>
                <a:spcPts val="0"/>
              </a:spcAft>
              <a:buClr>
                <a:srgbClr val="FFFFFF"/>
              </a:buClr>
              <a:buSzPts val="1400"/>
              <a:buChar char="○"/>
              <a:defRPr sz="1400">
                <a:solidFill>
                  <a:srgbClr val="FFFFFF"/>
                </a:solidFill>
              </a:defRPr>
            </a:lvl5pPr>
            <a:lvl6pPr marL="2743200" lvl="5" indent="-317500" algn="l">
              <a:lnSpc>
                <a:spcPct val="115000"/>
              </a:lnSpc>
              <a:spcBef>
                <a:spcPts val="1600"/>
              </a:spcBef>
              <a:spcAft>
                <a:spcPts val="0"/>
              </a:spcAft>
              <a:buClr>
                <a:srgbClr val="FFFFFF"/>
              </a:buClr>
              <a:buSzPts val="1400"/>
              <a:buChar char="■"/>
              <a:defRPr sz="1400">
                <a:solidFill>
                  <a:srgbClr val="FFFFFF"/>
                </a:solidFill>
              </a:defRPr>
            </a:lvl6pPr>
            <a:lvl7pPr marL="3200400" lvl="6" indent="-317500" algn="l">
              <a:lnSpc>
                <a:spcPct val="115000"/>
              </a:lnSpc>
              <a:spcBef>
                <a:spcPts val="1600"/>
              </a:spcBef>
              <a:spcAft>
                <a:spcPts val="0"/>
              </a:spcAft>
              <a:buClr>
                <a:srgbClr val="FFFFFF"/>
              </a:buClr>
              <a:buSzPts val="1400"/>
              <a:buChar char="●"/>
              <a:defRPr sz="1400">
                <a:solidFill>
                  <a:srgbClr val="FFFFFF"/>
                </a:solidFill>
              </a:defRPr>
            </a:lvl7pPr>
            <a:lvl8pPr marL="3657600" lvl="7" indent="-317500" algn="l">
              <a:lnSpc>
                <a:spcPct val="115000"/>
              </a:lnSpc>
              <a:spcBef>
                <a:spcPts val="1600"/>
              </a:spcBef>
              <a:spcAft>
                <a:spcPts val="0"/>
              </a:spcAft>
              <a:buClr>
                <a:srgbClr val="FFFFFF"/>
              </a:buClr>
              <a:buSzPts val="1400"/>
              <a:buChar char="○"/>
              <a:defRPr sz="1400">
                <a:solidFill>
                  <a:srgbClr val="FFFFFF"/>
                </a:solidFill>
              </a:defRPr>
            </a:lvl8pPr>
            <a:lvl9pPr marL="4114800" lvl="8" indent="-317500" algn="l">
              <a:lnSpc>
                <a:spcPct val="115000"/>
              </a:lnSpc>
              <a:spcBef>
                <a:spcPts val="1600"/>
              </a:spcBef>
              <a:spcAft>
                <a:spcPts val="1600"/>
              </a:spcAft>
              <a:buClr>
                <a:srgbClr val="FFFFFF"/>
              </a:buClr>
              <a:buSzPts val="1400"/>
              <a:buChar char="■"/>
              <a:defRPr sz="1400">
                <a:solidFill>
                  <a:srgbClr val="FFFFFF"/>
                </a:solidFill>
              </a:defRPr>
            </a:lvl9pPr>
          </a:lstStyle>
          <a:p>
            <a:endParaRPr/>
          </a:p>
        </p:txBody>
      </p:sp>
      <p:sp>
        <p:nvSpPr>
          <p:cNvPr id="53" name="Google Shape;53;p13"/>
          <p:cNvSpPr txBox="1">
            <a:spLocks noGrp="1"/>
          </p:cNvSpPr>
          <p:nvPr>
            <p:ph type="body" idx="2"/>
          </p:nvPr>
        </p:nvSpPr>
        <p:spPr>
          <a:xfrm>
            <a:off x="810900" y="317975"/>
            <a:ext cx="3718500" cy="35133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rgbClr val="FFFFFF"/>
              </a:buClr>
              <a:buSzPts val="1600"/>
              <a:buChar char="●"/>
              <a:defRPr sz="1600">
                <a:solidFill>
                  <a:srgbClr val="FFFFFF"/>
                </a:solidFill>
              </a:defRPr>
            </a:lvl1pPr>
            <a:lvl2pPr marL="914400" lvl="1" indent="-317500" algn="l">
              <a:lnSpc>
                <a:spcPct val="115000"/>
              </a:lnSpc>
              <a:spcBef>
                <a:spcPts val="1600"/>
              </a:spcBef>
              <a:spcAft>
                <a:spcPts val="0"/>
              </a:spcAft>
              <a:buClr>
                <a:srgbClr val="FFFFFF"/>
              </a:buClr>
              <a:buSzPts val="1400"/>
              <a:buChar char="○"/>
              <a:defRPr sz="1400">
                <a:solidFill>
                  <a:srgbClr val="FFFFFF"/>
                </a:solidFill>
              </a:defRPr>
            </a:lvl2pPr>
            <a:lvl3pPr marL="1371600" lvl="2" indent="-317500" algn="l">
              <a:lnSpc>
                <a:spcPct val="115000"/>
              </a:lnSpc>
              <a:spcBef>
                <a:spcPts val="1600"/>
              </a:spcBef>
              <a:spcAft>
                <a:spcPts val="0"/>
              </a:spcAft>
              <a:buClr>
                <a:srgbClr val="FFFFFF"/>
              </a:buClr>
              <a:buSzPts val="1400"/>
              <a:buChar char="■"/>
              <a:defRPr sz="1400">
                <a:solidFill>
                  <a:srgbClr val="FFFFFF"/>
                </a:solidFill>
              </a:defRPr>
            </a:lvl3pPr>
            <a:lvl4pPr marL="1828800" lvl="3" indent="-317500" algn="l">
              <a:lnSpc>
                <a:spcPct val="115000"/>
              </a:lnSpc>
              <a:spcBef>
                <a:spcPts val="1600"/>
              </a:spcBef>
              <a:spcAft>
                <a:spcPts val="0"/>
              </a:spcAft>
              <a:buClr>
                <a:srgbClr val="FFFFFF"/>
              </a:buClr>
              <a:buSzPts val="1400"/>
              <a:buChar char="●"/>
              <a:defRPr sz="1400">
                <a:solidFill>
                  <a:srgbClr val="FFFFFF"/>
                </a:solidFill>
              </a:defRPr>
            </a:lvl4pPr>
            <a:lvl5pPr marL="2286000" lvl="4" indent="-317500" algn="l">
              <a:lnSpc>
                <a:spcPct val="115000"/>
              </a:lnSpc>
              <a:spcBef>
                <a:spcPts val="1600"/>
              </a:spcBef>
              <a:spcAft>
                <a:spcPts val="0"/>
              </a:spcAft>
              <a:buClr>
                <a:srgbClr val="FFFFFF"/>
              </a:buClr>
              <a:buSzPts val="1400"/>
              <a:buChar char="○"/>
              <a:defRPr sz="1400">
                <a:solidFill>
                  <a:srgbClr val="FFFFFF"/>
                </a:solidFill>
              </a:defRPr>
            </a:lvl5pPr>
            <a:lvl6pPr marL="2743200" lvl="5" indent="-317500" algn="l">
              <a:lnSpc>
                <a:spcPct val="115000"/>
              </a:lnSpc>
              <a:spcBef>
                <a:spcPts val="1600"/>
              </a:spcBef>
              <a:spcAft>
                <a:spcPts val="0"/>
              </a:spcAft>
              <a:buClr>
                <a:srgbClr val="FFFFFF"/>
              </a:buClr>
              <a:buSzPts val="1400"/>
              <a:buChar char="■"/>
              <a:defRPr sz="1400">
                <a:solidFill>
                  <a:srgbClr val="FFFFFF"/>
                </a:solidFill>
              </a:defRPr>
            </a:lvl6pPr>
            <a:lvl7pPr marL="3200400" lvl="6" indent="-317500" algn="l">
              <a:lnSpc>
                <a:spcPct val="115000"/>
              </a:lnSpc>
              <a:spcBef>
                <a:spcPts val="1600"/>
              </a:spcBef>
              <a:spcAft>
                <a:spcPts val="0"/>
              </a:spcAft>
              <a:buClr>
                <a:srgbClr val="FFFFFF"/>
              </a:buClr>
              <a:buSzPts val="1400"/>
              <a:buChar char="●"/>
              <a:defRPr sz="1400">
                <a:solidFill>
                  <a:srgbClr val="FFFFFF"/>
                </a:solidFill>
              </a:defRPr>
            </a:lvl7pPr>
            <a:lvl8pPr marL="3657600" lvl="7" indent="-317500" algn="l">
              <a:lnSpc>
                <a:spcPct val="115000"/>
              </a:lnSpc>
              <a:spcBef>
                <a:spcPts val="1600"/>
              </a:spcBef>
              <a:spcAft>
                <a:spcPts val="0"/>
              </a:spcAft>
              <a:buClr>
                <a:srgbClr val="FFFFFF"/>
              </a:buClr>
              <a:buSzPts val="1400"/>
              <a:buChar char="○"/>
              <a:defRPr sz="1400">
                <a:solidFill>
                  <a:srgbClr val="FFFFFF"/>
                </a:solidFill>
              </a:defRPr>
            </a:lvl8pPr>
            <a:lvl9pPr marL="4114800" lvl="8" indent="-317500" algn="l">
              <a:lnSpc>
                <a:spcPct val="115000"/>
              </a:lnSpc>
              <a:spcBef>
                <a:spcPts val="1600"/>
              </a:spcBef>
              <a:spcAft>
                <a:spcPts val="1600"/>
              </a:spcAft>
              <a:buClr>
                <a:srgbClr val="FFFFFF"/>
              </a:buClr>
              <a:buSzPts val="1400"/>
              <a:buChar char="■"/>
              <a:defRPr sz="1400">
                <a:solidFill>
                  <a:srgbClr val="FFFFFF"/>
                </a:solidFill>
              </a:defRPr>
            </a:lvl9pPr>
          </a:lstStyle>
          <a:p>
            <a:endParaRPr/>
          </a:p>
        </p:txBody>
      </p:sp>
      <p:sp>
        <p:nvSpPr>
          <p:cNvPr id="54" name="Google Shape;54;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55"/>
        <p:cNvGrpSpPr/>
        <p:nvPr/>
      </p:nvGrpSpPr>
      <p:grpSpPr>
        <a:xfrm>
          <a:off x="0" y="0"/>
          <a:ext cx="0" cy="0"/>
          <a:chOff x="0" y="0"/>
          <a:chExt cx="0" cy="0"/>
        </a:xfrm>
      </p:grpSpPr>
      <p:sp>
        <p:nvSpPr>
          <p:cNvPr id="56" name="Google Shape;56;p1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txBox="1">
            <a:spLocks noGrp="1"/>
          </p:cNvSpPr>
          <p:nvPr>
            <p:ph type="body" idx="1"/>
          </p:nvPr>
        </p:nvSpPr>
        <p:spPr>
          <a:xfrm>
            <a:off x="630075" y="992625"/>
            <a:ext cx="3777600" cy="3172200"/>
          </a:xfrm>
          <a:prstGeom prst="rect">
            <a:avLst/>
          </a:prstGeom>
          <a:noFill/>
        </p:spPr>
        <p:txBody>
          <a:bodyPr spcFirstLastPara="1" wrap="square" lIns="91425" tIns="91425" rIns="91425" bIns="91425" anchor="ctr"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58" name="Google Shape;5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AUTOLAYOUT_3">
    <p:bg>
      <p:bgPr>
        <a:solidFill>
          <a:srgbClr val="FFFFFF"/>
        </a:solidFill>
        <a:effectLst/>
      </p:bgPr>
    </p:bg>
    <p:spTree>
      <p:nvGrpSpPr>
        <p:cNvPr id="1" name="Shape 59"/>
        <p:cNvGrpSpPr/>
        <p:nvPr/>
      </p:nvGrpSpPr>
      <p:grpSpPr>
        <a:xfrm>
          <a:off x="0" y="0"/>
          <a:ext cx="0" cy="0"/>
          <a:chOff x="0" y="0"/>
          <a:chExt cx="0" cy="0"/>
        </a:xfrm>
      </p:grpSpPr>
      <p:sp>
        <p:nvSpPr>
          <p:cNvPr id="60" name="Google Shape;60;p15"/>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txBox="1">
            <a:spLocks noGrp="1"/>
          </p:cNvSpPr>
          <p:nvPr>
            <p:ph type="body" idx="1"/>
          </p:nvPr>
        </p:nvSpPr>
        <p:spPr>
          <a:xfrm>
            <a:off x="5076825" y="1014100"/>
            <a:ext cx="3562500" cy="3115200"/>
          </a:xfrm>
          <a:prstGeom prst="rect">
            <a:avLst/>
          </a:prstGeom>
          <a:noFill/>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sz="1800">
                <a:solidFill>
                  <a:schemeClr val="lt1"/>
                </a:solidFill>
              </a:defRPr>
            </a:lvl1pPr>
            <a:lvl2pPr marL="914400" lvl="1" indent="-317500" algn="l">
              <a:lnSpc>
                <a:spcPct val="115000"/>
              </a:lnSpc>
              <a:spcBef>
                <a:spcPts val="1600"/>
              </a:spcBef>
              <a:spcAft>
                <a:spcPts val="0"/>
              </a:spcAft>
              <a:buClr>
                <a:schemeClr val="lt1"/>
              </a:buClr>
              <a:buSzPts val="1400"/>
              <a:buChar char="○"/>
              <a:defRPr sz="1400">
                <a:solidFill>
                  <a:schemeClr val="lt1"/>
                </a:solidFill>
              </a:defRPr>
            </a:lvl2pPr>
            <a:lvl3pPr marL="1371600" lvl="2" indent="-317500" algn="l">
              <a:lnSpc>
                <a:spcPct val="115000"/>
              </a:lnSpc>
              <a:spcBef>
                <a:spcPts val="1600"/>
              </a:spcBef>
              <a:spcAft>
                <a:spcPts val="0"/>
              </a:spcAft>
              <a:buClr>
                <a:schemeClr val="lt1"/>
              </a:buClr>
              <a:buSzPts val="1400"/>
              <a:buChar char="■"/>
              <a:defRPr sz="1400">
                <a:solidFill>
                  <a:schemeClr val="lt1"/>
                </a:solidFill>
              </a:defRPr>
            </a:lvl3pPr>
            <a:lvl4pPr marL="1828800" lvl="3" indent="-317500" algn="l">
              <a:lnSpc>
                <a:spcPct val="115000"/>
              </a:lnSpc>
              <a:spcBef>
                <a:spcPts val="1600"/>
              </a:spcBef>
              <a:spcAft>
                <a:spcPts val="0"/>
              </a:spcAft>
              <a:buClr>
                <a:schemeClr val="lt1"/>
              </a:buClr>
              <a:buSzPts val="1400"/>
              <a:buChar char="●"/>
              <a:defRPr sz="1400">
                <a:solidFill>
                  <a:schemeClr val="lt1"/>
                </a:solidFill>
              </a:defRPr>
            </a:lvl4pPr>
            <a:lvl5pPr marL="2286000" lvl="4" indent="-317500" algn="l">
              <a:lnSpc>
                <a:spcPct val="115000"/>
              </a:lnSpc>
              <a:spcBef>
                <a:spcPts val="1600"/>
              </a:spcBef>
              <a:spcAft>
                <a:spcPts val="0"/>
              </a:spcAft>
              <a:buClr>
                <a:schemeClr val="lt1"/>
              </a:buClr>
              <a:buSzPts val="1400"/>
              <a:buChar char="○"/>
              <a:defRPr sz="1400">
                <a:solidFill>
                  <a:schemeClr val="lt1"/>
                </a:solidFill>
              </a:defRPr>
            </a:lvl5pPr>
            <a:lvl6pPr marL="2743200" lvl="5" indent="-317500" algn="l">
              <a:lnSpc>
                <a:spcPct val="115000"/>
              </a:lnSpc>
              <a:spcBef>
                <a:spcPts val="1600"/>
              </a:spcBef>
              <a:spcAft>
                <a:spcPts val="0"/>
              </a:spcAft>
              <a:buClr>
                <a:schemeClr val="lt1"/>
              </a:buClr>
              <a:buSzPts val="1400"/>
              <a:buChar char="■"/>
              <a:defRPr sz="1400">
                <a:solidFill>
                  <a:schemeClr val="lt1"/>
                </a:solidFill>
              </a:defRPr>
            </a:lvl6pPr>
            <a:lvl7pPr marL="3200400" lvl="6" indent="-317500" algn="l">
              <a:lnSpc>
                <a:spcPct val="115000"/>
              </a:lnSpc>
              <a:spcBef>
                <a:spcPts val="1600"/>
              </a:spcBef>
              <a:spcAft>
                <a:spcPts val="0"/>
              </a:spcAft>
              <a:buClr>
                <a:schemeClr val="lt1"/>
              </a:buClr>
              <a:buSzPts val="1400"/>
              <a:buChar char="●"/>
              <a:defRPr sz="1400">
                <a:solidFill>
                  <a:schemeClr val="lt1"/>
                </a:solidFill>
              </a:defRPr>
            </a:lvl7pPr>
            <a:lvl8pPr marL="3657600" lvl="7" indent="-317500" algn="l">
              <a:lnSpc>
                <a:spcPct val="115000"/>
              </a:lnSpc>
              <a:spcBef>
                <a:spcPts val="1600"/>
              </a:spcBef>
              <a:spcAft>
                <a:spcPts val="0"/>
              </a:spcAft>
              <a:buClr>
                <a:schemeClr val="lt1"/>
              </a:buClr>
              <a:buSzPts val="1400"/>
              <a:buChar char="○"/>
              <a:defRPr sz="1400">
                <a:solidFill>
                  <a:schemeClr val="lt1"/>
                </a:solidFill>
              </a:defRPr>
            </a:lvl8pPr>
            <a:lvl9pPr marL="4114800" lvl="8" indent="-317500" algn="l">
              <a:lnSpc>
                <a:spcPct val="115000"/>
              </a:lnSpc>
              <a:spcBef>
                <a:spcPts val="1600"/>
              </a:spcBef>
              <a:spcAft>
                <a:spcPts val="1600"/>
              </a:spcAft>
              <a:buClr>
                <a:schemeClr val="lt1"/>
              </a:buClr>
              <a:buSzPts val="1400"/>
              <a:buChar char="■"/>
              <a:defRPr sz="1400">
                <a:solidFill>
                  <a:schemeClr val="lt1"/>
                </a:solidFill>
              </a:defRPr>
            </a:lvl9pPr>
          </a:lstStyle>
          <a:p>
            <a:endParaRPr/>
          </a:p>
        </p:txBody>
      </p:sp>
      <p:sp>
        <p:nvSpPr>
          <p:cNvPr id="62" name="Google Shape;62;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3">
  <p:cSld name="AUTOLAYOUT_4">
    <p:bg>
      <p:bgPr>
        <a:solidFill>
          <a:srgbClr val="FFFFFF"/>
        </a:solidFill>
        <a:effectLst/>
      </p:bgPr>
    </p:bg>
    <p:spTree>
      <p:nvGrpSpPr>
        <p:cNvPr id="1" name="Shape 63"/>
        <p:cNvGrpSpPr/>
        <p:nvPr/>
      </p:nvGrpSpPr>
      <p:grpSpPr>
        <a:xfrm>
          <a:off x="0" y="0"/>
          <a:ext cx="0" cy="0"/>
          <a:chOff x="0" y="0"/>
          <a:chExt cx="0" cy="0"/>
        </a:xfrm>
      </p:grpSpPr>
      <p:sp>
        <p:nvSpPr>
          <p:cNvPr id="64" name="Google Shape;64;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6"/>
          <p:cNvSpPr txBox="1">
            <a:spLocks noGrp="1"/>
          </p:cNvSpPr>
          <p:nvPr>
            <p:ph type="body" idx="1"/>
          </p:nvPr>
        </p:nvSpPr>
        <p:spPr>
          <a:xfrm>
            <a:off x="3445150" y="2540500"/>
            <a:ext cx="2657700" cy="20364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66" name="Google Shape;66;p16"/>
          <p:cNvSpPr txBox="1">
            <a:spLocks noGrp="1"/>
          </p:cNvSpPr>
          <p:nvPr>
            <p:ph type="body" idx="2"/>
          </p:nvPr>
        </p:nvSpPr>
        <p:spPr>
          <a:xfrm>
            <a:off x="6166221" y="2540500"/>
            <a:ext cx="2670300" cy="20364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dk2"/>
              </a:buClr>
              <a:buSzPts val="1400"/>
              <a:buChar char="●"/>
              <a:defRPr sz="1400">
                <a:solidFill>
                  <a:schemeClr val="dk2"/>
                </a:solidFill>
              </a:defRPr>
            </a:lvl1pPr>
            <a:lvl2pPr marL="914400" lvl="1" indent="-304800" algn="l">
              <a:lnSpc>
                <a:spcPct val="115000"/>
              </a:lnSpc>
              <a:spcBef>
                <a:spcPts val="1600"/>
              </a:spcBef>
              <a:spcAft>
                <a:spcPts val="0"/>
              </a:spcAft>
              <a:buClr>
                <a:schemeClr val="dk2"/>
              </a:buClr>
              <a:buSzPts val="1200"/>
              <a:buChar char="○"/>
              <a:defRPr sz="1200">
                <a:solidFill>
                  <a:schemeClr val="dk2"/>
                </a:solidFill>
              </a:defRPr>
            </a:lvl2pPr>
            <a:lvl3pPr marL="1371600" lvl="2" indent="-304800" algn="l">
              <a:lnSpc>
                <a:spcPct val="115000"/>
              </a:lnSpc>
              <a:spcBef>
                <a:spcPts val="1600"/>
              </a:spcBef>
              <a:spcAft>
                <a:spcPts val="0"/>
              </a:spcAft>
              <a:buClr>
                <a:schemeClr val="dk2"/>
              </a:buClr>
              <a:buSzPts val="1200"/>
              <a:buChar char="■"/>
              <a:defRPr sz="1200">
                <a:solidFill>
                  <a:schemeClr val="dk2"/>
                </a:solidFill>
              </a:defRPr>
            </a:lvl3pPr>
            <a:lvl4pPr marL="1828800" lvl="3" indent="-304800" algn="l">
              <a:lnSpc>
                <a:spcPct val="115000"/>
              </a:lnSpc>
              <a:spcBef>
                <a:spcPts val="1600"/>
              </a:spcBef>
              <a:spcAft>
                <a:spcPts val="0"/>
              </a:spcAft>
              <a:buClr>
                <a:schemeClr val="dk2"/>
              </a:buClr>
              <a:buSzPts val="1200"/>
              <a:buChar char="●"/>
              <a:defRPr sz="1200">
                <a:solidFill>
                  <a:schemeClr val="dk2"/>
                </a:solidFill>
              </a:defRPr>
            </a:lvl4pPr>
            <a:lvl5pPr marL="2286000" lvl="4" indent="-304800" algn="l">
              <a:lnSpc>
                <a:spcPct val="115000"/>
              </a:lnSpc>
              <a:spcBef>
                <a:spcPts val="1600"/>
              </a:spcBef>
              <a:spcAft>
                <a:spcPts val="0"/>
              </a:spcAft>
              <a:buClr>
                <a:schemeClr val="dk2"/>
              </a:buClr>
              <a:buSzPts val="1200"/>
              <a:buChar char="○"/>
              <a:defRPr sz="1200">
                <a:solidFill>
                  <a:schemeClr val="dk2"/>
                </a:solidFill>
              </a:defRPr>
            </a:lvl5pPr>
            <a:lvl6pPr marL="2743200" lvl="5" indent="-304800" algn="l">
              <a:lnSpc>
                <a:spcPct val="115000"/>
              </a:lnSpc>
              <a:spcBef>
                <a:spcPts val="1600"/>
              </a:spcBef>
              <a:spcAft>
                <a:spcPts val="0"/>
              </a:spcAft>
              <a:buClr>
                <a:schemeClr val="dk2"/>
              </a:buClr>
              <a:buSzPts val="1200"/>
              <a:buChar char="■"/>
              <a:defRPr sz="1200">
                <a:solidFill>
                  <a:schemeClr val="dk2"/>
                </a:solidFill>
              </a:defRPr>
            </a:lvl6pPr>
            <a:lvl7pPr marL="3200400" lvl="6" indent="-304800" algn="l">
              <a:lnSpc>
                <a:spcPct val="115000"/>
              </a:lnSpc>
              <a:spcBef>
                <a:spcPts val="1600"/>
              </a:spcBef>
              <a:spcAft>
                <a:spcPts val="0"/>
              </a:spcAft>
              <a:buClr>
                <a:schemeClr val="dk2"/>
              </a:buClr>
              <a:buSzPts val="1200"/>
              <a:buChar char="●"/>
              <a:defRPr sz="1200">
                <a:solidFill>
                  <a:schemeClr val="dk2"/>
                </a:solidFill>
              </a:defRPr>
            </a:lvl7pPr>
            <a:lvl8pPr marL="3657600" lvl="7" indent="-304800" algn="l">
              <a:lnSpc>
                <a:spcPct val="115000"/>
              </a:lnSpc>
              <a:spcBef>
                <a:spcPts val="1600"/>
              </a:spcBef>
              <a:spcAft>
                <a:spcPts val="0"/>
              </a:spcAft>
              <a:buClr>
                <a:schemeClr val="dk2"/>
              </a:buClr>
              <a:buSzPts val="1200"/>
              <a:buChar char="○"/>
              <a:defRPr sz="1200">
                <a:solidFill>
                  <a:schemeClr val="dk2"/>
                </a:solidFill>
              </a:defRPr>
            </a:lvl8pPr>
            <a:lvl9pPr marL="4114800" lvl="8" indent="-304800" algn="l">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67" name="Google Shape;67;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6">
  <p:cSld name="AUTOLAYOUT_7">
    <p:bg>
      <p:bgPr>
        <a:solidFill>
          <a:srgbClr val="FFFFFF"/>
        </a:solidFill>
        <a:effectLst/>
      </p:bgPr>
    </p:bg>
    <p:spTree>
      <p:nvGrpSpPr>
        <p:cNvPr id="1" name="Shape 68"/>
        <p:cNvGrpSpPr/>
        <p:nvPr/>
      </p:nvGrpSpPr>
      <p:grpSpPr>
        <a:xfrm>
          <a:off x="0" y="0"/>
          <a:ext cx="0" cy="0"/>
          <a:chOff x="0" y="0"/>
          <a:chExt cx="0" cy="0"/>
        </a:xfrm>
      </p:grpSpPr>
      <p:sp>
        <p:nvSpPr>
          <p:cNvPr id="69" name="Google Shape;69;p17"/>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7"/>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
        <p:nvSpPr>
          <p:cNvPr id="72" name="Google Shape;72;p17"/>
          <p:cNvSpPr txBox="1">
            <a:spLocks noGrp="1"/>
          </p:cNvSpPr>
          <p:nvPr>
            <p:ph type="body" idx="1"/>
          </p:nvPr>
        </p:nvSpPr>
        <p:spPr>
          <a:xfrm>
            <a:off x="185350" y="632025"/>
            <a:ext cx="2683200" cy="37065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rgbClr val="FFFFFF"/>
              </a:buClr>
              <a:buSzPts val="1600"/>
              <a:buChar char="●"/>
              <a:defRPr sz="1600">
                <a:solidFill>
                  <a:srgbClr val="FFFFFF"/>
                </a:solidFill>
              </a:defRPr>
            </a:lvl1pPr>
            <a:lvl2pPr marL="914400" lvl="1" indent="-317500" algn="l">
              <a:lnSpc>
                <a:spcPct val="115000"/>
              </a:lnSpc>
              <a:spcBef>
                <a:spcPts val="1600"/>
              </a:spcBef>
              <a:spcAft>
                <a:spcPts val="0"/>
              </a:spcAft>
              <a:buClr>
                <a:srgbClr val="FFFFFF"/>
              </a:buClr>
              <a:buSzPts val="1400"/>
              <a:buChar char="○"/>
              <a:defRPr sz="1400">
                <a:solidFill>
                  <a:srgbClr val="FFFFFF"/>
                </a:solidFill>
              </a:defRPr>
            </a:lvl2pPr>
            <a:lvl3pPr marL="1371600" lvl="2" indent="-317500" algn="l">
              <a:lnSpc>
                <a:spcPct val="115000"/>
              </a:lnSpc>
              <a:spcBef>
                <a:spcPts val="1600"/>
              </a:spcBef>
              <a:spcAft>
                <a:spcPts val="0"/>
              </a:spcAft>
              <a:buClr>
                <a:srgbClr val="FFFFFF"/>
              </a:buClr>
              <a:buSzPts val="1400"/>
              <a:buChar char="■"/>
              <a:defRPr sz="1400">
                <a:solidFill>
                  <a:srgbClr val="FFFFFF"/>
                </a:solidFill>
              </a:defRPr>
            </a:lvl3pPr>
            <a:lvl4pPr marL="1828800" lvl="3" indent="-317500" algn="l">
              <a:lnSpc>
                <a:spcPct val="115000"/>
              </a:lnSpc>
              <a:spcBef>
                <a:spcPts val="1600"/>
              </a:spcBef>
              <a:spcAft>
                <a:spcPts val="0"/>
              </a:spcAft>
              <a:buClr>
                <a:srgbClr val="FFFFFF"/>
              </a:buClr>
              <a:buSzPts val="1400"/>
              <a:buChar char="●"/>
              <a:defRPr sz="1400">
                <a:solidFill>
                  <a:srgbClr val="FFFFFF"/>
                </a:solidFill>
              </a:defRPr>
            </a:lvl4pPr>
            <a:lvl5pPr marL="2286000" lvl="4" indent="-317500" algn="l">
              <a:lnSpc>
                <a:spcPct val="115000"/>
              </a:lnSpc>
              <a:spcBef>
                <a:spcPts val="1600"/>
              </a:spcBef>
              <a:spcAft>
                <a:spcPts val="0"/>
              </a:spcAft>
              <a:buClr>
                <a:srgbClr val="FFFFFF"/>
              </a:buClr>
              <a:buSzPts val="1400"/>
              <a:buChar char="○"/>
              <a:defRPr sz="1400">
                <a:solidFill>
                  <a:srgbClr val="FFFFFF"/>
                </a:solidFill>
              </a:defRPr>
            </a:lvl5pPr>
            <a:lvl6pPr marL="2743200" lvl="5" indent="-317500" algn="l">
              <a:lnSpc>
                <a:spcPct val="115000"/>
              </a:lnSpc>
              <a:spcBef>
                <a:spcPts val="1600"/>
              </a:spcBef>
              <a:spcAft>
                <a:spcPts val="0"/>
              </a:spcAft>
              <a:buClr>
                <a:srgbClr val="FFFFFF"/>
              </a:buClr>
              <a:buSzPts val="1400"/>
              <a:buChar char="■"/>
              <a:defRPr sz="1400">
                <a:solidFill>
                  <a:srgbClr val="FFFFFF"/>
                </a:solidFill>
              </a:defRPr>
            </a:lvl6pPr>
            <a:lvl7pPr marL="3200400" lvl="6" indent="-317500" algn="l">
              <a:lnSpc>
                <a:spcPct val="115000"/>
              </a:lnSpc>
              <a:spcBef>
                <a:spcPts val="1600"/>
              </a:spcBef>
              <a:spcAft>
                <a:spcPts val="0"/>
              </a:spcAft>
              <a:buClr>
                <a:srgbClr val="FFFFFF"/>
              </a:buClr>
              <a:buSzPts val="1400"/>
              <a:buChar char="●"/>
              <a:defRPr sz="1400">
                <a:solidFill>
                  <a:srgbClr val="FFFFFF"/>
                </a:solidFill>
              </a:defRPr>
            </a:lvl7pPr>
            <a:lvl8pPr marL="3657600" lvl="7" indent="-317500" algn="l">
              <a:lnSpc>
                <a:spcPct val="115000"/>
              </a:lnSpc>
              <a:spcBef>
                <a:spcPts val="1600"/>
              </a:spcBef>
              <a:spcAft>
                <a:spcPts val="0"/>
              </a:spcAft>
              <a:buClr>
                <a:srgbClr val="FFFFFF"/>
              </a:buClr>
              <a:buSzPts val="1400"/>
              <a:buChar char="○"/>
              <a:defRPr sz="1400">
                <a:solidFill>
                  <a:srgbClr val="FFFFFF"/>
                </a:solidFill>
              </a:defRPr>
            </a:lvl8pPr>
            <a:lvl9pPr marL="4114800" lvl="8" indent="-317500" algn="l">
              <a:lnSpc>
                <a:spcPct val="115000"/>
              </a:lnSpc>
              <a:spcBef>
                <a:spcPts val="1600"/>
              </a:spcBef>
              <a:spcAft>
                <a:spcPts val="1600"/>
              </a:spcAft>
              <a:buClr>
                <a:srgbClr val="FFFFFF"/>
              </a:buClr>
              <a:buSzPts val="1400"/>
              <a:buChar char="■"/>
              <a:defRPr sz="1400">
                <a:solidFill>
                  <a:srgbClr val="FFFFFF"/>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5">
  <p:cSld name="AUTOLAYOUT_8">
    <p:bg>
      <p:bgPr>
        <a:solidFill>
          <a:srgbClr val="FFFFFF"/>
        </a:solidFill>
        <a:effectLst/>
      </p:bgPr>
    </p:bg>
    <p:spTree>
      <p:nvGrpSpPr>
        <p:cNvPr id="1" name="Shape 73"/>
        <p:cNvGrpSpPr/>
        <p:nvPr/>
      </p:nvGrpSpPr>
      <p:grpSpPr>
        <a:xfrm>
          <a:off x="0" y="0"/>
          <a:ext cx="0" cy="0"/>
          <a:chOff x="0" y="0"/>
          <a:chExt cx="0" cy="0"/>
        </a:xfrm>
      </p:grpSpPr>
      <p:sp>
        <p:nvSpPr>
          <p:cNvPr id="74" name="Google Shape;74;p18"/>
          <p:cNvSpPr/>
          <p:nvPr/>
        </p:nvSpPr>
        <p:spPr>
          <a:xfrm>
            <a:off x="0" y="0"/>
            <a:ext cx="9144000" cy="5143500"/>
          </a:xfrm>
          <a:prstGeom prst="rect">
            <a:avLst/>
          </a:prstGeom>
          <a:solidFill>
            <a:srgbClr val="FAD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8"/>
          <p:cNvSpPr txBox="1">
            <a:spLocks noGrp="1"/>
          </p:cNvSpPr>
          <p:nvPr>
            <p:ph type="title"/>
          </p:nvPr>
        </p:nvSpPr>
        <p:spPr>
          <a:xfrm>
            <a:off x="339575" y="851900"/>
            <a:ext cx="4756200" cy="3420600"/>
          </a:xfrm>
          <a:prstGeom prst="rect">
            <a:avLst/>
          </a:prstGeom>
          <a:noFill/>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76" name="Google Shape;76;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4">
  <p:cSld name="AUTOLAYOUT_9">
    <p:bg>
      <p:bgPr>
        <a:solidFill>
          <a:srgbClr val="FFFFFF"/>
        </a:solidFill>
        <a:effectLst/>
      </p:bgPr>
    </p:bg>
    <p:spTree>
      <p:nvGrpSpPr>
        <p:cNvPr id="1" name="Shape 77"/>
        <p:cNvGrpSpPr/>
        <p:nvPr/>
      </p:nvGrpSpPr>
      <p:grpSpPr>
        <a:xfrm>
          <a:off x="0" y="0"/>
          <a:ext cx="0" cy="0"/>
          <a:chOff x="0" y="0"/>
          <a:chExt cx="0" cy="0"/>
        </a:xfrm>
      </p:grpSpPr>
      <p:sp>
        <p:nvSpPr>
          <p:cNvPr id="78" name="Google Shape;78;p19"/>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19"/>
          <p:cNvGrpSpPr/>
          <p:nvPr/>
        </p:nvGrpSpPr>
        <p:grpSpPr>
          <a:xfrm>
            <a:off x="0" y="0"/>
            <a:ext cx="4316700" cy="5143500"/>
            <a:chOff x="0" y="0"/>
            <a:chExt cx="4316700" cy="5143500"/>
          </a:xfrm>
        </p:grpSpPr>
        <p:sp>
          <p:nvSpPr>
            <p:cNvPr id="80" name="Google Shape;80;p19"/>
            <p:cNvSpPr/>
            <p:nvPr/>
          </p:nvSpPr>
          <p:spPr>
            <a:xfrm>
              <a:off x="0" y="0"/>
              <a:ext cx="4316700" cy="5143500"/>
            </a:xfrm>
            <a:prstGeom prst="rect">
              <a:avLst/>
            </a:prstGeom>
            <a:solidFill>
              <a:srgbClr val="284F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9"/>
            <p:cNvSpPr/>
            <p:nvPr/>
          </p:nvSpPr>
          <p:spPr>
            <a:xfrm>
              <a:off x="386075" y="4599625"/>
              <a:ext cx="13545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9"/>
            <p:cNvSpPr/>
            <p:nvPr/>
          </p:nvSpPr>
          <p:spPr>
            <a:xfrm>
              <a:off x="841363" y="45996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9"/>
            <p:cNvSpPr/>
            <p:nvPr/>
          </p:nvSpPr>
          <p:spPr>
            <a:xfrm>
              <a:off x="1142492" y="4599625"/>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9"/>
            <p:cNvSpPr/>
            <p:nvPr/>
          </p:nvSpPr>
          <p:spPr>
            <a:xfrm>
              <a:off x="3875425" y="381000"/>
              <a:ext cx="142800" cy="137700"/>
            </a:xfrm>
            <a:prstGeom prst="rect">
              <a:avLst/>
            </a:prstGeom>
            <a:solidFill>
              <a:srgbClr val="92C1E8"/>
            </a:solid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9"/>
            <p:cNvSpPr/>
            <p:nvPr/>
          </p:nvSpPr>
          <p:spPr>
            <a:xfrm>
              <a:off x="3732625" y="518700"/>
              <a:ext cx="142800" cy="137700"/>
            </a:xfrm>
            <a:prstGeom prst="rect">
              <a:avLst/>
            </a:prstGeom>
            <a:noFill/>
            <a:ln w="9525" cap="flat" cmpd="sng">
              <a:solidFill>
                <a:srgbClr val="92C1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19"/>
          <p:cNvSpPr txBox="1">
            <a:spLocks noGrp="1"/>
          </p:cNvSpPr>
          <p:nvPr>
            <p:ph type="title"/>
          </p:nvPr>
        </p:nvSpPr>
        <p:spPr>
          <a:xfrm>
            <a:off x="311725" y="653326"/>
            <a:ext cx="3706500" cy="33345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None/>
              <a:defRPr sz="2400">
                <a:solidFill>
                  <a:srgbClr val="FFFFFF"/>
                </a:solidFill>
              </a:defRPr>
            </a:lvl1pPr>
            <a:lvl2pPr lvl="1" algn="l">
              <a:lnSpc>
                <a:spcPct val="100000"/>
              </a:lnSpc>
              <a:spcBef>
                <a:spcPts val="0"/>
              </a:spcBef>
              <a:spcAft>
                <a:spcPts val="0"/>
              </a:spcAft>
              <a:buNone/>
              <a:defRPr sz="2400">
                <a:solidFill>
                  <a:srgbClr val="FFFFFF"/>
                </a:solidFill>
              </a:defRPr>
            </a:lvl2pPr>
            <a:lvl3pPr lvl="2" algn="l">
              <a:lnSpc>
                <a:spcPct val="100000"/>
              </a:lnSpc>
              <a:spcBef>
                <a:spcPts val="0"/>
              </a:spcBef>
              <a:spcAft>
                <a:spcPts val="0"/>
              </a:spcAft>
              <a:buNone/>
              <a:defRPr sz="2400">
                <a:solidFill>
                  <a:srgbClr val="FFFFFF"/>
                </a:solidFill>
              </a:defRPr>
            </a:lvl3pPr>
            <a:lvl4pPr lvl="3" algn="l">
              <a:lnSpc>
                <a:spcPct val="100000"/>
              </a:lnSpc>
              <a:spcBef>
                <a:spcPts val="0"/>
              </a:spcBef>
              <a:spcAft>
                <a:spcPts val="0"/>
              </a:spcAft>
              <a:buNone/>
              <a:defRPr sz="2400">
                <a:solidFill>
                  <a:srgbClr val="FFFFFF"/>
                </a:solidFill>
              </a:defRPr>
            </a:lvl4pPr>
            <a:lvl5pPr lvl="4" algn="l">
              <a:lnSpc>
                <a:spcPct val="100000"/>
              </a:lnSpc>
              <a:spcBef>
                <a:spcPts val="0"/>
              </a:spcBef>
              <a:spcAft>
                <a:spcPts val="0"/>
              </a:spcAft>
              <a:buNone/>
              <a:defRPr sz="2400">
                <a:solidFill>
                  <a:srgbClr val="FFFFFF"/>
                </a:solidFill>
              </a:defRPr>
            </a:lvl5pPr>
            <a:lvl6pPr lvl="5" algn="l">
              <a:lnSpc>
                <a:spcPct val="100000"/>
              </a:lnSpc>
              <a:spcBef>
                <a:spcPts val="0"/>
              </a:spcBef>
              <a:spcAft>
                <a:spcPts val="0"/>
              </a:spcAft>
              <a:buNone/>
              <a:defRPr sz="2400">
                <a:solidFill>
                  <a:srgbClr val="FFFFFF"/>
                </a:solidFill>
              </a:defRPr>
            </a:lvl6pPr>
            <a:lvl7pPr lvl="6" algn="l">
              <a:lnSpc>
                <a:spcPct val="100000"/>
              </a:lnSpc>
              <a:spcBef>
                <a:spcPts val="0"/>
              </a:spcBef>
              <a:spcAft>
                <a:spcPts val="0"/>
              </a:spcAft>
              <a:buNone/>
              <a:defRPr sz="2400">
                <a:solidFill>
                  <a:srgbClr val="FFFFFF"/>
                </a:solidFill>
              </a:defRPr>
            </a:lvl7pPr>
            <a:lvl8pPr lvl="7" algn="l">
              <a:lnSpc>
                <a:spcPct val="100000"/>
              </a:lnSpc>
              <a:spcBef>
                <a:spcPts val="0"/>
              </a:spcBef>
              <a:spcAft>
                <a:spcPts val="0"/>
              </a:spcAft>
              <a:buNone/>
              <a:defRPr sz="2400">
                <a:solidFill>
                  <a:srgbClr val="FFFFFF"/>
                </a:solidFill>
              </a:defRPr>
            </a:lvl8pPr>
            <a:lvl9pPr lvl="8" algn="l">
              <a:lnSpc>
                <a:spcPct val="100000"/>
              </a:lnSpc>
              <a:spcBef>
                <a:spcPts val="0"/>
              </a:spcBef>
              <a:spcAft>
                <a:spcPts val="0"/>
              </a:spcAft>
              <a:buNone/>
              <a:defRPr sz="2400">
                <a:solidFill>
                  <a:srgbClr val="FFFFFF"/>
                </a:solidFill>
              </a:defRPr>
            </a:lvl9pPr>
          </a:lstStyle>
          <a:p>
            <a:endParaRPr/>
          </a:p>
        </p:txBody>
      </p:sp>
      <p:sp>
        <p:nvSpPr>
          <p:cNvPr id="87" name="Google Shape;87;p19"/>
          <p:cNvSpPr txBox="1">
            <a:spLocks noGrp="1"/>
          </p:cNvSpPr>
          <p:nvPr>
            <p:ph type="body" idx="1"/>
          </p:nvPr>
        </p:nvSpPr>
        <p:spPr>
          <a:xfrm>
            <a:off x="4620575" y="653325"/>
            <a:ext cx="4211700" cy="3741300"/>
          </a:xfrm>
          <a:prstGeom prst="rect">
            <a:avLst/>
          </a:prstGeom>
          <a:noFill/>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rgbClr val="284F7D"/>
              </a:buClr>
              <a:buSzPts val="1200"/>
              <a:buChar char="●"/>
              <a:defRPr sz="1200">
                <a:solidFill>
                  <a:srgbClr val="284F7D"/>
                </a:solidFill>
              </a:defRPr>
            </a:lvl1pPr>
            <a:lvl2pPr marL="914400" lvl="1" indent="-292100" algn="l">
              <a:lnSpc>
                <a:spcPct val="115000"/>
              </a:lnSpc>
              <a:spcBef>
                <a:spcPts val="1600"/>
              </a:spcBef>
              <a:spcAft>
                <a:spcPts val="0"/>
              </a:spcAft>
              <a:buClr>
                <a:srgbClr val="284F7D"/>
              </a:buClr>
              <a:buSzPts val="1000"/>
              <a:buChar char="○"/>
              <a:defRPr sz="1000">
                <a:solidFill>
                  <a:srgbClr val="284F7D"/>
                </a:solidFill>
              </a:defRPr>
            </a:lvl2pPr>
            <a:lvl3pPr marL="1371600" lvl="2" indent="-292100" algn="l">
              <a:lnSpc>
                <a:spcPct val="115000"/>
              </a:lnSpc>
              <a:spcBef>
                <a:spcPts val="1600"/>
              </a:spcBef>
              <a:spcAft>
                <a:spcPts val="0"/>
              </a:spcAft>
              <a:buClr>
                <a:srgbClr val="284F7D"/>
              </a:buClr>
              <a:buSzPts val="1000"/>
              <a:buChar char="■"/>
              <a:defRPr sz="1000">
                <a:solidFill>
                  <a:srgbClr val="284F7D"/>
                </a:solidFill>
              </a:defRPr>
            </a:lvl3pPr>
            <a:lvl4pPr marL="1828800" lvl="3" indent="-292100" algn="l">
              <a:lnSpc>
                <a:spcPct val="115000"/>
              </a:lnSpc>
              <a:spcBef>
                <a:spcPts val="1600"/>
              </a:spcBef>
              <a:spcAft>
                <a:spcPts val="0"/>
              </a:spcAft>
              <a:buClr>
                <a:srgbClr val="284F7D"/>
              </a:buClr>
              <a:buSzPts val="1000"/>
              <a:buChar char="●"/>
              <a:defRPr sz="1000">
                <a:solidFill>
                  <a:srgbClr val="284F7D"/>
                </a:solidFill>
              </a:defRPr>
            </a:lvl4pPr>
            <a:lvl5pPr marL="2286000" lvl="4" indent="-292100" algn="l">
              <a:lnSpc>
                <a:spcPct val="115000"/>
              </a:lnSpc>
              <a:spcBef>
                <a:spcPts val="1600"/>
              </a:spcBef>
              <a:spcAft>
                <a:spcPts val="0"/>
              </a:spcAft>
              <a:buClr>
                <a:srgbClr val="284F7D"/>
              </a:buClr>
              <a:buSzPts val="1000"/>
              <a:buChar char="○"/>
              <a:defRPr sz="1000">
                <a:solidFill>
                  <a:srgbClr val="284F7D"/>
                </a:solidFill>
              </a:defRPr>
            </a:lvl5pPr>
            <a:lvl6pPr marL="2743200" lvl="5" indent="-292100" algn="l">
              <a:lnSpc>
                <a:spcPct val="115000"/>
              </a:lnSpc>
              <a:spcBef>
                <a:spcPts val="1600"/>
              </a:spcBef>
              <a:spcAft>
                <a:spcPts val="0"/>
              </a:spcAft>
              <a:buClr>
                <a:srgbClr val="284F7D"/>
              </a:buClr>
              <a:buSzPts val="1000"/>
              <a:buChar char="■"/>
              <a:defRPr sz="1000">
                <a:solidFill>
                  <a:srgbClr val="284F7D"/>
                </a:solidFill>
              </a:defRPr>
            </a:lvl6pPr>
            <a:lvl7pPr marL="3200400" lvl="6" indent="-292100" algn="l">
              <a:lnSpc>
                <a:spcPct val="115000"/>
              </a:lnSpc>
              <a:spcBef>
                <a:spcPts val="1600"/>
              </a:spcBef>
              <a:spcAft>
                <a:spcPts val="0"/>
              </a:spcAft>
              <a:buClr>
                <a:srgbClr val="284F7D"/>
              </a:buClr>
              <a:buSzPts val="1000"/>
              <a:buChar char="●"/>
              <a:defRPr sz="1000">
                <a:solidFill>
                  <a:srgbClr val="284F7D"/>
                </a:solidFill>
              </a:defRPr>
            </a:lvl7pPr>
            <a:lvl8pPr marL="3657600" lvl="7" indent="-292100" algn="l">
              <a:lnSpc>
                <a:spcPct val="115000"/>
              </a:lnSpc>
              <a:spcBef>
                <a:spcPts val="1600"/>
              </a:spcBef>
              <a:spcAft>
                <a:spcPts val="0"/>
              </a:spcAft>
              <a:buClr>
                <a:srgbClr val="284F7D"/>
              </a:buClr>
              <a:buSzPts val="1000"/>
              <a:buChar char="○"/>
              <a:defRPr sz="1000">
                <a:solidFill>
                  <a:srgbClr val="284F7D"/>
                </a:solidFill>
              </a:defRPr>
            </a:lvl8pPr>
            <a:lvl9pPr marL="4114800" lvl="8" indent="-292100" algn="l">
              <a:lnSpc>
                <a:spcPct val="115000"/>
              </a:lnSpc>
              <a:spcBef>
                <a:spcPts val="1600"/>
              </a:spcBef>
              <a:spcAft>
                <a:spcPts val="1600"/>
              </a:spcAft>
              <a:buClr>
                <a:srgbClr val="284F7D"/>
              </a:buClr>
              <a:buSzPts val="1000"/>
              <a:buChar char="■"/>
              <a:defRPr sz="1000">
                <a:solidFill>
                  <a:srgbClr val="284F7D"/>
                </a:solidFill>
              </a:defRPr>
            </a:lvl9pPr>
          </a:lstStyle>
          <a:p>
            <a:endParaRPr/>
          </a:p>
        </p:txBody>
      </p:sp>
      <p:sp>
        <p:nvSpPr>
          <p:cNvPr id="88" name="Google Shape;88;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7">
  <p:cSld name="AUTOLAYOUT_10">
    <p:bg>
      <p:bgPr>
        <a:solidFill>
          <a:srgbClr val="FFFFFF"/>
        </a:solidFill>
        <a:effectLst/>
      </p:bgPr>
    </p:bg>
    <p:spTree>
      <p:nvGrpSpPr>
        <p:cNvPr id="1" name="Shape 89"/>
        <p:cNvGrpSpPr/>
        <p:nvPr/>
      </p:nvGrpSpPr>
      <p:grpSpPr>
        <a:xfrm>
          <a:off x="0" y="0"/>
          <a:ext cx="0" cy="0"/>
          <a:chOff x="0" y="0"/>
          <a:chExt cx="0" cy="0"/>
        </a:xfrm>
      </p:grpSpPr>
      <p:sp>
        <p:nvSpPr>
          <p:cNvPr id="90" name="Google Shape;90;p20"/>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0"/>
          <p:cNvSpPr txBox="1">
            <a:spLocks noGrp="1"/>
          </p:cNvSpPr>
          <p:nvPr>
            <p:ph type="body" idx="1"/>
          </p:nvPr>
        </p:nvSpPr>
        <p:spPr>
          <a:xfrm>
            <a:off x="4624000" y="317975"/>
            <a:ext cx="3718500" cy="35133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rgbClr val="FFFFFF"/>
              </a:buClr>
              <a:buSzPts val="1600"/>
              <a:buChar char="●"/>
              <a:defRPr sz="1600">
                <a:solidFill>
                  <a:srgbClr val="FFFFFF"/>
                </a:solidFill>
              </a:defRPr>
            </a:lvl1pPr>
            <a:lvl2pPr marL="914400" lvl="1" indent="-317500" algn="l">
              <a:lnSpc>
                <a:spcPct val="115000"/>
              </a:lnSpc>
              <a:spcBef>
                <a:spcPts val="1600"/>
              </a:spcBef>
              <a:spcAft>
                <a:spcPts val="0"/>
              </a:spcAft>
              <a:buClr>
                <a:srgbClr val="FFFFFF"/>
              </a:buClr>
              <a:buSzPts val="1400"/>
              <a:buChar char="○"/>
              <a:defRPr sz="1400">
                <a:solidFill>
                  <a:srgbClr val="FFFFFF"/>
                </a:solidFill>
              </a:defRPr>
            </a:lvl2pPr>
            <a:lvl3pPr marL="1371600" lvl="2" indent="-317500" algn="l">
              <a:lnSpc>
                <a:spcPct val="115000"/>
              </a:lnSpc>
              <a:spcBef>
                <a:spcPts val="1600"/>
              </a:spcBef>
              <a:spcAft>
                <a:spcPts val="0"/>
              </a:spcAft>
              <a:buClr>
                <a:srgbClr val="FFFFFF"/>
              </a:buClr>
              <a:buSzPts val="1400"/>
              <a:buChar char="■"/>
              <a:defRPr sz="1400">
                <a:solidFill>
                  <a:srgbClr val="FFFFFF"/>
                </a:solidFill>
              </a:defRPr>
            </a:lvl3pPr>
            <a:lvl4pPr marL="1828800" lvl="3" indent="-317500" algn="l">
              <a:lnSpc>
                <a:spcPct val="115000"/>
              </a:lnSpc>
              <a:spcBef>
                <a:spcPts val="1600"/>
              </a:spcBef>
              <a:spcAft>
                <a:spcPts val="0"/>
              </a:spcAft>
              <a:buClr>
                <a:srgbClr val="FFFFFF"/>
              </a:buClr>
              <a:buSzPts val="1400"/>
              <a:buChar char="●"/>
              <a:defRPr sz="1400">
                <a:solidFill>
                  <a:srgbClr val="FFFFFF"/>
                </a:solidFill>
              </a:defRPr>
            </a:lvl4pPr>
            <a:lvl5pPr marL="2286000" lvl="4" indent="-317500" algn="l">
              <a:lnSpc>
                <a:spcPct val="115000"/>
              </a:lnSpc>
              <a:spcBef>
                <a:spcPts val="1600"/>
              </a:spcBef>
              <a:spcAft>
                <a:spcPts val="0"/>
              </a:spcAft>
              <a:buClr>
                <a:srgbClr val="FFFFFF"/>
              </a:buClr>
              <a:buSzPts val="1400"/>
              <a:buChar char="○"/>
              <a:defRPr sz="1400">
                <a:solidFill>
                  <a:srgbClr val="FFFFFF"/>
                </a:solidFill>
              </a:defRPr>
            </a:lvl5pPr>
            <a:lvl6pPr marL="2743200" lvl="5" indent="-317500" algn="l">
              <a:lnSpc>
                <a:spcPct val="115000"/>
              </a:lnSpc>
              <a:spcBef>
                <a:spcPts val="1600"/>
              </a:spcBef>
              <a:spcAft>
                <a:spcPts val="0"/>
              </a:spcAft>
              <a:buClr>
                <a:srgbClr val="FFFFFF"/>
              </a:buClr>
              <a:buSzPts val="1400"/>
              <a:buChar char="■"/>
              <a:defRPr sz="1400">
                <a:solidFill>
                  <a:srgbClr val="FFFFFF"/>
                </a:solidFill>
              </a:defRPr>
            </a:lvl6pPr>
            <a:lvl7pPr marL="3200400" lvl="6" indent="-317500" algn="l">
              <a:lnSpc>
                <a:spcPct val="115000"/>
              </a:lnSpc>
              <a:spcBef>
                <a:spcPts val="1600"/>
              </a:spcBef>
              <a:spcAft>
                <a:spcPts val="0"/>
              </a:spcAft>
              <a:buClr>
                <a:srgbClr val="FFFFFF"/>
              </a:buClr>
              <a:buSzPts val="1400"/>
              <a:buChar char="●"/>
              <a:defRPr sz="1400">
                <a:solidFill>
                  <a:srgbClr val="FFFFFF"/>
                </a:solidFill>
              </a:defRPr>
            </a:lvl7pPr>
            <a:lvl8pPr marL="3657600" lvl="7" indent="-317500" algn="l">
              <a:lnSpc>
                <a:spcPct val="115000"/>
              </a:lnSpc>
              <a:spcBef>
                <a:spcPts val="1600"/>
              </a:spcBef>
              <a:spcAft>
                <a:spcPts val="0"/>
              </a:spcAft>
              <a:buClr>
                <a:srgbClr val="FFFFFF"/>
              </a:buClr>
              <a:buSzPts val="1400"/>
              <a:buChar char="○"/>
              <a:defRPr sz="1400">
                <a:solidFill>
                  <a:srgbClr val="FFFFFF"/>
                </a:solidFill>
              </a:defRPr>
            </a:lvl8pPr>
            <a:lvl9pPr marL="4114800" lvl="8" indent="-317500" algn="l">
              <a:lnSpc>
                <a:spcPct val="115000"/>
              </a:lnSpc>
              <a:spcBef>
                <a:spcPts val="1600"/>
              </a:spcBef>
              <a:spcAft>
                <a:spcPts val="1600"/>
              </a:spcAft>
              <a:buClr>
                <a:srgbClr val="FFFFFF"/>
              </a:buClr>
              <a:buSzPts val="1400"/>
              <a:buChar char="■"/>
              <a:defRPr sz="1400">
                <a:solidFill>
                  <a:srgbClr val="FFFFFF"/>
                </a:solidFill>
              </a:defRPr>
            </a:lvl9pPr>
          </a:lstStyle>
          <a:p>
            <a:endParaRPr/>
          </a:p>
        </p:txBody>
      </p:sp>
      <p:sp>
        <p:nvSpPr>
          <p:cNvPr id="92" name="Google Shape;92;p20"/>
          <p:cNvSpPr txBox="1">
            <a:spLocks noGrp="1"/>
          </p:cNvSpPr>
          <p:nvPr>
            <p:ph type="body" idx="2"/>
          </p:nvPr>
        </p:nvSpPr>
        <p:spPr>
          <a:xfrm>
            <a:off x="810900" y="317975"/>
            <a:ext cx="3718500" cy="35133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rgbClr val="FFFFFF"/>
              </a:buClr>
              <a:buSzPts val="1600"/>
              <a:buChar char="●"/>
              <a:defRPr sz="1600">
                <a:solidFill>
                  <a:srgbClr val="FFFFFF"/>
                </a:solidFill>
              </a:defRPr>
            </a:lvl1pPr>
            <a:lvl2pPr marL="914400" lvl="1" indent="-317500" algn="l">
              <a:lnSpc>
                <a:spcPct val="115000"/>
              </a:lnSpc>
              <a:spcBef>
                <a:spcPts val="1600"/>
              </a:spcBef>
              <a:spcAft>
                <a:spcPts val="0"/>
              </a:spcAft>
              <a:buClr>
                <a:srgbClr val="FFFFFF"/>
              </a:buClr>
              <a:buSzPts val="1400"/>
              <a:buChar char="○"/>
              <a:defRPr sz="1400">
                <a:solidFill>
                  <a:srgbClr val="FFFFFF"/>
                </a:solidFill>
              </a:defRPr>
            </a:lvl2pPr>
            <a:lvl3pPr marL="1371600" lvl="2" indent="-317500" algn="l">
              <a:lnSpc>
                <a:spcPct val="115000"/>
              </a:lnSpc>
              <a:spcBef>
                <a:spcPts val="1600"/>
              </a:spcBef>
              <a:spcAft>
                <a:spcPts val="0"/>
              </a:spcAft>
              <a:buClr>
                <a:srgbClr val="FFFFFF"/>
              </a:buClr>
              <a:buSzPts val="1400"/>
              <a:buChar char="■"/>
              <a:defRPr sz="1400">
                <a:solidFill>
                  <a:srgbClr val="FFFFFF"/>
                </a:solidFill>
              </a:defRPr>
            </a:lvl3pPr>
            <a:lvl4pPr marL="1828800" lvl="3" indent="-317500" algn="l">
              <a:lnSpc>
                <a:spcPct val="115000"/>
              </a:lnSpc>
              <a:spcBef>
                <a:spcPts val="1600"/>
              </a:spcBef>
              <a:spcAft>
                <a:spcPts val="0"/>
              </a:spcAft>
              <a:buClr>
                <a:srgbClr val="FFFFFF"/>
              </a:buClr>
              <a:buSzPts val="1400"/>
              <a:buChar char="●"/>
              <a:defRPr sz="1400">
                <a:solidFill>
                  <a:srgbClr val="FFFFFF"/>
                </a:solidFill>
              </a:defRPr>
            </a:lvl4pPr>
            <a:lvl5pPr marL="2286000" lvl="4" indent="-317500" algn="l">
              <a:lnSpc>
                <a:spcPct val="115000"/>
              </a:lnSpc>
              <a:spcBef>
                <a:spcPts val="1600"/>
              </a:spcBef>
              <a:spcAft>
                <a:spcPts val="0"/>
              </a:spcAft>
              <a:buClr>
                <a:srgbClr val="FFFFFF"/>
              </a:buClr>
              <a:buSzPts val="1400"/>
              <a:buChar char="○"/>
              <a:defRPr sz="1400">
                <a:solidFill>
                  <a:srgbClr val="FFFFFF"/>
                </a:solidFill>
              </a:defRPr>
            </a:lvl5pPr>
            <a:lvl6pPr marL="2743200" lvl="5" indent="-317500" algn="l">
              <a:lnSpc>
                <a:spcPct val="115000"/>
              </a:lnSpc>
              <a:spcBef>
                <a:spcPts val="1600"/>
              </a:spcBef>
              <a:spcAft>
                <a:spcPts val="0"/>
              </a:spcAft>
              <a:buClr>
                <a:srgbClr val="FFFFFF"/>
              </a:buClr>
              <a:buSzPts val="1400"/>
              <a:buChar char="■"/>
              <a:defRPr sz="1400">
                <a:solidFill>
                  <a:srgbClr val="FFFFFF"/>
                </a:solidFill>
              </a:defRPr>
            </a:lvl6pPr>
            <a:lvl7pPr marL="3200400" lvl="6" indent="-317500" algn="l">
              <a:lnSpc>
                <a:spcPct val="115000"/>
              </a:lnSpc>
              <a:spcBef>
                <a:spcPts val="1600"/>
              </a:spcBef>
              <a:spcAft>
                <a:spcPts val="0"/>
              </a:spcAft>
              <a:buClr>
                <a:srgbClr val="FFFFFF"/>
              </a:buClr>
              <a:buSzPts val="1400"/>
              <a:buChar char="●"/>
              <a:defRPr sz="1400">
                <a:solidFill>
                  <a:srgbClr val="FFFFFF"/>
                </a:solidFill>
              </a:defRPr>
            </a:lvl7pPr>
            <a:lvl8pPr marL="3657600" lvl="7" indent="-317500" algn="l">
              <a:lnSpc>
                <a:spcPct val="115000"/>
              </a:lnSpc>
              <a:spcBef>
                <a:spcPts val="1600"/>
              </a:spcBef>
              <a:spcAft>
                <a:spcPts val="0"/>
              </a:spcAft>
              <a:buClr>
                <a:srgbClr val="FFFFFF"/>
              </a:buClr>
              <a:buSzPts val="1400"/>
              <a:buChar char="○"/>
              <a:defRPr sz="1400">
                <a:solidFill>
                  <a:srgbClr val="FFFFFF"/>
                </a:solidFill>
              </a:defRPr>
            </a:lvl8pPr>
            <a:lvl9pPr marL="4114800" lvl="8" indent="-317500" algn="l">
              <a:lnSpc>
                <a:spcPct val="115000"/>
              </a:lnSpc>
              <a:spcBef>
                <a:spcPts val="1600"/>
              </a:spcBef>
              <a:spcAft>
                <a:spcPts val="1600"/>
              </a:spcAft>
              <a:buClr>
                <a:srgbClr val="FFFFFF"/>
              </a:buClr>
              <a:buSzPts val="1400"/>
              <a:buChar char="■"/>
              <a:defRPr sz="1400">
                <a:solidFill>
                  <a:srgbClr val="FFFFFF"/>
                </a:solidFill>
              </a:defRPr>
            </a:lvl9pPr>
          </a:lstStyle>
          <a:p>
            <a:endParaRPr/>
          </a:p>
        </p:txBody>
      </p:sp>
      <p:sp>
        <p:nvSpPr>
          <p:cNvPr id="93" name="Google Shape;93;p2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8">
  <p:cSld name="AUTOLAYOUT_11">
    <p:bg>
      <p:bgPr>
        <a:solidFill>
          <a:srgbClr val="FFFFFF"/>
        </a:solidFill>
        <a:effectLst/>
      </p:bgPr>
    </p:bg>
    <p:spTree>
      <p:nvGrpSpPr>
        <p:cNvPr id="1" name="Shape 94"/>
        <p:cNvGrpSpPr/>
        <p:nvPr/>
      </p:nvGrpSpPr>
      <p:grpSpPr>
        <a:xfrm>
          <a:off x="0" y="0"/>
          <a:ext cx="0" cy="0"/>
          <a:chOff x="0" y="0"/>
          <a:chExt cx="0" cy="0"/>
        </a:xfrm>
      </p:grpSpPr>
      <p:sp>
        <p:nvSpPr>
          <p:cNvPr id="95" name="Google Shape;95;p21"/>
          <p:cNvSpPr/>
          <p:nvPr/>
        </p:nvSpPr>
        <p:spPr>
          <a:xfrm>
            <a:off x="0" y="0"/>
            <a:ext cx="9144000" cy="5143500"/>
          </a:xfrm>
          <a:prstGeom prst="rect">
            <a:avLst/>
          </a:prstGeom>
          <a:solidFill>
            <a:srgbClr val="0F9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1"/>
          <p:cNvSpPr txBox="1">
            <a:spLocks noGrp="1"/>
          </p:cNvSpPr>
          <p:nvPr>
            <p:ph type="body" idx="1"/>
          </p:nvPr>
        </p:nvSpPr>
        <p:spPr>
          <a:xfrm>
            <a:off x="6281725" y="679625"/>
            <a:ext cx="2683200" cy="36588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rgbClr val="FFFFFF"/>
              </a:buClr>
              <a:buSzPts val="1600"/>
              <a:buChar char="●"/>
              <a:defRPr sz="1600">
                <a:solidFill>
                  <a:srgbClr val="FFFFFF"/>
                </a:solidFill>
              </a:defRPr>
            </a:lvl1pPr>
            <a:lvl2pPr marL="914400" lvl="1" indent="-317500" algn="l">
              <a:lnSpc>
                <a:spcPct val="115000"/>
              </a:lnSpc>
              <a:spcBef>
                <a:spcPts val="1600"/>
              </a:spcBef>
              <a:spcAft>
                <a:spcPts val="0"/>
              </a:spcAft>
              <a:buClr>
                <a:srgbClr val="FFFFFF"/>
              </a:buClr>
              <a:buSzPts val="1400"/>
              <a:buChar char="○"/>
              <a:defRPr sz="1400">
                <a:solidFill>
                  <a:srgbClr val="FFFFFF"/>
                </a:solidFill>
              </a:defRPr>
            </a:lvl2pPr>
            <a:lvl3pPr marL="1371600" lvl="2" indent="-317500" algn="l">
              <a:lnSpc>
                <a:spcPct val="115000"/>
              </a:lnSpc>
              <a:spcBef>
                <a:spcPts val="1600"/>
              </a:spcBef>
              <a:spcAft>
                <a:spcPts val="0"/>
              </a:spcAft>
              <a:buClr>
                <a:srgbClr val="FFFFFF"/>
              </a:buClr>
              <a:buSzPts val="1400"/>
              <a:buChar char="■"/>
              <a:defRPr sz="1400">
                <a:solidFill>
                  <a:srgbClr val="FFFFFF"/>
                </a:solidFill>
              </a:defRPr>
            </a:lvl3pPr>
            <a:lvl4pPr marL="1828800" lvl="3" indent="-317500" algn="l">
              <a:lnSpc>
                <a:spcPct val="115000"/>
              </a:lnSpc>
              <a:spcBef>
                <a:spcPts val="1600"/>
              </a:spcBef>
              <a:spcAft>
                <a:spcPts val="0"/>
              </a:spcAft>
              <a:buClr>
                <a:srgbClr val="FFFFFF"/>
              </a:buClr>
              <a:buSzPts val="1400"/>
              <a:buChar char="●"/>
              <a:defRPr sz="1400">
                <a:solidFill>
                  <a:srgbClr val="FFFFFF"/>
                </a:solidFill>
              </a:defRPr>
            </a:lvl4pPr>
            <a:lvl5pPr marL="2286000" lvl="4" indent="-317500" algn="l">
              <a:lnSpc>
                <a:spcPct val="115000"/>
              </a:lnSpc>
              <a:spcBef>
                <a:spcPts val="1600"/>
              </a:spcBef>
              <a:spcAft>
                <a:spcPts val="0"/>
              </a:spcAft>
              <a:buClr>
                <a:srgbClr val="FFFFFF"/>
              </a:buClr>
              <a:buSzPts val="1400"/>
              <a:buChar char="○"/>
              <a:defRPr sz="1400">
                <a:solidFill>
                  <a:srgbClr val="FFFFFF"/>
                </a:solidFill>
              </a:defRPr>
            </a:lvl5pPr>
            <a:lvl6pPr marL="2743200" lvl="5" indent="-317500" algn="l">
              <a:lnSpc>
                <a:spcPct val="115000"/>
              </a:lnSpc>
              <a:spcBef>
                <a:spcPts val="1600"/>
              </a:spcBef>
              <a:spcAft>
                <a:spcPts val="0"/>
              </a:spcAft>
              <a:buClr>
                <a:srgbClr val="FFFFFF"/>
              </a:buClr>
              <a:buSzPts val="1400"/>
              <a:buChar char="■"/>
              <a:defRPr sz="1400">
                <a:solidFill>
                  <a:srgbClr val="FFFFFF"/>
                </a:solidFill>
              </a:defRPr>
            </a:lvl6pPr>
            <a:lvl7pPr marL="3200400" lvl="6" indent="-317500" algn="l">
              <a:lnSpc>
                <a:spcPct val="115000"/>
              </a:lnSpc>
              <a:spcBef>
                <a:spcPts val="1600"/>
              </a:spcBef>
              <a:spcAft>
                <a:spcPts val="0"/>
              </a:spcAft>
              <a:buClr>
                <a:srgbClr val="FFFFFF"/>
              </a:buClr>
              <a:buSzPts val="1400"/>
              <a:buChar char="●"/>
              <a:defRPr sz="1400">
                <a:solidFill>
                  <a:srgbClr val="FFFFFF"/>
                </a:solidFill>
              </a:defRPr>
            </a:lvl7pPr>
            <a:lvl8pPr marL="3657600" lvl="7" indent="-317500" algn="l">
              <a:lnSpc>
                <a:spcPct val="115000"/>
              </a:lnSpc>
              <a:spcBef>
                <a:spcPts val="1600"/>
              </a:spcBef>
              <a:spcAft>
                <a:spcPts val="0"/>
              </a:spcAft>
              <a:buClr>
                <a:srgbClr val="FFFFFF"/>
              </a:buClr>
              <a:buSzPts val="1400"/>
              <a:buChar char="○"/>
              <a:defRPr sz="1400">
                <a:solidFill>
                  <a:srgbClr val="FFFFFF"/>
                </a:solidFill>
              </a:defRPr>
            </a:lvl8pPr>
            <a:lvl9pPr marL="4114800" lvl="8" indent="-317500" algn="l">
              <a:lnSpc>
                <a:spcPct val="115000"/>
              </a:lnSpc>
              <a:spcBef>
                <a:spcPts val="1600"/>
              </a:spcBef>
              <a:spcAft>
                <a:spcPts val="1600"/>
              </a:spcAft>
              <a:buClr>
                <a:srgbClr val="FFFFFF"/>
              </a:buClr>
              <a:buSzPts val="1400"/>
              <a:buChar char="■"/>
              <a:defRPr sz="1400">
                <a:solidFill>
                  <a:srgbClr val="FFFFFF"/>
                </a:solidFill>
              </a:defRPr>
            </a:lvl9pPr>
          </a:lstStyle>
          <a:p>
            <a:endParaRPr/>
          </a:p>
        </p:txBody>
      </p:sp>
      <p:sp>
        <p:nvSpPr>
          <p:cNvPr id="97" name="Google Shape;97;p2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98" name="Google Shape;98;p21"/>
          <p:cNvSpPr/>
          <p:nvPr/>
        </p:nvSpPr>
        <p:spPr>
          <a:xfrm>
            <a:off x="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1"/>
          <p:cNvSpPr/>
          <p:nvPr/>
        </p:nvSpPr>
        <p:spPr>
          <a:xfrm>
            <a:off x="6531575" y="0"/>
            <a:ext cx="864300" cy="2460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1"/>
          <p:cNvSpPr/>
          <p:nvPr/>
        </p:nvSpPr>
        <p:spPr>
          <a:xfrm>
            <a:off x="7395898" y="0"/>
            <a:ext cx="1748100" cy="246000"/>
          </a:xfrm>
          <a:prstGeom prst="rect">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hyperlink" Target="https://www.weareteachers.com/10-things-about-childhood-trauma-every-teacher-needs-to-know/" TargetMode="External"/><Relationship Id="rId5" Type="http://schemas.openxmlformats.org/officeDocument/2006/relationships/hyperlink" Target="https://www.nasponline.org/resources-and-publications/resources-and-podcasts/school-climate-safety-and-crisis/mental-health-resources/trauma/supporting-students-experiencing-childhood-trauma-tips-for-parents-and-educators" TargetMode="External"/><Relationship Id="rId4" Type="http://schemas.openxmlformats.org/officeDocument/2006/relationships/hyperlink" Target="https://www.nasponline.org/resources-and-publications/resources-and-podcasts/school-climate-safety-and-crisis/mental-health-resources/traum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2"/>
          <p:cNvPicPr preferRelativeResize="0"/>
          <p:nvPr/>
        </p:nvPicPr>
        <p:blipFill rotWithShape="1">
          <a:blip r:embed="rId3">
            <a:alphaModFix/>
          </a:blip>
          <a:srcRect t="38607" b="38604"/>
          <a:stretch/>
        </p:blipFill>
        <p:spPr>
          <a:xfrm>
            <a:off x="0" y="0"/>
            <a:ext cx="9144003" cy="2209447"/>
          </a:xfrm>
          <a:prstGeom prst="rect">
            <a:avLst/>
          </a:prstGeom>
          <a:noFill/>
          <a:ln>
            <a:noFill/>
          </a:ln>
        </p:spPr>
      </p:pic>
      <p:sp>
        <p:nvSpPr>
          <p:cNvPr id="106" name="Google Shape;106;p22"/>
          <p:cNvSpPr txBox="1">
            <a:spLocks noGrp="1"/>
          </p:cNvSpPr>
          <p:nvPr>
            <p:ph type="body" idx="1"/>
          </p:nvPr>
        </p:nvSpPr>
        <p:spPr>
          <a:xfrm>
            <a:off x="498000" y="86525"/>
            <a:ext cx="4735200" cy="664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a:latin typeface="Cinzel"/>
                <a:ea typeface="Cinzel"/>
                <a:cs typeface="Cinzel"/>
                <a:sym typeface="Cinzel"/>
              </a:rPr>
              <a:t>When we finally return to school</a:t>
            </a:r>
            <a:r>
              <a:rPr lang="en">
                <a:latin typeface="Cinzel"/>
                <a:ea typeface="Cinzel"/>
                <a:cs typeface="Cinzel"/>
                <a:sym typeface="Cinzel"/>
              </a:rPr>
              <a:t>…</a:t>
            </a:r>
            <a:endParaRPr>
              <a:latin typeface="Cinzel"/>
              <a:ea typeface="Cinzel"/>
              <a:cs typeface="Cinzel"/>
              <a:sym typeface="Cinzel"/>
            </a:endParaRPr>
          </a:p>
        </p:txBody>
      </p:sp>
      <p:sp>
        <p:nvSpPr>
          <p:cNvPr id="107" name="Google Shape;107;p22"/>
          <p:cNvSpPr txBox="1">
            <a:spLocks noGrp="1"/>
          </p:cNvSpPr>
          <p:nvPr>
            <p:ph type="body" idx="2"/>
          </p:nvPr>
        </p:nvSpPr>
        <p:spPr>
          <a:xfrm>
            <a:off x="6177421" y="2506875"/>
            <a:ext cx="2670300" cy="203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a:t>How do we address the psychological effects of the COVID-19 quarantine with our students and with each other?</a:t>
            </a:r>
            <a:endParaRPr sz="1800"/>
          </a:p>
        </p:txBody>
      </p:sp>
      <p:sp>
        <p:nvSpPr>
          <p:cNvPr id="108" name="Google Shape;108;p22"/>
          <p:cNvSpPr txBox="1"/>
          <p:nvPr/>
        </p:nvSpPr>
        <p:spPr>
          <a:xfrm>
            <a:off x="237850" y="3375100"/>
            <a:ext cx="5837100" cy="165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inzel"/>
                <a:ea typeface="Cinzel"/>
                <a:cs typeface="Cinzel"/>
                <a:sym typeface="Cinzel"/>
              </a:rPr>
              <a:t>By:</a:t>
            </a:r>
            <a:endParaRPr dirty="0">
              <a:latin typeface="Cinzel"/>
              <a:ea typeface="Cinzel"/>
              <a:cs typeface="Cinzel"/>
              <a:sym typeface="Cinzel"/>
            </a:endParaRPr>
          </a:p>
          <a:p>
            <a:pPr marL="0" lvl="0" indent="0" algn="l" rtl="0">
              <a:spcBef>
                <a:spcPts val="0"/>
              </a:spcBef>
              <a:spcAft>
                <a:spcPts val="0"/>
              </a:spcAft>
              <a:buNone/>
            </a:pPr>
            <a:r>
              <a:rPr lang="en" dirty="0">
                <a:latin typeface="Cinzel"/>
                <a:ea typeface="Cinzel"/>
                <a:cs typeface="Cinzel"/>
                <a:sym typeface="Cinzel"/>
              </a:rPr>
              <a:t>Dr. </a:t>
            </a:r>
            <a:r>
              <a:rPr lang="en">
                <a:latin typeface="Cinzel"/>
                <a:ea typeface="Cinzel"/>
                <a:cs typeface="Cinzel"/>
                <a:sym typeface="Cinzel"/>
              </a:rPr>
              <a:t>Gina Beaman</a:t>
            </a:r>
            <a:r>
              <a:rPr lang="en" dirty="0">
                <a:latin typeface="Cinzel"/>
                <a:ea typeface="Cinzel"/>
                <a:cs typeface="Cinzel"/>
                <a:sym typeface="Cinzel"/>
              </a:rPr>
              <a:t>, </a:t>
            </a:r>
            <a:r>
              <a:rPr lang="en" dirty="0" err="1">
                <a:latin typeface="Cinzel"/>
                <a:ea typeface="Cinzel"/>
                <a:cs typeface="Cinzel"/>
                <a:sym typeface="Cinzel"/>
              </a:rPr>
              <a:t>Psy.D</a:t>
            </a:r>
            <a:r>
              <a:rPr lang="en" dirty="0">
                <a:latin typeface="Cinzel"/>
                <a:ea typeface="Cinzel"/>
                <a:cs typeface="Cinzel"/>
                <a:sym typeface="Cinzel"/>
              </a:rPr>
              <a:t>, LMFT, LEP, PPSC</a:t>
            </a:r>
            <a:endParaRPr dirty="0">
              <a:latin typeface="Cinzel"/>
              <a:ea typeface="Cinzel"/>
              <a:cs typeface="Cinzel"/>
              <a:sym typeface="Cinzel"/>
            </a:endParaRPr>
          </a:p>
          <a:p>
            <a:pPr marL="0" lvl="0" indent="0" algn="l" rtl="0">
              <a:spcBef>
                <a:spcPts val="0"/>
              </a:spcBef>
              <a:spcAft>
                <a:spcPts val="0"/>
              </a:spcAft>
              <a:buNone/>
            </a:pPr>
            <a:endParaRPr dirty="0">
              <a:latin typeface="Cinzel"/>
              <a:ea typeface="Cinzel"/>
              <a:cs typeface="Cinzel"/>
              <a:sym typeface="Cinzel"/>
            </a:endParaRPr>
          </a:p>
          <a:p>
            <a:pPr marL="0" lvl="0" indent="0" algn="l" rtl="0">
              <a:spcBef>
                <a:spcPts val="0"/>
              </a:spcBef>
              <a:spcAft>
                <a:spcPts val="0"/>
              </a:spcAft>
              <a:buNone/>
            </a:pPr>
            <a:endParaRPr dirty="0">
              <a:latin typeface="Cinzel"/>
              <a:ea typeface="Cinzel"/>
              <a:cs typeface="Cinzel"/>
              <a:sym typeface="Cinzel"/>
            </a:endParaRPr>
          </a:p>
          <a:p>
            <a:pPr marL="0" lvl="0" indent="0" algn="l" rtl="0">
              <a:spcBef>
                <a:spcPts val="0"/>
              </a:spcBef>
              <a:spcAft>
                <a:spcPts val="0"/>
              </a:spcAft>
              <a:buNone/>
            </a:pPr>
            <a:endParaRPr dirty="0">
              <a:latin typeface="Cinzel"/>
              <a:ea typeface="Cinzel"/>
              <a:cs typeface="Cinzel"/>
              <a:sym typeface="Cinzel"/>
            </a:endParaRPr>
          </a:p>
          <a:p>
            <a:pPr marL="0" lvl="0" indent="0" algn="l" rtl="0">
              <a:spcBef>
                <a:spcPts val="0"/>
              </a:spcBef>
              <a:spcAft>
                <a:spcPts val="0"/>
              </a:spcAft>
              <a:buNone/>
            </a:pPr>
            <a:r>
              <a:rPr lang="en" sz="800" dirty="0">
                <a:solidFill>
                  <a:srgbClr val="999999"/>
                </a:solidFill>
              </a:rPr>
              <a:t>Adapted from Brooks, S. K., Webster, R. K., Smith, L. E., Woodland, L., </a:t>
            </a:r>
            <a:r>
              <a:rPr lang="en" sz="800" dirty="0" err="1">
                <a:solidFill>
                  <a:srgbClr val="999999"/>
                </a:solidFill>
              </a:rPr>
              <a:t>Wessley</a:t>
            </a:r>
            <a:r>
              <a:rPr lang="en" sz="800" dirty="0">
                <a:solidFill>
                  <a:srgbClr val="999999"/>
                </a:solidFill>
              </a:rPr>
              <a:t>, S., Greenberg, N., &amp; Rubin, G. J. (2020, March 14). The psychological impact of quarantine and how to reduce it: rapid review of the evidence. </a:t>
            </a:r>
            <a:r>
              <a:rPr lang="en" sz="800" i="1" dirty="0">
                <a:solidFill>
                  <a:srgbClr val="999999"/>
                </a:solidFill>
              </a:rPr>
              <a:t>Rapid Review</a:t>
            </a:r>
            <a:r>
              <a:rPr lang="en" sz="800" dirty="0">
                <a:solidFill>
                  <a:srgbClr val="999999"/>
                </a:solidFill>
              </a:rPr>
              <a:t>, </a:t>
            </a:r>
            <a:r>
              <a:rPr lang="en" sz="800" i="1" dirty="0">
                <a:solidFill>
                  <a:srgbClr val="999999"/>
                </a:solidFill>
              </a:rPr>
              <a:t>395</a:t>
            </a:r>
            <a:r>
              <a:rPr lang="en" sz="800" dirty="0">
                <a:solidFill>
                  <a:srgbClr val="999999"/>
                </a:solidFill>
              </a:rPr>
              <a:t>(10227), 912-920. http://</a:t>
            </a:r>
            <a:r>
              <a:rPr lang="en" sz="800" dirty="0" err="1">
                <a:solidFill>
                  <a:srgbClr val="999999"/>
                </a:solidFill>
              </a:rPr>
              <a:t>dx.doi.org</a:t>
            </a:r>
            <a:r>
              <a:rPr lang="en" sz="800" dirty="0">
                <a:solidFill>
                  <a:srgbClr val="999999"/>
                </a:solidFill>
              </a:rPr>
              <a:t>/https://</a:t>
            </a:r>
            <a:r>
              <a:rPr lang="en" sz="800" dirty="0" err="1">
                <a:solidFill>
                  <a:srgbClr val="999999"/>
                </a:solidFill>
              </a:rPr>
              <a:t>doi.org</a:t>
            </a:r>
            <a:r>
              <a:rPr lang="en" sz="800" dirty="0">
                <a:solidFill>
                  <a:srgbClr val="999999"/>
                </a:solidFill>
              </a:rPr>
              <a:t>/10.1016/S0140-6736(20)30460-8</a:t>
            </a:r>
            <a:endParaRPr sz="800" dirty="0">
              <a:solidFill>
                <a:srgbClr val="9999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31"/>
          <p:cNvPicPr preferRelativeResize="0"/>
          <p:nvPr/>
        </p:nvPicPr>
        <p:blipFill>
          <a:blip r:embed="rId3">
            <a:alphaModFix/>
          </a:blip>
          <a:stretch>
            <a:fillRect/>
          </a:stretch>
        </p:blipFill>
        <p:spPr>
          <a:xfrm>
            <a:off x="152400" y="152400"/>
            <a:ext cx="4838701" cy="4838701"/>
          </a:xfrm>
          <a:prstGeom prst="rect">
            <a:avLst/>
          </a:prstGeom>
          <a:noFill/>
          <a:ln>
            <a:noFill/>
          </a:ln>
        </p:spPr>
      </p:pic>
      <p:sp>
        <p:nvSpPr>
          <p:cNvPr id="168" name="Google Shape;168;p31"/>
          <p:cNvSpPr txBox="1"/>
          <p:nvPr/>
        </p:nvSpPr>
        <p:spPr>
          <a:xfrm>
            <a:off x="366675" y="356775"/>
            <a:ext cx="1585800" cy="251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Cinzel"/>
                <a:ea typeface="Cinzel"/>
                <a:cs typeface="Cinzel"/>
                <a:sym typeface="Cinzel"/>
              </a:rPr>
              <a:t>What do I say?</a:t>
            </a:r>
            <a:endParaRPr sz="3600">
              <a:latin typeface="Cinzel"/>
              <a:ea typeface="Cinzel"/>
              <a:cs typeface="Cinzel"/>
              <a:sym typeface="Cinzel"/>
            </a:endParaRPr>
          </a:p>
        </p:txBody>
      </p:sp>
      <p:sp>
        <p:nvSpPr>
          <p:cNvPr id="169" name="Google Shape;169;p31"/>
          <p:cNvSpPr txBox="1"/>
          <p:nvPr/>
        </p:nvSpPr>
        <p:spPr>
          <a:xfrm>
            <a:off x="5193050" y="243425"/>
            <a:ext cx="3666600" cy="4578600"/>
          </a:xfrm>
          <a:prstGeom prst="rect">
            <a:avLst/>
          </a:prstGeom>
          <a:noFill/>
          <a:ln>
            <a:noFill/>
          </a:ln>
        </p:spPr>
        <p:txBody>
          <a:bodyPr spcFirstLastPara="1" wrap="square" lIns="91425" tIns="91425" rIns="91425" bIns="91425" anchor="t" anchorCtr="0">
            <a:noAutofit/>
          </a:bodyPr>
          <a:lstStyle/>
          <a:p>
            <a:pPr marL="425450" indent="-285750">
              <a:buSzPts val="1400"/>
              <a:buFont typeface="Wingdings" pitchFamily="2" charset="2"/>
              <a:buChar char="q"/>
            </a:pPr>
            <a:r>
              <a:rPr lang="en" dirty="0"/>
              <a:t>Elicit and honor student voices.</a:t>
            </a:r>
          </a:p>
          <a:p>
            <a:pPr marL="139700">
              <a:buSzPts val="1400"/>
            </a:pPr>
            <a:r>
              <a:rPr lang="en" dirty="0"/>
              <a:t>  </a:t>
            </a:r>
          </a:p>
          <a:p>
            <a:pPr marL="457200" lvl="0" indent="-317500" algn="l" rtl="0">
              <a:spcBef>
                <a:spcPts val="0"/>
              </a:spcBef>
              <a:spcAft>
                <a:spcPts val="0"/>
              </a:spcAft>
              <a:buSzPts val="1400"/>
              <a:buChar char="❏"/>
            </a:pPr>
            <a:r>
              <a:rPr lang="en" dirty="0"/>
              <a:t>Respond calmly and compassionately</a:t>
            </a:r>
            <a:endParaRPr dirty="0"/>
          </a:p>
          <a:p>
            <a:pPr marL="457200" lvl="0" indent="0" algn="l" rtl="0">
              <a:spcBef>
                <a:spcPts val="0"/>
              </a:spcBef>
              <a:spcAft>
                <a:spcPts val="0"/>
              </a:spcAft>
              <a:buNone/>
            </a:pPr>
            <a:endParaRPr dirty="0"/>
          </a:p>
          <a:p>
            <a:pPr marL="457200" lvl="0" indent="-317500" algn="l" rtl="0">
              <a:spcBef>
                <a:spcPts val="0"/>
              </a:spcBef>
              <a:spcAft>
                <a:spcPts val="0"/>
              </a:spcAft>
              <a:buSzPts val="1400"/>
              <a:buChar char="❏"/>
            </a:pPr>
            <a:r>
              <a:rPr lang="en" dirty="0"/>
              <a:t>Reassure safety.</a:t>
            </a:r>
            <a:endParaRPr dirty="0"/>
          </a:p>
          <a:p>
            <a:pPr marL="457200" lvl="0" indent="0" algn="l" rtl="0">
              <a:spcBef>
                <a:spcPts val="0"/>
              </a:spcBef>
              <a:spcAft>
                <a:spcPts val="0"/>
              </a:spcAft>
              <a:buNone/>
            </a:pPr>
            <a:endParaRPr dirty="0"/>
          </a:p>
          <a:p>
            <a:pPr marL="457200" lvl="0" indent="-317500" algn="l" rtl="0">
              <a:spcBef>
                <a:spcPts val="0"/>
              </a:spcBef>
              <a:spcAft>
                <a:spcPts val="0"/>
              </a:spcAft>
              <a:buSzPts val="1400"/>
              <a:buChar char="❏"/>
            </a:pPr>
            <a:r>
              <a:rPr lang="en" dirty="0"/>
              <a:t>Honestly answer questions in developmentally appropriate language.</a:t>
            </a:r>
            <a:endParaRPr dirty="0"/>
          </a:p>
          <a:p>
            <a:pPr marL="457200" lvl="0" indent="0" algn="l" rtl="0">
              <a:spcBef>
                <a:spcPts val="0"/>
              </a:spcBef>
              <a:spcAft>
                <a:spcPts val="0"/>
              </a:spcAft>
              <a:buNone/>
            </a:pPr>
            <a:endParaRPr dirty="0"/>
          </a:p>
          <a:p>
            <a:pPr marL="457200" lvl="0" indent="-317500" algn="l" rtl="0">
              <a:spcBef>
                <a:spcPts val="0"/>
              </a:spcBef>
              <a:spcAft>
                <a:spcPts val="0"/>
              </a:spcAft>
              <a:buSzPts val="1400"/>
              <a:buChar char="❏"/>
            </a:pPr>
            <a:r>
              <a:rPr lang="en" dirty="0"/>
              <a:t>Expand their “feelings” vocabulary so they can increase their ability to express themselves.</a:t>
            </a:r>
          </a:p>
          <a:p>
            <a:pPr marL="139700" lvl="0" algn="l" rtl="0">
              <a:spcBef>
                <a:spcPts val="0"/>
              </a:spcBef>
              <a:spcAft>
                <a:spcPts val="0"/>
              </a:spcAft>
              <a:buSzPts val="1400"/>
            </a:pPr>
            <a:endParaRPr lang="en" dirty="0"/>
          </a:p>
          <a:p>
            <a:pPr marL="457200" lvl="0" indent="-317500" algn="l" rtl="0">
              <a:spcBef>
                <a:spcPts val="0"/>
              </a:spcBef>
              <a:spcAft>
                <a:spcPts val="0"/>
              </a:spcAft>
              <a:buSzPts val="1400"/>
              <a:buChar char="❏"/>
            </a:pPr>
            <a:r>
              <a:rPr lang="en" dirty="0"/>
              <a:t>Encourage positive decision-making skills.</a:t>
            </a:r>
          </a:p>
          <a:p>
            <a:pPr marL="139700" lvl="0" algn="l" rtl="0">
              <a:spcBef>
                <a:spcPts val="0"/>
              </a:spcBef>
              <a:spcAft>
                <a:spcPts val="0"/>
              </a:spcAft>
              <a:buSzPts val="1400"/>
            </a:pPr>
            <a:endParaRPr lang="en" dirty="0"/>
          </a:p>
          <a:p>
            <a:pPr marL="457200" lvl="0" indent="-317500" algn="l" rtl="0">
              <a:spcBef>
                <a:spcPts val="0"/>
              </a:spcBef>
              <a:spcAft>
                <a:spcPts val="0"/>
              </a:spcAft>
              <a:buSzPts val="1400"/>
              <a:buChar char="❏"/>
            </a:pPr>
            <a:r>
              <a:rPr lang="en" dirty="0"/>
              <a:t>Use strength-based language: how teachers talk to their students </a:t>
            </a:r>
            <a:r>
              <a:rPr lang="en-US" dirty="0"/>
              <a:t>influences</a:t>
            </a:r>
            <a:r>
              <a:rPr lang="en" dirty="0"/>
              <a:t> their self-concept and how they see themselves.</a:t>
            </a:r>
          </a:p>
          <a:p>
            <a:pPr marL="457200" lvl="0" indent="-317500" algn="l" rtl="0">
              <a:spcBef>
                <a:spcPts val="0"/>
              </a:spcBef>
              <a:spcAft>
                <a:spcPts val="0"/>
              </a:spcAft>
              <a:buSzPts val="1400"/>
              <a:buChar char="❏"/>
            </a:pPr>
            <a:endParaRPr lang="en" dirty="0"/>
          </a:p>
          <a:p>
            <a:pPr marL="139700" lvl="0" algn="l" rtl="0">
              <a:spcBef>
                <a:spcPts val="0"/>
              </a:spcBef>
              <a:spcAft>
                <a:spcPts val="0"/>
              </a:spcAft>
              <a:buSzPts val="1400"/>
            </a:pPr>
            <a:endParaRPr dirty="0"/>
          </a:p>
          <a:p>
            <a:pPr marL="457200" lvl="0" indent="0" algn="l" rtl="0">
              <a:spcBef>
                <a:spcPts val="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32"/>
          <p:cNvPicPr preferRelativeResize="0"/>
          <p:nvPr/>
        </p:nvPicPr>
        <p:blipFill rotWithShape="1">
          <a:blip r:embed="rId3">
            <a:alphaModFix amt="80000"/>
          </a:blip>
          <a:srcRect t="21875" b="21875"/>
          <a:stretch/>
        </p:blipFill>
        <p:spPr>
          <a:xfrm>
            <a:off x="0" y="0"/>
            <a:ext cx="9144003" cy="5143498"/>
          </a:xfrm>
          <a:prstGeom prst="rect">
            <a:avLst/>
          </a:prstGeom>
          <a:noFill/>
          <a:ln>
            <a:noFill/>
          </a:ln>
        </p:spPr>
      </p:pic>
      <p:sp>
        <p:nvSpPr>
          <p:cNvPr id="175" name="Google Shape;175;p32"/>
          <p:cNvSpPr txBox="1">
            <a:spLocks noGrp="1"/>
          </p:cNvSpPr>
          <p:nvPr>
            <p:ph type="body" idx="1"/>
          </p:nvPr>
        </p:nvSpPr>
        <p:spPr>
          <a:xfrm>
            <a:off x="102100" y="550450"/>
            <a:ext cx="3718500" cy="3903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b="1"/>
              <a:t>Lead</a:t>
            </a:r>
            <a:endParaRPr sz="1800" b="1"/>
          </a:p>
          <a:p>
            <a:pPr marL="457200" lvl="0" indent="-342900" algn="l" rtl="0">
              <a:spcBef>
                <a:spcPts val="1600"/>
              </a:spcBef>
              <a:spcAft>
                <a:spcPts val="0"/>
              </a:spcAft>
              <a:buSzPts val="1800"/>
              <a:buChar char="➔"/>
            </a:pPr>
            <a:r>
              <a:rPr lang="en" sz="1800" b="1"/>
              <a:t>Remain attentive </a:t>
            </a:r>
            <a:endParaRPr sz="1800" b="1"/>
          </a:p>
          <a:p>
            <a:pPr marL="457200" lvl="0" indent="-342900" algn="l" rtl="0">
              <a:spcBef>
                <a:spcPts val="1600"/>
              </a:spcBef>
              <a:spcAft>
                <a:spcPts val="0"/>
              </a:spcAft>
              <a:buSzPts val="1800"/>
              <a:buChar char="➔"/>
            </a:pPr>
            <a:r>
              <a:rPr lang="en" sz="1800" b="1"/>
              <a:t>Seek other resources and the expertise of others</a:t>
            </a:r>
            <a:endParaRPr sz="1800" b="1"/>
          </a:p>
          <a:p>
            <a:pPr marL="457200" lvl="0" indent="-342900" algn="l" rtl="0">
              <a:spcBef>
                <a:spcPts val="1600"/>
              </a:spcBef>
              <a:spcAft>
                <a:spcPts val="0"/>
              </a:spcAft>
              <a:buSzPts val="1800"/>
              <a:buChar char="➔"/>
            </a:pPr>
            <a:r>
              <a:rPr lang="en" sz="1800" b="1"/>
              <a:t>Be prepared and anticipate questions and concerns</a:t>
            </a:r>
            <a:endParaRPr sz="1800" b="1"/>
          </a:p>
          <a:p>
            <a:pPr marL="457200" lvl="0" indent="-342900" algn="l" rtl="0">
              <a:spcBef>
                <a:spcPts val="1600"/>
              </a:spcBef>
              <a:spcAft>
                <a:spcPts val="0"/>
              </a:spcAft>
              <a:buSzPts val="1800"/>
              <a:buChar char="➔"/>
            </a:pPr>
            <a:r>
              <a:rPr lang="en" sz="1800" b="1"/>
              <a:t>Communicate</a:t>
            </a:r>
            <a:endParaRPr sz="1800" b="1"/>
          </a:p>
          <a:p>
            <a:pPr marL="457200" lvl="0" indent="-342900" algn="l" rtl="0">
              <a:spcBef>
                <a:spcPts val="1600"/>
              </a:spcBef>
              <a:spcAft>
                <a:spcPts val="1600"/>
              </a:spcAft>
              <a:buSzPts val="1800"/>
              <a:buChar char="➔"/>
            </a:pPr>
            <a:r>
              <a:rPr lang="en" sz="1800" b="1"/>
              <a:t>Encourage communication</a:t>
            </a:r>
            <a:endParaRPr sz="1800" b="1"/>
          </a:p>
        </p:txBody>
      </p:sp>
      <p:sp>
        <p:nvSpPr>
          <p:cNvPr id="176" name="Google Shape;176;p32"/>
          <p:cNvSpPr txBox="1">
            <a:spLocks noGrp="1"/>
          </p:cNvSpPr>
          <p:nvPr>
            <p:ph type="body" idx="2"/>
          </p:nvPr>
        </p:nvSpPr>
        <p:spPr>
          <a:xfrm>
            <a:off x="5951100" y="268375"/>
            <a:ext cx="3192900" cy="732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a:t>What do I do?</a:t>
            </a:r>
            <a:endParaRPr sz="3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3"/>
          <p:cNvPicPr preferRelativeResize="0"/>
          <p:nvPr/>
        </p:nvPicPr>
        <p:blipFill>
          <a:blip r:embed="rId3">
            <a:alphaModFix/>
          </a:blip>
          <a:stretch>
            <a:fillRect/>
          </a:stretch>
        </p:blipFill>
        <p:spPr>
          <a:xfrm>
            <a:off x="152400" y="152400"/>
            <a:ext cx="3738996" cy="4838700"/>
          </a:xfrm>
          <a:prstGeom prst="rect">
            <a:avLst/>
          </a:prstGeom>
          <a:noFill/>
          <a:ln>
            <a:noFill/>
          </a:ln>
        </p:spPr>
      </p:pic>
      <p:sp>
        <p:nvSpPr>
          <p:cNvPr id="182" name="Google Shape;182;p33"/>
          <p:cNvSpPr txBox="1"/>
          <p:nvPr/>
        </p:nvSpPr>
        <p:spPr>
          <a:xfrm>
            <a:off x="1217275" y="1274225"/>
            <a:ext cx="2618100" cy="171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inzel"/>
                <a:ea typeface="Cinzel"/>
                <a:cs typeface="Cinzel"/>
                <a:sym typeface="Cinzel"/>
              </a:rPr>
              <a:t>Where can I find more resources?</a:t>
            </a:r>
            <a:endParaRPr sz="3000">
              <a:latin typeface="Cinzel"/>
              <a:ea typeface="Cinzel"/>
              <a:cs typeface="Cinzel"/>
              <a:sym typeface="Cinzel"/>
            </a:endParaRPr>
          </a:p>
        </p:txBody>
      </p:sp>
      <p:sp>
        <p:nvSpPr>
          <p:cNvPr id="183" name="Google Shape;183;p33"/>
          <p:cNvSpPr txBox="1"/>
          <p:nvPr/>
        </p:nvSpPr>
        <p:spPr>
          <a:xfrm>
            <a:off x="4053350" y="152500"/>
            <a:ext cx="4905600" cy="48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4"/>
              </a:rPr>
              <a:t>Trauma</a:t>
            </a:r>
            <a:endParaRPr lang="en" u="sng" dirty="0">
              <a:solidFill>
                <a:schemeClr val="hlink"/>
              </a:solidFill>
            </a:endParaRPr>
          </a:p>
          <a:p>
            <a:pPr lvl="0"/>
            <a:r>
              <a:rPr lang="en-US" dirty="0"/>
              <a:t>https://</a:t>
            </a:r>
            <a:r>
              <a:rPr lang="en-US" dirty="0" err="1"/>
              <a:t>www.nasponline.org</a:t>
            </a:r>
            <a:r>
              <a:rPr lang="en-US" dirty="0"/>
              <a:t>/resources-and-publications/resources-and-podcasts/school-climate-safety-and-crisis/mental-health-resources/trauma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u="sng" dirty="0">
                <a:solidFill>
                  <a:schemeClr val="hlink"/>
                </a:solidFill>
                <a:hlinkClick r:id="rId5"/>
              </a:rPr>
              <a:t>Supporting Students Experiencing Childhood Trauma: Tips for Parents and Educators</a:t>
            </a:r>
            <a:endParaRPr lang="en" u="sng" dirty="0">
              <a:solidFill>
                <a:schemeClr val="hlink"/>
              </a:solidFill>
            </a:endParaRPr>
          </a:p>
          <a:p>
            <a:pPr lvl="0"/>
            <a:r>
              <a:rPr lang="en-US" dirty="0"/>
              <a:t>https://</a:t>
            </a:r>
            <a:r>
              <a:rPr lang="en-US" dirty="0" err="1"/>
              <a:t>www.nasponline.org</a:t>
            </a:r>
            <a:r>
              <a:rPr lang="en-US" dirty="0"/>
              <a:t>/resources-and-publications/resources-and-podcasts/school-climate-safety-and-crisis/mental-health-resources/trauma/supporting-students-experiencing-childhood-trauma-tips-for-parents-and-educators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u="sng" dirty="0">
                <a:solidFill>
                  <a:schemeClr val="hlink"/>
                </a:solidFill>
                <a:hlinkClick r:id="rId6"/>
              </a:rPr>
              <a:t>10 Tips for Teachers with Students Who Have Experienced Trauma</a:t>
            </a:r>
            <a:endParaRPr lang="en" u="sng" dirty="0">
              <a:solidFill>
                <a:schemeClr val="hlink"/>
              </a:solidFill>
            </a:endParaRPr>
          </a:p>
          <a:p>
            <a:pPr lvl="0"/>
            <a:r>
              <a:rPr lang="en-US" dirty="0"/>
              <a:t>https://</a:t>
            </a:r>
            <a:r>
              <a:rPr lang="en-US" dirty="0" err="1"/>
              <a:t>www.weareteachers.com</a:t>
            </a:r>
            <a:r>
              <a:rPr lang="en-US"/>
              <a:t>/10-things-about-childhood-trauma-every-teacher-needs-to-know/</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3"/>
          <p:cNvPicPr preferRelativeResize="0"/>
          <p:nvPr/>
        </p:nvPicPr>
        <p:blipFill rotWithShape="1">
          <a:blip r:embed="rId3">
            <a:alphaModFix amt="80000"/>
          </a:blip>
          <a:srcRect t="27712" b="27712"/>
          <a:stretch/>
        </p:blipFill>
        <p:spPr>
          <a:xfrm>
            <a:off x="0" y="0"/>
            <a:ext cx="9144004" cy="5143497"/>
          </a:xfrm>
          <a:prstGeom prst="rect">
            <a:avLst/>
          </a:prstGeom>
          <a:noFill/>
          <a:ln>
            <a:noFill/>
          </a:ln>
        </p:spPr>
      </p:pic>
      <p:sp>
        <p:nvSpPr>
          <p:cNvPr id="114" name="Google Shape;114;p23"/>
          <p:cNvSpPr txBox="1">
            <a:spLocks noGrp="1"/>
          </p:cNvSpPr>
          <p:nvPr>
            <p:ph type="body" idx="1"/>
          </p:nvPr>
        </p:nvSpPr>
        <p:spPr>
          <a:xfrm>
            <a:off x="4780900" y="3063400"/>
            <a:ext cx="3718500" cy="196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During the coronavirus (COVID-19) outbreak, quarantine was used as a public health strategy to reduce disease transmission, whether you were sick or not. </a:t>
            </a:r>
            <a:endParaRPr sz="1800" dirty="0"/>
          </a:p>
          <a:p>
            <a:pPr marL="0" lvl="0" indent="0" algn="l" rtl="0">
              <a:spcBef>
                <a:spcPts val="1600"/>
              </a:spcBef>
              <a:spcAft>
                <a:spcPts val="1600"/>
              </a:spcAft>
              <a:buNone/>
            </a:pPr>
            <a:endParaRPr dirty="0"/>
          </a:p>
        </p:txBody>
      </p:sp>
      <p:sp>
        <p:nvSpPr>
          <p:cNvPr id="115" name="Google Shape;115;p23"/>
          <p:cNvSpPr txBox="1">
            <a:spLocks noGrp="1"/>
          </p:cNvSpPr>
          <p:nvPr>
            <p:ph type="body" idx="2"/>
          </p:nvPr>
        </p:nvSpPr>
        <p:spPr>
          <a:xfrm>
            <a:off x="810900" y="317975"/>
            <a:ext cx="3718500" cy="218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Quarantine is defined as the separation and restriction of movement of people who have potentially been exposed to a contagious disease to ascertain if they become unwell, so reducing the risk of them infecting others. </a:t>
            </a:r>
            <a:endParaRPr sz="1800"/>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4"/>
          <p:cNvPicPr preferRelativeResize="0"/>
          <p:nvPr/>
        </p:nvPicPr>
        <p:blipFill rotWithShape="1">
          <a:blip r:embed="rId3">
            <a:alphaModFix/>
          </a:blip>
          <a:srcRect l="18188" r="18194"/>
          <a:stretch/>
        </p:blipFill>
        <p:spPr>
          <a:xfrm>
            <a:off x="5022750" y="835500"/>
            <a:ext cx="3397200" cy="3478200"/>
          </a:xfrm>
          <a:prstGeom prst="ellipse">
            <a:avLst/>
          </a:prstGeom>
          <a:noFill/>
          <a:ln>
            <a:noFill/>
          </a:ln>
        </p:spPr>
      </p:pic>
      <p:sp>
        <p:nvSpPr>
          <p:cNvPr id="121" name="Google Shape;121;p24"/>
          <p:cNvSpPr txBox="1">
            <a:spLocks noGrp="1"/>
          </p:cNvSpPr>
          <p:nvPr>
            <p:ph type="body" idx="1"/>
          </p:nvPr>
        </p:nvSpPr>
        <p:spPr>
          <a:xfrm>
            <a:off x="630075" y="992625"/>
            <a:ext cx="3777600" cy="317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While quarantine broadly served the public good, it was also associated with unpleasant feelings and psychological challenges for all of us who were separated from loved ones, isolated, and those who suffer from anxiety and depression. These events may have been especially difficult for our students.</a:t>
            </a:r>
            <a:endParaRPr/>
          </a:p>
          <a:p>
            <a:pPr marL="0" lvl="0" indent="0" algn="l" rtl="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5"/>
          <p:cNvPicPr preferRelativeResize="0"/>
          <p:nvPr/>
        </p:nvPicPr>
        <p:blipFill rotWithShape="1">
          <a:blip r:embed="rId3">
            <a:alphaModFix amt="95000"/>
          </a:blip>
          <a:srcRect t="845" b="855"/>
          <a:stretch/>
        </p:blipFill>
        <p:spPr>
          <a:xfrm>
            <a:off x="25" y="0"/>
            <a:ext cx="4572005" cy="2571722"/>
          </a:xfrm>
          <a:prstGeom prst="rect">
            <a:avLst/>
          </a:prstGeom>
          <a:noFill/>
          <a:ln>
            <a:noFill/>
          </a:ln>
        </p:spPr>
      </p:pic>
      <p:pic>
        <p:nvPicPr>
          <p:cNvPr id="127" name="Google Shape;127;p25"/>
          <p:cNvPicPr preferRelativeResize="0"/>
          <p:nvPr/>
        </p:nvPicPr>
        <p:blipFill rotWithShape="1">
          <a:blip r:embed="rId4">
            <a:alphaModFix amt="95000"/>
          </a:blip>
          <a:srcRect t="23985" b="23985"/>
          <a:stretch/>
        </p:blipFill>
        <p:spPr>
          <a:xfrm>
            <a:off x="25" y="2571725"/>
            <a:ext cx="4572001" cy="2571775"/>
          </a:xfrm>
          <a:prstGeom prst="rect">
            <a:avLst/>
          </a:prstGeom>
          <a:noFill/>
          <a:ln>
            <a:noFill/>
          </a:ln>
        </p:spPr>
      </p:pic>
      <p:sp>
        <p:nvSpPr>
          <p:cNvPr id="128" name="Google Shape;128;p25"/>
          <p:cNvSpPr txBox="1">
            <a:spLocks noGrp="1"/>
          </p:cNvSpPr>
          <p:nvPr>
            <p:ph type="body" idx="1"/>
          </p:nvPr>
        </p:nvSpPr>
        <p:spPr>
          <a:xfrm>
            <a:off x="4661200" y="719125"/>
            <a:ext cx="4067400" cy="33894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sz="2400"/>
              <a:t>What do I need to know?</a:t>
            </a:r>
            <a:endParaRPr sz="2400"/>
          </a:p>
          <a:p>
            <a:pPr marL="457200" lvl="0" indent="-342900" algn="l" rtl="0">
              <a:spcBef>
                <a:spcPts val="1600"/>
              </a:spcBef>
              <a:spcAft>
                <a:spcPts val="0"/>
              </a:spcAft>
              <a:buSzPts val="1800"/>
              <a:buChar char="❏"/>
            </a:pPr>
            <a:r>
              <a:rPr lang="en" sz="2400"/>
              <a:t>What do I do and say?</a:t>
            </a:r>
            <a:endParaRPr sz="2400"/>
          </a:p>
          <a:p>
            <a:pPr marL="457200" lvl="0" indent="-342900" algn="l" rtl="0">
              <a:spcBef>
                <a:spcPts val="1600"/>
              </a:spcBef>
              <a:spcAft>
                <a:spcPts val="1600"/>
              </a:spcAft>
              <a:buSzPts val="1800"/>
              <a:buChar char="❏"/>
            </a:pPr>
            <a:r>
              <a:rPr lang="en" sz="2400"/>
              <a:t>Where can I find more resources?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6"/>
          <p:cNvPicPr preferRelativeResize="0"/>
          <p:nvPr/>
        </p:nvPicPr>
        <p:blipFill rotWithShape="1">
          <a:blip r:embed="rId3">
            <a:alphaModFix/>
          </a:blip>
          <a:srcRect l="10493" r="10493"/>
          <a:stretch/>
        </p:blipFill>
        <p:spPr>
          <a:xfrm>
            <a:off x="3047650" y="0"/>
            <a:ext cx="6096348" cy="5143500"/>
          </a:xfrm>
          <a:prstGeom prst="rect">
            <a:avLst/>
          </a:prstGeom>
          <a:noFill/>
          <a:ln>
            <a:noFill/>
          </a:ln>
        </p:spPr>
      </p:pic>
      <p:sp>
        <p:nvSpPr>
          <p:cNvPr id="134" name="Google Shape;134;p26"/>
          <p:cNvSpPr txBox="1">
            <a:spLocks noGrp="1"/>
          </p:cNvSpPr>
          <p:nvPr>
            <p:ph type="body" idx="1"/>
          </p:nvPr>
        </p:nvSpPr>
        <p:spPr>
          <a:xfrm>
            <a:off x="185350" y="632025"/>
            <a:ext cx="2683200" cy="37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 I need to know?</a:t>
            </a:r>
            <a:endParaRPr/>
          </a:p>
          <a:p>
            <a:pPr marL="457200" lvl="0" indent="-330200" algn="l" rtl="0">
              <a:spcBef>
                <a:spcPts val="1600"/>
              </a:spcBef>
              <a:spcAft>
                <a:spcPts val="0"/>
              </a:spcAft>
              <a:buSzPts val="1600"/>
              <a:buChar char="➢"/>
            </a:pPr>
            <a:r>
              <a:rPr lang="en"/>
              <a:t>Psychological impact of quarantine on mental health and psychological wellbeing</a:t>
            </a:r>
            <a:endParaRPr/>
          </a:p>
          <a:p>
            <a:pPr marL="457200" lvl="0" indent="-330200" algn="l" rtl="0">
              <a:spcBef>
                <a:spcPts val="1600"/>
              </a:spcBef>
              <a:spcAft>
                <a:spcPts val="0"/>
              </a:spcAft>
              <a:buSzPts val="1600"/>
              <a:buChar char="➢"/>
            </a:pPr>
            <a:r>
              <a:rPr lang="en"/>
              <a:t>Factors that contribute to the effects</a:t>
            </a:r>
            <a:endParaRPr/>
          </a:p>
          <a:p>
            <a:pPr marL="457200" lvl="0" indent="-330200" algn="l" rtl="0">
              <a:spcBef>
                <a:spcPts val="1600"/>
              </a:spcBef>
              <a:spcAft>
                <a:spcPts val="0"/>
              </a:spcAft>
              <a:buSzPts val="1600"/>
              <a:buChar char="➢"/>
            </a:pPr>
            <a:r>
              <a:rPr lang="en"/>
              <a:t>Factors that mitigate these effects</a:t>
            </a:r>
            <a:endParaRPr/>
          </a:p>
          <a:p>
            <a:pPr marL="457200" lvl="0" indent="0" algn="l" rtl="0">
              <a:spcBef>
                <a:spcPts val="1600"/>
              </a:spcBef>
              <a:spcAft>
                <a:spcPts val="1600"/>
              </a:spcAft>
              <a:buNone/>
            </a:pPr>
            <a:endParaRPr/>
          </a:p>
        </p:txBody>
      </p:sp>
      <p:sp>
        <p:nvSpPr>
          <p:cNvPr id="135" name="Google Shape;135;p26"/>
          <p:cNvSpPr/>
          <p:nvPr/>
        </p:nvSpPr>
        <p:spPr>
          <a:xfrm rot="5400000">
            <a:off x="-150" y="150"/>
            <a:ext cx="715200" cy="714900"/>
          </a:xfrm>
          <a:prstGeom prst="rtTriangle">
            <a:avLst/>
          </a:prstGeom>
          <a:solidFill>
            <a:srgbClr val="FFFFFF">
              <a:alpha val="4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7"/>
          <p:cNvPicPr preferRelativeResize="0"/>
          <p:nvPr/>
        </p:nvPicPr>
        <p:blipFill rotWithShape="1">
          <a:blip r:embed="rId3">
            <a:alphaModFix amt="90000"/>
          </a:blip>
          <a:srcRect l="23088" r="23093"/>
          <a:stretch/>
        </p:blipFill>
        <p:spPr>
          <a:xfrm>
            <a:off x="5520950" y="1070675"/>
            <a:ext cx="2967600" cy="2983200"/>
          </a:xfrm>
          <a:prstGeom prst="ellipse">
            <a:avLst/>
          </a:prstGeom>
          <a:noFill/>
          <a:ln>
            <a:noFill/>
          </a:ln>
        </p:spPr>
      </p:pic>
      <p:sp>
        <p:nvSpPr>
          <p:cNvPr id="141" name="Google Shape;141;p27"/>
          <p:cNvSpPr txBox="1">
            <a:spLocks noGrp="1"/>
          </p:cNvSpPr>
          <p:nvPr>
            <p:ph type="title"/>
          </p:nvPr>
        </p:nvSpPr>
        <p:spPr>
          <a:xfrm>
            <a:off x="339575" y="73550"/>
            <a:ext cx="4756200" cy="484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2"/>
              </a:solidFill>
            </a:endParaRPr>
          </a:p>
          <a:p>
            <a:pPr marL="0" lvl="0" indent="0" algn="l" rtl="0">
              <a:spcBef>
                <a:spcPts val="0"/>
              </a:spcBef>
              <a:spcAft>
                <a:spcPts val="0"/>
              </a:spcAft>
              <a:buNone/>
            </a:pPr>
            <a:r>
              <a:rPr lang="en" sz="2400" dirty="0">
                <a:solidFill>
                  <a:schemeClr val="dk2"/>
                </a:solidFill>
              </a:rPr>
              <a:t>What may be some psychological impacts of quarantine?</a:t>
            </a:r>
            <a:endParaRPr sz="2400" dirty="0">
              <a:solidFill>
                <a:schemeClr val="dk2"/>
              </a:solidFill>
            </a:endParaRPr>
          </a:p>
          <a:p>
            <a:pPr marL="457200" lvl="0" indent="-381000" algn="l" rtl="0">
              <a:spcBef>
                <a:spcPts val="0"/>
              </a:spcBef>
              <a:spcAft>
                <a:spcPts val="0"/>
              </a:spcAft>
              <a:buClr>
                <a:schemeClr val="dk2"/>
              </a:buClr>
              <a:buSzPts val="2400"/>
              <a:buChar char="➢"/>
            </a:pPr>
            <a:r>
              <a:rPr lang="en" sz="2400" dirty="0">
                <a:solidFill>
                  <a:schemeClr val="dk2"/>
                </a:solidFill>
              </a:rPr>
              <a:t>Acute stress</a:t>
            </a:r>
            <a:endParaRPr sz="2400" dirty="0">
              <a:solidFill>
                <a:schemeClr val="dk2"/>
              </a:solidFill>
            </a:endParaRPr>
          </a:p>
          <a:p>
            <a:pPr marL="457200" lvl="0" indent="-381000" algn="l" rtl="0">
              <a:spcBef>
                <a:spcPts val="0"/>
              </a:spcBef>
              <a:spcAft>
                <a:spcPts val="0"/>
              </a:spcAft>
              <a:buClr>
                <a:schemeClr val="dk2"/>
              </a:buClr>
              <a:buSzPts val="2400"/>
              <a:buChar char="➢"/>
            </a:pPr>
            <a:r>
              <a:rPr lang="en" sz="2400" dirty="0">
                <a:solidFill>
                  <a:schemeClr val="dk2"/>
                </a:solidFill>
              </a:rPr>
              <a:t>Anxiety</a:t>
            </a:r>
            <a:endParaRPr sz="2400" dirty="0">
              <a:solidFill>
                <a:schemeClr val="dk2"/>
              </a:solidFill>
            </a:endParaRPr>
          </a:p>
          <a:p>
            <a:pPr marL="457200" lvl="0" indent="-381000" algn="l" rtl="0">
              <a:spcBef>
                <a:spcPts val="0"/>
              </a:spcBef>
              <a:spcAft>
                <a:spcPts val="0"/>
              </a:spcAft>
              <a:buClr>
                <a:schemeClr val="dk2"/>
              </a:buClr>
              <a:buSzPts val="2400"/>
              <a:buChar char="➢"/>
            </a:pPr>
            <a:r>
              <a:rPr lang="en" sz="2400" dirty="0">
                <a:solidFill>
                  <a:schemeClr val="dk2"/>
                </a:solidFill>
              </a:rPr>
              <a:t>PTSD like symptoms</a:t>
            </a:r>
            <a:endParaRPr sz="2400" dirty="0">
              <a:solidFill>
                <a:schemeClr val="dk2"/>
              </a:solidFill>
            </a:endParaRPr>
          </a:p>
          <a:p>
            <a:pPr marL="457200" lvl="0" indent="-381000" algn="l" rtl="0">
              <a:spcBef>
                <a:spcPts val="0"/>
              </a:spcBef>
              <a:spcAft>
                <a:spcPts val="0"/>
              </a:spcAft>
              <a:buClr>
                <a:schemeClr val="dk2"/>
              </a:buClr>
              <a:buSzPts val="2400"/>
              <a:buChar char="➢"/>
            </a:pPr>
            <a:r>
              <a:rPr lang="en" sz="2400" dirty="0">
                <a:solidFill>
                  <a:schemeClr val="dk2"/>
                </a:solidFill>
              </a:rPr>
              <a:t>Insomnia</a:t>
            </a:r>
            <a:endParaRPr sz="2400" dirty="0">
              <a:solidFill>
                <a:schemeClr val="dk2"/>
              </a:solidFill>
            </a:endParaRPr>
          </a:p>
          <a:p>
            <a:pPr marL="457200" lvl="0" indent="-381000" algn="l" rtl="0">
              <a:spcBef>
                <a:spcPts val="0"/>
              </a:spcBef>
              <a:spcAft>
                <a:spcPts val="0"/>
              </a:spcAft>
              <a:buClr>
                <a:schemeClr val="dk2"/>
              </a:buClr>
              <a:buSzPts val="2400"/>
              <a:buChar char="➢"/>
            </a:pPr>
            <a:r>
              <a:rPr lang="en" sz="2400" dirty="0">
                <a:solidFill>
                  <a:schemeClr val="dk2"/>
                </a:solidFill>
              </a:rPr>
              <a:t>Depressive symptoms</a:t>
            </a:r>
            <a:endParaRPr sz="2400" dirty="0">
              <a:solidFill>
                <a:schemeClr val="dk2"/>
              </a:solidFill>
            </a:endParaRPr>
          </a:p>
          <a:p>
            <a:pPr marL="457200" lvl="0" indent="-381000" algn="l" rtl="0">
              <a:spcBef>
                <a:spcPts val="0"/>
              </a:spcBef>
              <a:spcAft>
                <a:spcPts val="0"/>
              </a:spcAft>
              <a:buClr>
                <a:schemeClr val="dk2"/>
              </a:buClr>
              <a:buSzPts val="2400"/>
              <a:buChar char="➢"/>
            </a:pPr>
            <a:r>
              <a:rPr lang="en" sz="2400" dirty="0">
                <a:solidFill>
                  <a:schemeClr val="dk2"/>
                </a:solidFill>
              </a:rPr>
              <a:t>Emotional exhaustion</a:t>
            </a:r>
            <a:endParaRPr sz="2400" dirty="0">
              <a:solidFill>
                <a:schemeClr val="dk2"/>
              </a:solidFill>
            </a:endParaRPr>
          </a:p>
          <a:p>
            <a:pPr marL="457200" lvl="0" indent="-381000" algn="l" rtl="0">
              <a:spcBef>
                <a:spcPts val="0"/>
              </a:spcBef>
              <a:spcAft>
                <a:spcPts val="0"/>
              </a:spcAft>
              <a:buClr>
                <a:schemeClr val="dk2"/>
              </a:buClr>
              <a:buSzPts val="2400"/>
              <a:buChar char="➢"/>
            </a:pPr>
            <a:r>
              <a:rPr lang="en" sz="2400" dirty="0">
                <a:solidFill>
                  <a:schemeClr val="dk2"/>
                </a:solidFill>
              </a:rPr>
              <a:t>Fear of crowds</a:t>
            </a:r>
            <a:endParaRPr sz="2400" dirty="0">
              <a:solidFill>
                <a:schemeClr val="dk2"/>
              </a:solidFill>
            </a:endParaRPr>
          </a:p>
          <a:p>
            <a:pPr marL="457200" lvl="0" indent="-381000" algn="l" rtl="0">
              <a:spcBef>
                <a:spcPts val="0"/>
              </a:spcBef>
              <a:spcAft>
                <a:spcPts val="0"/>
              </a:spcAft>
              <a:buClr>
                <a:schemeClr val="dk2"/>
              </a:buClr>
              <a:buSzPts val="2400"/>
              <a:buChar char="➢"/>
            </a:pPr>
            <a:r>
              <a:rPr lang="en" sz="2400" dirty="0">
                <a:solidFill>
                  <a:schemeClr val="dk2"/>
                </a:solidFill>
              </a:rPr>
              <a:t>Avoidant behaviors</a:t>
            </a:r>
            <a:endParaRPr sz="2400" dirty="0">
              <a:solidFill>
                <a:schemeClr val="dk2"/>
              </a:solidFill>
            </a:endParaRPr>
          </a:p>
          <a:p>
            <a:pPr marL="457200" lvl="0" indent="-381000" algn="l" rtl="0">
              <a:spcBef>
                <a:spcPts val="0"/>
              </a:spcBef>
              <a:spcAft>
                <a:spcPts val="0"/>
              </a:spcAft>
              <a:buClr>
                <a:schemeClr val="dk2"/>
              </a:buClr>
              <a:buSzPts val="2400"/>
              <a:buChar char="➢"/>
            </a:pPr>
            <a:r>
              <a:rPr lang="en" sz="2400" dirty="0">
                <a:solidFill>
                  <a:schemeClr val="dk2"/>
                </a:solidFill>
              </a:rPr>
              <a:t>Nervousness </a:t>
            </a:r>
            <a:endParaRPr sz="2400" dirty="0">
              <a:solidFill>
                <a:schemeClr val="dk2"/>
              </a:solidFill>
            </a:endParaRPr>
          </a:p>
          <a:p>
            <a:pPr marL="457200" lvl="0" indent="-381000" algn="l" rtl="0">
              <a:spcBef>
                <a:spcPts val="0"/>
              </a:spcBef>
              <a:spcAft>
                <a:spcPts val="0"/>
              </a:spcAft>
              <a:buClr>
                <a:schemeClr val="dk2"/>
              </a:buClr>
              <a:buSzPts val="2400"/>
              <a:buChar char="➢"/>
            </a:pPr>
            <a:r>
              <a:rPr lang="en" sz="2400" dirty="0">
                <a:solidFill>
                  <a:schemeClr val="dk2"/>
                </a:solidFill>
              </a:rPr>
              <a:t>Poor concentration</a:t>
            </a:r>
            <a:endParaRPr sz="2400" dirty="0">
              <a:solidFill>
                <a:schemeClr val="dk2"/>
              </a:solidFill>
            </a:endParaRPr>
          </a:p>
          <a:p>
            <a:pPr marL="457200" lvl="0" indent="-381000" algn="l" rtl="0">
              <a:spcBef>
                <a:spcPts val="0"/>
              </a:spcBef>
              <a:spcAft>
                <a:spcPts val="0"/>
              </a:spcAft>
              <a:buClr>
                <a:schemeClr val="dk2"/>
              </a:buClr>
              <a:buSzPts val="2400"/>
              <a:buChar char="➢"/>
            </a:pPr>
            <a:r>
              <a:rPr lang="en" sz="2400" dirty="0">
                <a:solidFill>
                  <a:schemeClr val="dk2"/>
                </a:solidFill>
              </a:rPr>
              <a:t>Reluctance to work</a:t>
            </a:r>
            <a:endParaRPr sz="2400" dirty="0">
              <a:solidFill>
                <a:schemeClr val="dk2"/>
              </a:solidFill>
            </a:endParaRPr>
          </a:p>
          <a:p>
            <a:pPr marL="0" lvl="0" indent="0" algn="l" rtl="0">
              <a:spcBef>
                <a:spcPts val="0"/>
              </a:spcBef>
              <a:spcAft>
                <a:spcPts val="0"/>
              </a:spcAft>
              <a:buNone/>
            </a:pPr>
            <a:endParaRPr dirty="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361275" y="653326"/>
            <a:ext cx="3706500" cy="33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Factors that contributed to the effects</a:t>
            </a:r>
            <a:endParaRPr/>
          </a:p>
        </p:txBody>
      </p:sp>
      <p:sp>
        <p:nvSpPr>
          <p:cNvPr id="147" name="Google Shape;147;p28"/>
          <p:cNvSpPr txBox="1">
            <a:spLocks noGrp="1"/>
          </p:cNvSpPr>
          <p:nvPr>
            <p:ph type="body" idx="1"/>
          </p:nvPr>
        </p:nvSpPr>
        <p:spPr>
          <a:xfrm>
            <a:off x="4620575" y="653325"/>
            <a:ext cx="4211700" cy="37413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b="1"/>
              <a:t>Duration of the quarantine</a:t>
            </a:r>
            <a:r>
              <a:rPr lang="en"/>
              <a:t>: longer durations are associated with increased mental distress.</a:t>
            </a:r>
            <a:endParaRPr/>
          </a:p>
          <a:p>
            <a:pPr marL="457200" lvl="0" indent="-304800" algn="l" rtl="0">
              <a:spcBef>
                <a:spcPts val="1600"/>
              </a:spcBef>
              <a:spcAft>
                <a:spcPts val="0"/>
              </a:spcAft>
              <a:buSzPts val="1200"/>
              <a:buChar char="●"/>
            </a:pPr>
            <a:r>
              <a:rPr lang="en" b="1"/>
              <a:t>Fears of infection</a:t>
            </a:r>
            <a:r>
              <a:rPr lang="en"/>
              <a:t>: fears of infecting others (family members) and/or getting infected.</a:t>
            </a:r>
            <a:endParaRPr/>
          </a:p>
          <a:p>
            <a:pPr marL="457200" lvl="0" indent="-304800" algn="l" rtl="0">
              <a:spcBef>
                <a:spcPts val="1600"/>
              </a:spcBef>
              <a:spcAft>
                <a:spcPts val="0"/>
              </a:spcAft>
              <a:buSzPts val="1200"/>
              <a:buChar char="●"/>
            </a:pPr>
            <a:r>
              <a:rPr lang="en" b="1"/>
              <a:t>Frustration and boredom</a:t>
            </a:r>
            <a:r>
              <a:rPr lang="en"/>
              <a:t>: confinement, loss of routine, reduced social and physical contact, and a sense of isolation.</a:t>
            </a:r>
            <a:endParaRPr/>
          </a:p>
          <a:p>
            <a:pPr marL="457200" lvl="0" indent="-304800" algn="l" rtl="0">
              <a:spcBef>
                <a:spcPts val="1600"/>
              </a:spcBef>
              <a:spcAft>
                <a:spcPts val="0"/>
              </a:spcAft>
              <a:buSzPts val="1200"/>
              <a:buChar char="●"/>
            </a:pPr>
            <a:r>
              <a:rPr lang="en" b="1"/>
              <a:t>Inadequate supplies and resources</a:t>
            </a:r>
            <a:r>
              <a:rPr lang="en"/>
              <a:t>: low food supplies, poor internet connection, limited finances, and limited access to medical care and medication.</a:t>
            </a:r>
            <a:endParaRPr/>
          </a:p>
          <a:p>
            <a:pPr marL="457200" lvl="0" indent="-304800" algn="l" rtl="0">
              <a:spcBef>
                <a:spcPts val="1600"/>
              </a:spcBef>
              <a:spcAft>
                <a:spcPts val="1600"/>
              </a:spcAft>
              <a:buSzPts val="1200"/>
              <a:buChar char="●"/>
            </a:pPr>
            <a:r>
              <a:rPr lang="en" b="1"/>
              <a:t>Misinformation</a:t>
            </a:r>
            <a:r>
              <a:rPr lang="en"/>
              <a:t>: lack of clarity of the risk levels and lack of protocol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body" idx="1"/>
          </p:nvPr>
        </p:nvSpPr>
        <p:spPr>
          <a:xfrm>
            <a:off x="6281725" y="679625"/>
            <a:ext cx="2683200" cy="365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School Connectedness:</a:t>
            </a:r>
            <a:endParaRPr/>
          </a:p>
          <a:p>
            <a:pPr marL="0" lvl="0" indent="0" algn="l" rtl="0">
              <a:spcBef>
                <a:spcPts val="1600"/>
              </a:spcBef>
              <a:spcAft>
                <a:spcPts val="0"/>
              </a:spcAft>
              <a:buNone/>
            </a:pPr>
            <a:r>
              <a:rPr lang="en"/>
              <a:t>“The belief by students that the adults and the peers in the school care about their learning as well as about them as individuals” (CDC, 2009, p.3)</a:t>
            </a:r>
            <a:endParaRPr/>
          </a:p>
          <a:p>
            <a:pPr marL="0" lvl="0" indent="0" algn="l" rtl="0">
              <a:spcBef>
                <a:spcPts val="1600"/>
              </a:spcBef>
              <a:spcAft>
                <a:spcPts val="1600"/>
              </a:spcAft>
              <a:buNone/>
            </a:pPr>
            <a:endParaRPr/>
          </a:p>
        </p:txBody>
      </p:sp>
      <p:pic>
        <p:nvPicPr>
          <p:cNvPr id="153" name="Google Shape;153;p29"/>
          <p:cNvPicPr preferRelativeResize="0"/>
          <p:nvPr/>
        </p:nvPicPr>
        <p:blipFill rotWithShape="1">
          <a:blip r:embed="rId3">
            <a:alphaModFix/>
          </a:blip>
          <a:srcRect l="5556" r="5547"/>
          <a:stretch/>
        </p:blipFill>
        <p:spPr>
          <a:xfrm>
            <a:off x="0" y="0"/>
            <a:ext cx="6096300" cy="5143502"/>
          </a:xfrm>
          <a:prstGeom prst="rect">
            <a:avLst/>
          </a:prstGeom>
          <a:noFill/>
          <a:ln>
            <a:noFill/>
          </a:ln>
        </p:spPr>
      </p:pic>
      <p:sp>
        <p:nvSpPr>
          <p:cNvPr id="154" name="Google Shape;154;p29"/>
          <p:cNvSpPr/>
          <p:nvPr/>
        </p:nvSpPr>
        <p:spPr>
          <a:xfrm flipH="1">
            <a:off x="6096275" y="0"/>
            <a:ext cx="435300" cy="2460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9"/>
          <p:cNvSpPr txBox="1"/>
          <p:nvPr/>
        </p:nvSpPr>
        <p:spPr>
          <a:xfrm>
            <a:off x="414625" y="3798775"/>
            <a:ext cx="3350400" cy="11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Impact"/>
                <a:ea typeface="Impact"/>
                <a:cs typeface="Impact"/>
                <a:sym typeface="Impact"/>
              </a:rPr>
              <a:t>FACTORS   THAT   MITIGATE THESE  EFFECTS INCLUDE...</a:t>
            </a:r>
            <a:endParaRPr sz="2400">
              <a:latin typeface="Impact"/>
              <a:ea typeface="Impact"/>
              <a:cs typeface="Impact"/>
              <a:sym typeface="Impac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30"/>
          <p:cNvPicPr preferRelativeResize="0"/>
          <p:nvPr/>
        </p:nvPicPr>
        <p:blipFill>
          <a:blip r:embed="rId3">
            <a:alphaModFix/>
          </a:blip>
          <a:stretch>
            <a:fillRect/>
          </a:stretch>
        </p:blipFill>
        <p:spPr>
          <a:xfrm>
            <a:off x="3601225" y="152400"/>
            <a:ext cx="5318150" cy="4838700"/>
          </a:xfrm>
          <a:prstGeom prst="rect">
            <a:avLst/>
          </a:prstGeom>
          <a:noFill/>
          <a:ln>
            <a:noFill/>
          </a:ln>
        </p:spPr>
      </p:pic>
      <p:sp>
        <p:nvSpPr>
          <p:cNvPr id="161" name="Google Shape;161;p30"/>
          <p:cNvSpPr txBox="1"/>
          <p:nvPr/>
        </p:nvSpPr>
        <p:spPr>
          <a:xfrm>
            <a:off x="267575" y="152400"/>
            <a:ext cx="2893800" cy="4838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Communicate that you are that someone who cares and understands their struggles.</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
              <a:t>Bring things into perspective for them. </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
              <a:t>Maintain the high expectations they have been accustomed to before the quarantine for both academics and school related behaviors.</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
              <a:t>Persistence. The effects of the probable trauma from quarantine may last a few months.</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
              <a:t>Know your limits</a:t>
            </a:r>
            <a:endParaRPr/>
          </a:p>
          <a:p>
            <a:pPr marL="457200" lvl="0" indent="0" algn="l" rtl="0">
              <a:spcBef>
                <a:spcPts val="0"/>
              </a:spcBef>
              <a:spcAft>
                <a:spcPts val="0"/>
              </a:spcAft>
              <a:buNone/>
            </a:pPr>
            <a:endParaRPr/>
          </a:p>
        </p:txBody>
      </p:sp>
      <p:sp>
        <p:nvSpPr>
          <p:cNvPr id="162" name="Google Shape;162;p30"/>
          <p:cNvSpPr txBox="1"/>
          <p:nvPr/>
        </p:nvSpPr>
        <p:spPr>
          <a:xfrm>
            <a:off x="4033525" y="445975"/>
            <a:ext cx="4440000" cy="5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Impact"/>
                <a:ea typeface="Impact"/>
                <a:cs typeface="Impact"/>
                <a:sym typeface="Impact"/>
              </a:rPr>
              <a:t>HOW DO YOU CONNECT?</a:t>
            </a:r>
            <a:endParaRPr sz="2400">
              <a:solidFill>
                <a:srgbClr val="FFFFFF"/>
              </a:solidFill>
              <a:latin typeface="Impact"/>
              <a:ea typeface="Impact"/>
              <a:cs typeface="Impact"/>
              <a:sym typeface="Impac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645</Words>
  <Application>Microsoft Office PowerPoint</Application>
  <PresentationFormat>On-screen Show (16:9)</PresentationFormat>
  <Paragraphs>86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Cinzel</vt:lpstr>
      <vt:lpstr>Wingdings</vt:lpstr>
      <vt:lpstr>Arial</vt:lpstr>
      <vt:lpstr>Impact</vt:lpstr>
      <vt:lpstr>Simple Light</vt:lpstr>
      <vt:lpstr>PowerPoint Presentation</vt:lpstr>
      <vt:lpstr>PowerPoint Presentation</vt:lpstr>
      <vt:lpstr>PowerPoint Presentation</vt:lpstr>
      <vt:lpstr>PowerPoint Presentation</vt:lpstr>
      <vt:lpstr>PowerPoint Presentation</vt:lpstr>
      <vt:lpstr> What may be some psychological impacts of quarantine? Acute stress Anxiety PTSD like symptoms Insomnia Depressive symptoms Emotional exhaustion Fear of crowds Avoidant behaviors Nervousness  Poor concentration Reluctance to work </vt:lpstr>
      <vt:lpstr>Factors that contributed to the effects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Lockemer</dc:creator>
  <cp:lastModifiedBy>Riedthaler, Valerie</cp:lastModifiedBy>
  <cp:revision>8</cp:revision>
  <dcterms:modified xsi:type="dcterms:W3CDTF">2020-04-28T12:39:09Z</dcterms:modified>
</cp:coreProperties>
</file>