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E14C3-91C7-4135-9611-450697571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A8918E-1BB4-420D-87E6-A4A13BFF4C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D503D-473A-4A39-BEB9-CD97C565D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7890-1216-43D3-BFAC-B8AD7B85F84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1704C-DFFE-4A2E-A141-91F26A3DE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78629-B31F-4FAB-B855-B9D26DB40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8267-7AD4-4452-B3F7-D987B32B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4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2A207-EDB3-4052-BCC8-C253644C9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3DD8BF-6E45-4EF6-9979-B5FA6F01B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BFCEF-1702-44C9-B1AC-08A3D19A2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7890-1216-43D3-BFAC-B8AD7B85F84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D9481-3EE9-4336-986B-63C2982CC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7B0FC-4DD8-4074-9FDC-F346C4429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8267-7AD4-4452-B3F7-D987B32B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0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625DAE-D729-4949-AC79-4B88BAE3CC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17748F-E685-498B-9311-FB95FE67AC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D7790-A0FE-42C2-B6DB-3404FDEAF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7890-1216-43D3-BFAC-B8AD7B85F84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40DD6-8A79-4D11-B689-7CD7E431C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99961-FB53-465E-ABAE-0D2D12E9E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8267-7AD4-4452-B3F7-D987B32B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dirty="0"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290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25F9B-47E4-484B-803D-BA8A3F939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DE6CE-5001-4693-80DD-20D55194B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A196B-14C0-4981-827D-7F15402F8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7890-1216-43D3-BFAC-B8AD7B85F84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93E99-46EA-434D-B6B8-F9A0D1190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C1B20-903B-4FAE-9CF8-6B71039A1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8267-7AD4-4452-B3F7-D987B32B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7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3A2D1-07F2-497B-AAFA-A104767AC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E3B4D0-657F-470D-8EF8-225394B5A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0EE1D-A9DA-4F83-95CF-3717AC007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7890-1216-43D3-BFAC-B8AD7B85F84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889E4-9FBC-4E34-BF72-B914EDA00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31569-0863-4D4A-89BD-4103B73A5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8267-7AD4-4452-B3F7-D987B32B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35F6B-E653-4F0A-BAC8-EF4B5DDF2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CC7CE-88FA-4D62-96F0-46B70E9FF8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855294-95A9-4FC8-AC27-D0ABD83D5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EC7E0F-9158-41FB-88FC-08EA7531A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7890-1216-43D3-BFAC-B8AD7B85F84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844024-A3A6-4FBC-A409-00673979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0E3164-5460-4E12-8429-C841542D0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8267-7AD4-4452-B3F7-D987B32B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6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DE7F0-B258-444A-8E9A-A8DE3A85A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4D8F1-36D7-4EDA-8B3D-F467F2BC1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6BC3D2-B1BE-4776-AD18-B8284F5E1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44434F-4E64-444C-B0FB-97AB228EF7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7F6B8E-FAC6-431B-BF91-EE47B06EF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1A2AC6-E94E-4761-9206-84EEE879F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7890-1216-43D3-BFAC-B8AD7B85F84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27AF7C-1BDE-49A3-8A13-FDFC25033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D8641D-DEA7-421A-9E7A-E4FF9138E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8267-7AD4-4452-B3F7-D987B32B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5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A73AC-AC3C-4C2C-AF9E-9D660229A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19C36A-B16C-47C0-A0B1-0496D78A8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7890-1216-43D3-BFAC-B8AD7B85F84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41A5D1-A4F2-4D8B-9AB3-096EBA6F4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9C26CD-E159-4F3C-AEE4-719514AA6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8267-7AD4-4452-B3F7-D987B32B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11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F2DA62-648C-4873-8CB6-36A3931BC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7890-1216-43D3-BFAC-B8AD7B85F84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4F1F8B-50B8-42E5-8CD6-EA7A15D0D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F89882-D3F8-4155-B4B3-7E1AE3449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8267-7AD4-4452-B3F7-D987B32B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4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7B8BC-40D3-422A-BB79-D5B9BEE5B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D1ACB-C389-4833-8680-D7AA53B00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1D0E9-6D54-4198-BAB8-EFE8FC2B9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2693A5-324B-444F-A51B-3790BF4B3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7890-1216-43D3-BFAC-B8AD7B85F84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6AF41-8789-42E6-9131-60B3DDEAF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D77303-0B94-4B0D-94CE-A9A224065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8267-7AD4-4452-B3F7-D987B32B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7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2B743-B739-4B48-9F3E-4D4DE0E8D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60BCC1-9BC9-4868-AC01-0A78C0416A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FF2059-D213-419C-99E7-6C3323E5D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CFA36-5115-422C-B425-2A84DC782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7890-1216-43D3-BFAC-B8AD7B85F84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D8A64-8367-43F2-98F0-DADA9453D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DAD21-8DBE-44D6-904D-9910C6105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8267-7AD4-4452-B3F7-D987B32B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265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66DE35-B5D6-4650-A860-DA2CDDF9C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11D862-3553-46C2-A2F6-33DD1E09A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EE69A-A6A8-465D-A9C3-34B24DA0F6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37890-1216-43D3-BFAC-B8AD7B85F84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8E9A0-917A-4480-948D-767AEE51E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BD715-2937-4BBD-A9F7-AA7129901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88267-7AD4-4452-B3F7-D987B32B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24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81CFC-4CAC-4FD7-8F78-31BB24F6C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216" y="234893"/>
            <a:ext cx="11625383" cy="587144"/>
          </a:xfrm>
        </p:spPr>
        <p:txBody>
          <a:bodyPr>
            <a:noAutofit/>
          </a:bodyPr>
          <a:lstStyle/>
          <a:p>
            <a:r>
              <a:rPr lang="en-US" sz="4400" dirty="0"/>
              <a:t> </a:t>
            </a:r>
            <a:br>
              <a:rPr lang="en-US" sz="4400" dirty="0"/>
            </a:br>
            <a:r>
              <a:rPr lang="en-US" sz="4400" dirty="0"/>
              <a:t> </a:t>
            </a:r>
            <a:r>
              <a:rPr lang="en-US" sz="4200" cap="none" dirty="0">
                <a:solidFill>
                  <a:srgbClr val="BC0000"/>
                </a:solidFill>
              </a:rPr>
              <a:t>Earn Ashland Graduate Credit for Attending </a:t>
            </a:r>
            <a:br>
              <a:rPr lang="en-US" sz="4200" cap="none" dirty="0">
                <a:solidFill>
                  <a:srgbClr val="BC0000"/>
                </a:solidFill>
              </a:rPr>
            </a:br>
            <a:r>
              <a:rPr lang="en-US" sz="4200" cap="none" dirty="0">
                <a:solidFill>
                  <a:srgbClr val="BC0000"/>
                </a:solidFill>
              </a:rPr>
              <a:t> OAPSA Conferences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1E2C3-AF4E-4A0C-9CFF-DCAC82BE8F7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9542" y="1516679"/>
            <a:ext cx="10922466" cy="3960303"/>
          </a:xfrm>
        </p:spPr>
        <p:txBody>
          <a:bodyPr>
            <a:normAutofit fontScale="25000" lnSpcReduction="20000"/>
          </a:bodyPr>
          <a:lstStyle/>
          <a:p>
            <a:endParaRPr lang="en-US" cap="none" dirty="0"/>
          </a:p>
          <a:p>
            <a:pPr marL="0" indent="0">
              <a:buNone/>
            </a:pPr>
            <a:endParaRPr lang="en-US" cap="none" dirty="0"/>
          </a:p>
          <a:p>
            <a:pPr marL="0" indent="0">
              <a:buNone/>
            </a:pPr>
            <a:endParaRPr lang="en-US" sz="4400" b="1" cap="none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7200" b="1" u="sng" cap="none" dirty="0">
                <a:latin typeface="Arial Black" panose="020B0A04020102020204" pitchFamily="34" charset="0"/>
              </a:rPr>
              <a:t>1 Credit - Class Number: 6110 G2</a:t>
            </a:r>
          </a:p>
          <a:p>
            <a:pPr marL="0" indent="0">
              <a:buNone/>
            </a:pPr>
            <a:r>
              <a:rPr lang="en-US" sz="5600" b="1" cap="none" dirty="0">
                <a:latin typeface="Arial Black" panose="020B0A04020102020204" pitchFamily="34" charset="0"/>
              </a:rPr>
              <a:t>Must </a:t>
            </a:r>
          </a:p>
          <a:p>
            <a:r>
              <a:rPr lang="en-US" sz="6800" b="1" cap="none" dirty="0">
                <a:latin typeface="Arial Black" panose="020B0A04020102020204" pitchFamily="34" charset="0"/>
              </a:rPr>
              <a:t>Attend 3 Days OAPSA Conferences</a:t>
            </a:r>
            <a:r>
              <a:rPr lang="en-US" sz="7200" b="1" cap="none" dirty="0">
                <a:latin typeface="Arial Black" panose="020B0A04020102020204" pitchFamily="34" charset="0"/>
              </a:rPr>
              <a:t>  </a:t>
            </a:r>
          </a:p>
          <a:p>
            <a:r>
              <a:rPr lang="en-US" sz="5600" b="1" cap="none" dirty="0">
                <a:latin typeface="Arial Black" panose="020B0A04020102020204" pitchFamily="34" charset="0"/>
              </a:rPr>
              <a:t>Write short paper reflecting </a:t>
            </a:r>
          </a:p>
          <a:p>
            <a:pPr marL="0" indent="0">
              <a:buNone/>
            </a:pPr>
            <a:r>
              <a:rPr lang="en-US" sz="5600" b="1" cap="none" dirty="0">
                <a:latin typeface="Arial Black" panose="020B0A04020102020204" pitchFamily="34" charset="0"/>
              </a:rPr>
              <a:t>        on what you learned &amp;</a:t>
            </a:r>
          </a:p>
          <a:p>
            <a:pPr marL="0" indent="0">
              <a:buNone/>
            </a:pPr>
            <a:r>
              <a:rPr lang="en-US" sz="5600" b="1" dirty="0">
                <a:latin typeface="Arial Black" panose="020B0A04020102020204" pitchFamily="34" charset="0"/>
              </a:rPr>
              <a:t>       </a:t>
            </a:r>
            <a:r>
              <a:rPr lang="en-US" sz="5600" b="1" cap="none" dirty="0">
                <a:latin typeface="Arial Black" panose="020B0A04020102020204" pitchFamily="34" charset="0"/>
              </a:rPr>
              <a:t> how you utilized that</a:t>
            </a:r>
          </a:p>
          <a:p>
            <a:pPr marL="0" indent="0">
              <a:buNone/>
            </a:pPr>
            <a:r>
              <a:rPr lang="en-US" sz="7200" b="1" cap="none" dirty="0">
                <a:latin typeface="Arial Black" panose="020B0A04020102020204" pitchFamily="34" charset="0"/>
              </a:rPr>
              <a:t>Cost:  $280</a:t>
            </a:r>
          </a:p>
          <a:p>
            <a:pPr marL="0" indent="0">
              <a:buNone/>
            </a:pPr>
            <a:endParaRPr lang="en-US" sz="5600" b="1" cap="none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7200" b="1" u="sng" cap="none" dirty="0">
                <a:latin typeface="Arial Black" panose="020B0A04020102020204" pitchFamily="34" charset="0"/>
              </a:rPr>
              <a:t>2 Credits – Class Number 6110 H2</a:t>
            </a:r>
          </a:p>
          <a:p>
            <a:pPr marL="0" indent="0">
              <a:buNone/>
            </a:pPr>
            <a:r>
              <a:rPr lang="en-US" sz="5600" b="1" cap="none" dirty="0">
                <a:latin typeface="Arial Black" panose="020B0A04020102020204" pitchFamily="34" charset="0"/>
              </a:rPr>
              <a:t> Must</a:t>
            </a:r>
          </a:p>
          <a:p>
            <a:r>
              <a:rPr lang="en-US" sz="6800" b="1" cap="none" dirty="0">
                <a:latin typeface="Arial Black" panose="020B0A04020102020204" pitchFamily="34" charset="0"/>
              </a:rPr>
              <a:t>Attend 5 Days OAPSA Conferences</a:t>
            </a:r>
          </a:p>
          <a:p>
            <a:r>
              <a:rPr lang="en-US" sz="5600" b="1" cap="none" dirty="0">
                <a:latin typeface="Arial Black" panose="020B0A04020102020204" pitchFamily="34" charset="0"/>
              </a:rPr>
              <a:t>Write short paper reflecting </a:t>
            </a:r>
          </a:p>
          <a:p>
            <a:pPr marL="0" indent="0">
              <a:buNone/>
            </a:pPr>
            <a:r>
              <a:rPr lang="en-US" sz="5600" b="1" cap="none" dirty="0">
                <a:latin typeface="Arial Black" panose="020B0A04020102020204" pitchFamily="34" charset="0"/>
              </a:rPr>
              <a:t>     on  what  you learned  &amp; </a:t>
            </a:r>
          </a:p>
          <a:p>
            <a:pPr marL="0" indent="0">
              <a:buNone/>
            </a:pPr>
            <a:r>
              <a:rPr lang="en-US" sz="5600" b="1" cap="none" dirty="0">
                <a:latin typeface="Arial Black" panose="020B0A04020102020204" pitchFamily="34" charset="0"/>
              </a:rPr>
              <a:t>     how you utilized that</a:t>
            </a:r>
          </a:p>
          <a:p>
            <a:pPr marL="0" indent="0">
              <a:buNone/>
            </a:pPr>
            <a:r>
              <a:rPr lang="en-US" sz="5600" b="1" cap="none" dirty="0">
                <a:latin typeface="Arial Black" panose="020B0A04020102020204" pitchFamily="34" charset="0"/>
              </a:rPr>
              <a:t> </a:t>
            </a:r>
            <a:r>
              <a:rPr lang="en-US" sz="7200" b="1" cap="none" dirty="0">
                <a:latin typeface="Arial Black" panose="020B0A04020102020204" pitchFamily="34" charset="0"/>
              </a:rPr>
              <a:t>Cost: $460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Bahnschrift" panose="020B0502040204020203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FBFF8D-15CC-42AE-9BB5-60AD49C561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3352" y="1299409"/>
            <a:ext cx="7296729" cy="43948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3C4F38-D7E9-427B-94FB-83C94A585A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9249" y="294497"/>
            <a:ext cx="916350" cy="84349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5798D63-AEED-4659-89F8-CB741D480F6A}"/>
              </a:ext>
            </a:extLst>
          </p:cNvPr>
          <p:cNvSpPr/>
          <p:nvPr/>
        </p:nvSpPr>
        <p:spPr>
          <a:xfrm>
            <a:off x="2111433" y="6122718"/>
            <a:ext cx="6633556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>
                <a:solidFill>
                  <a:schemeClr val="accent2">
                    <a:lumMod val="50000"/>
                  </a:schemeClr>
                </a:solidFill>
                <a:latin typeface="Bahnschrift" panose="020B0502040204020203" pitchFamily="34" charset="0"/>
              </a:rPr>
              <a:t>               </a:t>
            </a:r>
            <a:r>
              <a:rPr lang="en-US" sz="2300" dirty="0">
                <a:solidFill>
                  <a:srgbClr val="C00000"/>
                </a:solidFill>
                <a:latin typeface="Bahnschrift" panose="020B0502040204020203" pitchFamily="34" charset="0"/>
              </a:rPr>
              <a:t>Visit us at Registration Table Today!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44C3CC-1DC1-445A-81CC-5F0F96C342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814" y="6101993"/>
            <a:ext cx="740808" cy="681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001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76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Bahnschrift</vt:lpstr>
      <vt:lpstr>Calibri</vt:lpstr>
      <vt:lpstr>Calibri Light</vt:lpstr>
      <vt:lpstr>Office Theme</vt:lpstr>
      <vt:lpstr>   Earn Ashland Graduate Credit for Attending   OAPSA Conferences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Donna Stelzer</dc:creator>
  <cp:lastModifiedBy>Riedthaler, Valerie</cp:lastModifiedBy>
  <cp:revision>3</cp:revision>
  <dcterms:created xsi:type="dcterms:W3CDTF">2019-09-18T21:21:14Z</dcterms:created>
  <dcterms:modified xsi:type="dcterms:W3CDTF">2019-09-19T21:52:29Z</dcterms:modified>
</cp:coreProperties>
</file>