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410" r:id="rId2"/>
    <p:sldId id="371"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4" d="100"/>
          <a:sy n="94" d="100"/>
        </p:scale>
        <p:origin x="82" y="3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46C793-F364-4481-9D63-A18BC93D4495}" type="datetimeFigureOut">
              <a:rPr lang="en-US" smtClean="0"/>
              <a:t>12/1/2020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5D58A6-E709-4FF8-8273-12A6771706D4}" type="slidenum">
              <a:rPr lang="en-US" smtClean="0"/>
              <a:t>‹#›</a:t>
            </a:fld>
            <a:endParaRPr lang="en-US"/>
          </a:p>
        </p:txBody>
      </p:sp>
    </p:spTree>
    <p:extLst>
      <p:ext uri="{BB962C8B-B14F-4D97-AF65-F5344CB8AC3E}">
        <p14:creationId xmlns:p14="http://schemas.microsoft.com/office/powerpoint/2010/main" val="781937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138965C-259E-4208-BBE8-9040D58B1383}" type="slidenum">
              <a:rPr lang="en-US" smtClean="0"/>
              <a:t>1</a:t>
            </a:fld>
            <a:endParaRPr lang="en-US"/>
          </a:p>
        </p:txBody>
      </p:sp>
    </p:spTree>
    <p:extLst>
      <p:ext uri="{BB962C8B-B14F-4D97-AF65-F5344CB8AC3E}">
        <p14:creationId xmlns:p14="http://schemas.microsoft.com/office/powerpoint/2010/main" val="16893126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It’s very easy for OAPSA Conference Attendees  to sign up for Ashland Credit on line and this slide provides all information on how to do that.  Ashland representatives are always present on site at the start of each of our conferences to answer any questions.   And Donna Stelzer, our OAPSA Executive Director, can also help you with registration.  </a:t>
            </a:r>
          </a:p>
        </p:txBody>
      </p:sp>
      <p:sp>
        <p:nvSpPr>
          <p:cNvPr id="4" name="Slide Number Placeholder 3"/>
          <p:cNvSpPr>
            <a:spLocks noGrp="1"/>
          </p:cNvSpPr>
          <p:nvPr>
            <p:ph type="sldNum" sz="quarter" idx="5"/>
          </p:nvPr>
        </p:nvSpPr>
        <p:spPr/>
        <p:txBody>
          <a:bodyPr/>
          <a:lstStyle/>
          <a:p>
            <a:fld id="{8138965C-259E-4208-BBE8-9040D58B1383}" type="slidenum">
              <a:rPr lang="en-US" smtClean="0"/>
              <a:t>2</a:t>
            </a:fld>
            <a:endParaRPr lang="en-US"/>
          </a:p>
        </p:txBody>
      </p:sp>
    </p:spTree>
    <p:extLst>
      <p:ext uri="{BB962C8B-B14F-4D97-AF65-F5344CB8AC3E}">
        <p14:creationId xmlns:p14="http://schemas.microsoft.com/office/powerpoint/2010/main" val="291273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87B38-2326-404B-B7C0-66A946875D5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EF8839F-BBB3-4570-8660-4EAADD2DD5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AA25E55-552B-446B-B17A-E50A95BC120C}"/>
              </a:ext>
            </a:extLst>
          </p:cNvPr>
          <p:cNvSpPr>
            <a:spLocks noGrp="1"/>
          </p:cNvSpPr>
          <p:nvPr>
            <p:ph type="dt" sz="half" idx="10"/>
          </p:nvPr>
        </p:nvSpPr>
        <p:spPr/>
        <p:txBody>
          <a:bodyPr/>
          <a:lstStyle/>
          <a:p>
            <a:fld id="{CF894B71-D7C5-4365-9826-D68B33EB417F}" type="datetimeFigureOut">
              <a:rPr lang="en-US" smtClean="0"/>
              <a:t>12/1/2020</a:t>
            </a:fld>
            <a:endParaRPr lang="en-US"/>
          </a:p>
        </p:txBody>
      </p:sp>
      <p:sp>
        <p:nvSpPr>
          <p:cNvPr id="5" name="Footer Placeholder 4">
            <a:extLst>
              <a:ext uri="{FF2B5EF4-FFF2-40B4-BE49-F238E27FC236}">
                <a16:creationId xmlns:a16="http://schemas.microsoft.com/office/drawing/2014/main" id="{683EA612-579A-4748-BD36-507C08BDA4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B63508-58F4-430D-B053-2CB6D286D6D2}"/>
              </a:ext>
            </a:extLst>
          </p:cNvPr>
          <p:cNvSpPr>
            <a:spLocks noGrp="1"/>
          </p:cNvSpPr>
          <p:nvPr>
            <p:ph type="sldNum" sz="quarter" idx="12"/>
          </p:nvPr>
        </p:nvSpPr>
        <p:spPr/>
        <p:txBody>
          <a:bodyPr/>
          <a:lstStyle/>
          <a:p>
            <a:fld id="{11602022-A5F5-4736-915A-1D58305280AF}" type="slidenum">
              <a:rPr lang="en-US" smtClean="0"/>
              <a:t>‹#›</a:t>
            </a:fld>
            <a:endParaRPr lang="en-US"/>
          </a:p>
        </p:txBody>
      </p:sp>
    </p:spTree>
    <p:extLst>
      <p:ext uri="{BB962C8B-B14F-4D97-AF65-F5344CB8AC3E}">
        <p14:creationId xmlns:p14="http://schemas.microsoft.com/office/powerpoint/2010/main" val="801102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BF6FC-F09E-4C11-BF6D-CB001BB32AD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87194E2-A0F9-4887-9CD6-4FB2A055AF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7E97E3-7338-4A8A-8FCA-7274312FD8E6}"/>
              </a:ext>
            </a:extLst>
          </p:cNvPr>
          <p:cNvSpPr>
            <a:spLocks noGrp="1"/>
          </p:cNvSpPr>
          <p:nvPr>
            <p:ph type="dt" sz="half" idx="10"/>
          </p:nvPr>
        </p:nvSpPr>
        <p:spPr/>
        <p:txBody>
          <a:bodyPr/>
          <a:lstStyle/>
          <a:p>
            <a:fld id="{CF894B71-D7C5-4365-9826-D68B33EB417F}" type="datetimeFigureOut">
              <a:rPr lang="en-US" smtClean="0"/>
              <a:t>12/1/2020</a:t>
            </a:fld>
            <a:endParaRPr lang="en-US"/>
          </a:p>
        </p:txBody>
      </p:sp>
      <p:sp>
        <p:nvSpPr>
          <p:cNvPr id="5" name="Footer Placeholder 4">
            <a:extLst>
              <a:ext uri="{FF2B5EF4-FFF2-40B4-BE49-F238E27FC236}">
                <a16:creationId xmlns:a16="http://schemas.microsoft.com/office/drawing/2014/main" id="{E8686742-CD5B-4C23-8060-E6B94F85C3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D3B44B-2F7F-47FE-8709-4AC9DD32D35B}"/>
              </a:ext>
            </a:extLst>
          </p:cNvPr>
          <p:cNvSpPr>
            <a:spLocks noGrp="1"/>
          </p:cNvSpPr>
          <p:nvPr>
            <p:ph type="sldNum" sz="quarter" idx="12"/>
          </p:nvPr>
        </p:nvSpPr>
        <p:spPr/>
        <p:txBody>
          <a:bodyPr/>
          <a:lstStyle/>
          <a:p>
            <a:fld id="{11602022-A5F5-4736-915A-1D58305280AF}" type="slidenum">
              <a:rPr lang="en-US" smtClean="0"/>
              <a:t>‹#›</a:t>
            </a:fld>
            <a:endParaRPr lang="en-US"/>
          </a:p>
        </p:txBody>
      </p:sp>
    </p:spTree>
    <p:extLst>
      <p:ext uri="{BB962C8B-B14F-4D97-AF65-F5344CB8AC3E}">
        <p14:creationId xmlns:p14="http://schemas.microsoft.com/office/powerpoint/2010/main" val="2819510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53F8BF9-551F-4AB7-8058-8B320C06F9A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F5DD53C-DF91-43BD-B449-40A4793803A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7D388B-B2FA-4BAE-8212-BFAB3EC64D2B}"/>
              </a:ext>
            </a:extLst>
          </p:cNvPr>
          <p:cNvSpPr>
            <a:spLocks noGrp="1"/>
          </p:cNvSpPr>
          <p:nvPr>
            <p:ph type="dt" sz="half" idx="10"/>
          </p:nvPr>
        </p:nvSpPr>
        <p:spPr/>
        <p:txBody>
          <a:bodyPr/>
          <a:lstStyle/>
          <a:p>
            <a:fld id="{CF894B71-D7C5-4365-9826-D68B33EB417F}" type="datetimeFigureOut">
              <a:rPr lang="en-US" smtClean="0"/>
              <a:t>12/1/2020</a:t>
            </a:fld>
            <a:endParaRPr lang="en-US"/>
          </a:p>
        </p:txBody>
      </p:sp>
      <p:sp>
        <p:nvSpPr>
          <p:cNvPr id="5" name="Footer Placeholder 4">
            <a:extLst>
              <a:ext uri="{FF2B5EF4-FFF2-40B4-BE49-F238E27FC236}">
                <a16:creationId xmlns:a16="http://schemas.microsoft.com/office/drawing/2014/main" id="{5384B8A8-F6E0-4AEF-A7B3-1CAAC58CFD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E47371-F147-43F2-A15E-2F3641A744AF}"/>
              </a:ext>
            </a:extLst>
          </p:cNvPr>
          <p:cNvSpPr>
            <a:spLocks noGrp="1"/>
          </p:cNvSpPr>
          <p:nvPr>
            <p:ph type="sldNum" sz="quarter" idx="12"/>
          </p:nvPr>
        </p:nvSpPr>
        <p:spPr/>
        <p:txBody>
          <a:bodyPr/>
          <a:lstStyle/>
          <a:p>
            <a:fld id="{11602022-A5F5-4736-915A-1D58305280AF}" type="slidenum">
              <a:rPr lang="en-US" smtClean="0"/>
              <a:t>‹#›</a:t>
            </a:fld>
            <a:endParaRPr lang="en-US"/>
          </a:p>
        </p:txBody>
      </p:sp>
    </p:spTree>
    <p:extLst>
      <p:ext uri="{BB962C8B-B14F-4D97-AF65-F5344CB8AC3E}">
        <p14:creationId xmlns:p14="http://schemas.microsoft.com/office/powerpoint/2010/main" val="42496097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14" name="Title 1"/>
          <p:cNvSpPr>
            <a:spLocks noGrp="1"/>
          </p:cNvSpPr>
          <p:nvPr>
            <p:ph type="title"/>
          </p:nvPr>
        </p:nvSpPr>
        <p:spPr>
          <a:xfrm>
            <a:off x="685801" y="685800"/>
            <a:ext cx="10396882" cy="1158140"/>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800" y="2063396"/>
            <a:ext cx="5088714" cy="3311189"/>
          </a:xfrm>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5993971" y="2063396"/>
            <a:ext cx="5086538" cy="3311189"/>
          </a:xfrm>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E22DC73-F065-42F5-A9F2-D90B2E42A0B3}" type="datetimeFigureOut">
              <a:rPr lang="en-US" dirty="0"/>
              <a:t>12/1/2020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413744676"/>
      </p:ext>
    </p:extLst>
  </p:cSld>
  <p:clrMapOvr>
    <a:masterClrMapping/>
  </p:clrMapOvr>
  <p:transition spd="slow" advTm="1000">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F55DE-811D-4B72-94E6-CE7F4BC55A1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E338986-B255-4F0E-8429-83216461755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E3D3D4-C60C-42D6-A44B-8B7312DD2BCF}"/>
              </a:ext>
            </a:extLst>
          </p:cNvPr>
          <p:cNvSpPr>
            <a:spLocks noGrp="1"/>
          </p:cNvSpPr>
          <p:nvPr>
            <p:ph type="dt" sz="half" idx="10"/>
          </p:nvPr>
        </p:nvSpPr>
        <p:spPr/>
        <p:txBody>
          <a:bodyPr/>
          <a:lstStyle/>
          <a:p>
            <a:fld id="{CF894B71-D7C5-4365-9826-D68B33EB417F}" type="datetimeFigureOut">
              <a:rPr lang="en-US" smtClean="0"/>
              <a:t>12/1/2020</a:t>
            </a:fld>
            <a:endParaRPr lang="en-US"/>
          </a:p>
        </p:txBody>
      </p:sp>
      <p:sp>
        <p:nvSpPr>
          <p:cNvPr id="5" name="Footer Placeholder 4">
            <a:extLst>
              <a:ext uri="{FF2B5EF4-FFF2-40B4-BE49-F238E27FC236}">
                <a16:creationId xmlns:a16="http://schemas.microsoft.com/office/drawing/2014/main" id="{0830B608-BCEB-4EEA-A309-789F6CEBCF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8B28FA-EABD-4825-9BB3-C9391D905710}"/>
              </a:ext>
            </a:extLst>
          </p:cNvPr>
          <p:cNvSpPr>
            <a:spLocks noGrp="1"/>
          </p:cNvSpPr>
          <p:nvPr>
            <p:ph type="sldNum" sz="quarter" idx="12"/>
          </p:nvPr>
        </p:nvSpPr>
        <p:spPr/>
        <p:txBody>
          <a:bodyPr/>
          <a:lstStyle/>
          <a:p>
            <a:fld id="{11602022-A5F5-4736-915A-1D58305280AF}" type="slidenum">
              <a:rPr lang="en-US" smtClean="0"/>
              <a:t>‹#›</a:t>
            </a:fld>
            <a:endParaRPr lang="en-US"/>
          </a:p>
        </p:txBody>
      </p:sp>
    </p:spTree>
    <p:extLst>
      <p:ext uri="{BB962C8B-B14F-4D97-AF65-F5344CB8AC3E}">
        <p14:creationId xmlns:p14="http://schemas.microsoft.com/office/powerpoint/2010/main" val="861142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4A911-D8EE-4D30-BE77-029FBB34CBA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22ED5BD-D89D-4EE6-ADF7-6B635F2312A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8367CD7-2F80-433E-886F-76907A4C3441}"/>
              </a:ext>
            </a:extLst>
          </p:cNvPr>
          <p:cNvSpPr>
            <a:spLocks noGrp="1"/>
          </p:cNvSpPr>
          <p:nvPr>
            <p:ph type="dt" sz="half" idx="10"/>
          </p:nvPr>
        </p:nvSpPr>
        <p:spPr/>
        <p:txBody>
          <a:bodyPr/>
          <a:lstStyle/>
          <a:p>
            <a:fld id="{CF894B71-D7C5-4365-9826-D68B33EB417F}" type="datetimeFigureOut">
              <a:rPr lang="en-US" smtClean="0"/>
              <a:t>12/1/2020</a:t>
            </a:fld>
            <a:endParaRPr lang="en-US"/>
          </a:p>
        </p:txBody>
      </p:sp>
      <p:sp>
        <p:nvSpPr>
          <p:cNvPr id="5" name="Footer Placeholder 4">
            <a:extLst>
              <a:ext uri="{FF2B5EF4-FFF2-40B4-BE49-F238E27FC236}">
                <a16:creationId xmlns:a16="http://schemas.microsoft.com/office/drawing/2014/main" id="{F5E3EBAB-AE9C-46FE-B0DE-9861C6948B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D21678-6860-4A8A-AD2A-52D1E96F15F4}"/>
              </a:ext>
            </a:extLst>
          </p:cNvPr>
          <p:cNvSpPr>
            <a:spLocks noGrp="1"/>
          </p:cNvSpPr>
          <p:nvPr>
            <p:ph type="sldNum" sz="quarter" idx="12"/>
          </p:nvPr>
        </p:nvSpPr>
        <p:spPr/>
        <p:txBody>
          <a:bodyPr/>
          <a:lstStyle/>
          <a:p>
            <a:fld id="{11602022-A5F5-4736-915A-1D58305280AF}" type="slidenum">
              <a:rPr lang="en-US" smtClean="0"/>
              <a:t>‹#›</a:t>
            </a:fld>
            <a:endParaRPr lang="en-US"/>
          </a:p>
        </p:txBody>
      </p:sp>
    </p:spTree>
    <p:extLst>
      <p:ext uri="{BB962C8B-B14F-4D97-AF65-F5344CB8AC3E}">
        <p14:creationId xmlns:p14="http://schemas.microsoft.com/office/powerpoint/2010/main" val="4109741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51F34-DD0C-45A9-812C-29C0AD238E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8DECC3C-3510-46A5-A944-A8B50C408DC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92B67CA-37D4-4258-90E8-BCEE8B0C6FF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40E8A07-7969-4EB2-803B-F63FF884B645}"/>
              </a:ext>
            </a:extLst>
          </p:cNvPr>
          <p:cNvSpPr>
            <a:spLocks noGrp="1"/>
          </p:cNvSpPr>
          <p:nvPr>
            <p:ph type="dt" sz="half" idx="10"/>
          </p:nvPr>
        </p:nvSpPr>
        <p:spPr/>
        <p:txBody>
          <a:bodyPr/>
          <a:lstStyle/>
          <a:p>
            <a:fld id="{CF894B71-D7C5-4365-9826-D68B33EB417F}" type="datetimeFigureOut">
              <a:rPr lang="en-US" smtClean="0"/>
              <a:t>12/1/2020</a:t>
            </a:fld>
            <a:endParaRPr lang="en-US"/>
          </a:p>
        </p:txBody>
      </p:sp>
      <p:sp>
        <p:nvSpPr>
          <p:cNvPr id="6" name="Footer Placeholder 5">
            <a:extLst>
              <a:ext uri="{FF2B5EF4-FFF2-40B4-BE49-F238E27FC236}">
                <a16:creationId xmlns:a16="http://schemas.microsoft.com/office/drawing/2014/main" id="{F6ECFB6F-FED1-45F5-ACBC-C9B3DE5E47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F4862C-CAF7-46DA-A93E-29AFA4E71C73}"/>
              </a:ext>
            </a:extLst>
          </p:cNvPr>
          <p:cNvSpPr>
            <a:spLocks noGrp="1"/>
          </p:cNvSpPr>
          <p:nvPr>
            <p:ph type="sldNum" sz="quarter" idx="12"/>
          </p:nvPr>
        </p:nvSpPr>
        <p:spPr/>
        <p:txBody>
          <a:bodyPr/>
          <a:lstStyle/>
          <a:p>
            <a:fld id="{11602022-A5F5-4736-915A-1D58305280AF}" type="slidenum">
              <a:rPr lang="en-US" smtClean="0"/>
              <a:t>‹#›</a:t>
            </a:fld>
            <a:endParaRPr lang="en-US"/>
          </a:p>
        </p:txBody>
      </p:sp>
    </p:spTree>
    <p:extLst>
      <p:ext uri="{BB962C8B-B14F-4D97-AF65-F5344CB8AC3E}">
        <p14:creationId xmlns:p14="http://schemas.microsoft.com/office/powerpoint/2010/main" val="4108842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E3A1D-F61D-42E9-ACD9-214549CFF23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483FFC9-E319-4C78-9EB4-11148A5B4C2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B4F9DC9-5569-4637-AA92-62418434B6E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C94D884-323C-43DB-AFD8-221DAEA669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3BA622-4F53-4568-9DBC-AEC880A1AA1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DAF3425-1F6F-47AB-A2E1-15B04012E934}"/>
              </a:ext>
            </a:extLst>
          </p:cNvPr>
          <p:cNvSpPr>
            <a:spLocks noGrp="1"/>
          </p:cNvSpPr>
          <p:nvPr>
            <p:ph type="dt" sz="half" idx="10"/>
          </p:nvPr>
        </p:nvSpPr>
        <p:spPr/>
        <p:txBody>
          <a:bodyPr/>
          <a:lstStyle/>
          <a:p>
            <a:fld id="{CF894B71-D7C5-4365-9826-D68B33EB417F}" type="datetimeFigureOut">
              <a:rPr lang="en-US" smtClean="0"/>
              <a:t>12/1/2020</a:t>
            </a:fld>
            <a:endParaRPr lang="en-US"/>
          </a:p>
        </p:txBody>
      </p:sp>
      <p:sp>
        <p:nvSpPr>
          <p:cNvPr id="8" name="Footer Placeholder 7">
            <a:extLst>
              <a:ext uri="{FF2B5EF4-FFF2-40B4-BE49-F238E27FC236}">
                <a16:creationId xmlns:a16="http://schemas.microsoft.com/office/drawing/2014/main" id="{8486CB4C-5377-429E-9246-57762FEF53D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C1167E8-5576-48F7-A602-15AE75FFCB0A}"/>
              </a:ext>
            </a:extLst>
          </p:cNvPr>
          <p:cNvSpPr>
            <a:spLocks noGrp="1"/>
          </p:cNvSpPr>
          <p:nvPr>
            <p:ph type="sldNum" sz="quarter" idx="12"/>
          </p:nvPr>
        </p:nvSpPr>
        <p:spPr/>
        <p:txBody>
          <a:bodyPr/>
          <a:lstStyle/>
          <a:p>
            <a:fld id="{11602022-A5F5-4736-915A-1D58305280AF}" type="slidenum">
              <a:rPr lang="en-US" smtClean="0"/>
              <a:t>‹#›</a:t>
            </a:fld>
            <a:endParaRPr lang="en-US"/>
          </a:p>
        </p:txBody>
      </p:sp>
    </p:spTree>
    <p:extLst>
      <p:ext uri="{BB962C8B-B14F-4D97-AF65-F5344CB8AC3E}">
        <p14:creationId xmlns:p14="http://schemas.microsoft.com/office/powerpoint/2010/main" val="1440745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FDBF0-AEA3-4778-BA1B-AF577C9B747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FA25128-2622-459D-BC8B-6777C49D710A}"/>
              </a:ext>
            </a:extLst>
          </p:cNvPr>
          <p:cNvSpPr>
            <a:spLocks noGrp="1"/>
          </p:cNvSpPr>
          <p:nvPr>
            <p:ph type="dt" sz="half" idx="10"/>
          </p:nvPr>
        </p:nvSpPr>
        <p:spPr/>
        <p:txBody>
          <a:bodyPr/>
          <a:lstStyle/>
          <a:p>
            <a:fld id="{CF894B71-D7C5-4365-9826-D68B33EB417F}" type="datetimeFigureOut">
              <a:rPr lang="en-US" smtClean="0"/>
              <a:t>12/1/2020</a:t>
            </a:fld>
            <a:endParaRPr lang="en-US"/>
          </a:p>
        </p:txBody>
      </p:sp>
      <p:sp>
        <p:nvSpPr>
          <p:cNvPr id="4" name="Footer Placeholder 3">
            <a:extLst>
              <a:ext uri="{FF2B5EF4-FFF2-40B4-BE49-F238E27FC236}">
                <a16:creationId xmlns:a16="http://schemas.microsoft.com/office/drawing/2014/main" id="{44ECD67A-9833-4991-8F77-166146CCC6D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CB3A4D9-BD19-4119-8A30-2AF4171F275A}"/>
              </a:ext>
            </a:extLst>
          </p:cNvPr>
          <p:cNvSpPr>
            <a:spLocks noGrp="1"/>
          </p:cNvSpPr>
          <p:nvPr>
            <p:ph type="sldNum" sz="quarter" idx="12"/>
          </p:nvPr>
        </p:nvSpPr>
        <p:spPr/>
        <p:txBody>
          <a:bodyPr/>
          <a:lstStyle/>
          <a:p>
            <a:fld id="{11602022-A5F5-4736-915A-1D58305280AF}" type="slidenum">
              <a:rPr lang="en-US" smtClean="0"/>
              <a:t>‹#›</a:t>
            </a:fld>
            <a:endParaRPr lang="en-US"/>
          </a:p>
        </p:txBody>
      </p:sp>
    </p:spTree>
    <p:extLst>
      <p:ext uri="{BB962C8B-B14F-4D97-AF65-F5344CB8AC3E}">
        <p14:creationId xmlns:p14="http://schemas.microsoft.com/office/powerpoint/2010/main" val="1835551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2959DFB-0773-4C2E-AB7C-6E039305AA75}"/>
              </a:ext>
            </a:extLst>
          </p:cNvPr>
          <p:cNvSpPr>
            <a:spLocks noGrp="1"/>
          </p:cNvSpPr>
          <p:nvPr>
            <p:ph type="dt" sz="half" idx="10"/>
          </p:nvPr>
        </p:nvSpPr>
        <p:spPr/>
        <p:txBody>
          <a:bodyPr/>
          <a:lstStyle/>
          <a:p>
            <a:fld id="{CF894B71-D7C5-4365-9826-D68B33EB417F}" type="datetimeFigureOut">
              <a:rPr lang="en-US" smtClean="0"/>
              <a:t>12/1/2020</a:t>
            </a:fld>
            <a:endParaRPr lang="en-US"/>
          </a:p>
        </p:txBody>
      </p:sp>
      <p:sp>
        <p:nvSpPr>
          <p:cNvPr id="3" name="Footer Placeholder 2">
            <a:extLst>
              <a:ext uri="{FF2B5EF4-FFF2-40B4-BE49-F238E27FC236}">
                <a16:creationId xmlns:a16="http://schemas.microsoft.com/office/drawing/2014/main" id="{E3B4C268-F6EE-48B4-A3E8-5224BB51F84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70EAA4C-5F61-4A4E-AE3D-C0D76B6F0FE7}"/>
              </a:ext>
            </a:extLst>
          </p:cNvPr>
          <p:cNvSpPr>
            <a:spLocks noGrp="1"/>
          </p:cNvSpPr>
          <p:nvPr>
            <p:ph type="sldNum" sz="quarter" idx="12"/>
          </p:nvPr>
        </p:nvSpPr>
        <p:spPr/>
        <p:txBody>
          <a:bodyPr/>
          <a:lstStyle/>
          <a:p>
            <a:fld id="{11602022-A5F5-4736-915A-1D58305280AF}" type="slidenum">
              <a:rPr lang="en-US" smtClean="0"/>
              <a:t>‹#›</a:t>
            </a:fld>
            <a:endParaRPr lang="en-US"/>
          </a:p>
        </p:txBody>
      </p:sp>
    </p:spTree>
    <p:extLst>
      <p:ext uri="{BB962C8B-B14F-4D97-AF65-F5344CB8AC3E}">
        <p14:creationId xmlns:p14="http://schemas.microsoft.com/office/powerpoint/2010/main" val="1415265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F28A6-846F-4EE5-894F-C6FCAE8582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63C5474-E2C3-4263-81D3-DCC56F42F6B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FA56106-D542-412E-90BC-3C75281866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DD7B9B-3A12-43C0-AA4C-8E945D95446B}"/>
              </a:ext>
            </a:extLst>
          </p:cNvPr>
          <p:cNvSpPr>
            <a:spLocks noGrp="1"/>
          </p:cNvSpPr>
          <p:nvPr>
            <p:ph type="dt" sz="half" idx="10"/>
          </p:nvPr>
        </p:nvSpPr>
        <p:spPr/>
        <p:txBody>
          <a:bodyPr/>
          <a:lstStyle/>
          <a:p>
            <a:fld id="{CF894B71-D7C5-4365-9826-D68B33EB417F}" type="datetimeFigureOut">
              <a:rPr lang="en-US" smtClean="0"/>
              <a:t>12/1/2020</a:t>
            </a:fld>
            <a:endParaRPr lang="en-US"/>
          </a:p>
        </p:txBody>
      </p:sp>
      <p:sp>
        <p:nvSpPr>
          <p:cNvPr id="6" name="Footer Placeholder 5">
            <a:extLst>
              <a:ext uri="{FF2B5EF4-FFF2-40B4-BE49-F238E27FC236}">
                <a16:creationId xmlns:a16="http://schemas.microsoft.com/office/drawing/2014/main" id="{ED4581CA-DA0C-4A7D-BC97-15DF16AB1E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F55108-1BFB-421D-95B3-76FD8FFD95F9}"/>
              </a:ext>
            </a:extLst>
          </p:cNvPr>
          <p:cNvSpPr>
            <a:spLocks noGrp="1"/>
          </p:cNvSpPr>
          <p:nvPr>
            <p:ph type="sldNum" sz="quarter" idx="12"/>
          </p:nvPr>
        </p:nvSpPr>
        <p:spPr/>
        <p:txBody>
          <a:bodyPr/>
          <a:lstStyle/>
          <a:p>
            <a:fld id="{11602022-A5F5-4736-915A-1D58305280AF}" type="slidenum">
              <a:rPr lang="en-US" smtClean="0"/>
              <a:t>‹#›</a:t>
            </a:fld>
            <a:endParaRPr lang="en-US"/>
          </a:p>
        </p:txBody>
      </p:sp>
    </p:spTree>
    <p:extLst>
      <p:ext uri="{BB962C8B-B14F-4D97-AF65-F5344CB8AC3E}">
        <p14:creationId xmlns:p14="http://schemas.microsoft.com/office/powerpoint/2010/main" val="2577524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AB55E-764D-484D-B56D-5B1E6B0DC9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81CB71D-B7D8-4D24-9F36-48685A505CB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F7D9FE0-741D-475F-8A79-9E4E0A0F67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35D1D9B-EAA7-4A87-8494-43D9BD2AB3BF}"/>
              </a:ext>
            </a:extLst>
          </p:cNvPr>
          <p:cNvSpPr>
            <a:spLocks noGrp="1"/>
          </p:cNvSpPr>
          <p:nvPr>
            <p:ph type="dt" sz="half" idx="10"/>
          </p:nvPr>
        </p:nvSpPr>
        <p:spPr/>
        <p:txBody>
          <a:bodyPr/>
          <a:lstStyle/>
          <a:p>
            <a:fld id="{CF894B71-D7C5-4365-9826-D68B33EB417F}" type="datetimeFigureOut">
              <a:rPr lang="en-US" smtClean="0"/>
              <a:t>12/1/2020</a:t>
            </a:fld>
            <a:endParaRPr lang="en-US"/>
          </a:p>
        </p:txBody>
      </p:sp>
      <p:sp>
        <p:nvSpPr>
          <p:cNvPr id="6" name="Footer Placeholder 5">
            <a:extLst>
              <a:ext uri="{FF2B5EF4-FFF2-40B4-BE49-F238E27FC236}">
                <a16:creationId xmlns:a16="http://schemas.microsoft.com/office/drawing/2014/main" id="{CDAFF400-B697-4E70-9E52-53A86470078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C7E926D-C541-4238-B901-AD498031F447}"/>
              </a:ext>
            </a:extLst>
          </p:cNvPr>
          <p:cNvSpPr>
            <a:spLocks noGrp="1"/>
          </p:cNvSpPr>
          <p:nvPr>
            <p:ph type="sldNum" sz="quarter" idx="12"/>
          </p:nvPr>
        </p:nvSpPr>
        <p:spPr/>
        <p:txBody>
          <a:bodyPr/>
          <a:lstStyle/>
          <a:p>
            <a:fld id="{11602022-A5F5-4736-915A-1D58305280AF}" type="slidenum">
              <a:rPr lang="en-US" smtClean="0"/>
              <a:t>‹#›</a:t>
            </a:fld>
            <a:endParaRPr lang="en-US"/>
          </a:p>
        </p:txBody>
      </p:sp>
    </p:spTree>
    <p:extLst>
      <p:ext uri="{BB962C8B-B14F-4D97-AF65-F5344CB8AC3E}">
        <p14:creationId xmlns:p14="http://schemas.microsoft.com/office/powerpoint/2010/main" val="898443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1D29BE-56B6-4F76-B0A8-6C68DED602E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FBCF9B2-A9B2-4BE2-AE68-1321FC13B4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F44D7C-4693-42D4-BB57-AFEB4DF1A1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894B71-D7C5-4365-9826-D68B33EB417F}" type="datetimeFigureOut">
              <a:rPr lang="en-US" smtClean="0"/>
              <a:t>12/1/2020</a:t>
            </a:fld>
            <a:endParaRPr lang="en-US"/>
          </a:p>
        </p:txBody>
      </p:sp>
      <p:sp>
        <p:nvSpPr>
          <p:cNvPr id="5" name="Footer Placeholder 4">
            <a:extLst>
              <a:ext uri="{FF2B5EF4-FFF2-40B4-BE49-F238E27FC236}">
                <a16:creationId xmlns:a16="http://schemas.microsoft.com/office/drawing/2014/main" id="{89695088-B119-4A8E-AC01-87C25683B30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9E06A18-B699-48F1-99F3-43DC6DF90B2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602022-A5F5-4736-915A-1D58305280AF}" type="slidenum">
              <a:rPr lang="en-US" smtClean="0"/>
              <a:t>‹#›</a:t>
            </a:fld>
            <a:endParaRPr lang="en-US"/>
          </a:p>
        </p:txBody>
      </p:sp>
    </p:spTree>
    <p:extLst>
      <p:ext uri="{BB962C8B-B14F-4D97-AF65-F5344CB8AC3E}">
        <p14:creationId xmlns:p14="http://schemas.microsoft.com/office/powerpoint/2010/main" val="19245255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www.ashland.edu/pds"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5" Type="http://schemas.openxmlformats.org/officeDocument/2006/relationships/image" Target="../media/image2.png"/><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569E2-1D08-4DCA-876C-F76C1C662FEA}"/>
              </a:ext>
            </a:extLst>
          </p:cNvPr>
          <p:cNvSpPr>
            <a:spLocks noGrp="1"/>
          </p:cNvSpPr>
          <p:nvPr>
            <p:ph type="title"/>
          </p:nvPr>
        </p:nvSpPr>
        <p:spPr/>
        <p:txBody>
          <a:bodyPr>
            <a:normAutofit fontScale="90000"/>
          </a:bodyPr>
          <a:lstStyle/>
          <a:p>
            <a:r>
              <a:rPr lang="en-US" b="1" cap="none" dirty="0">
                <a:solidFill>
                  <a:srgbClr val="C00000"/>
                </a:solidFill>
                <a:latin typeface="Aharoni" panose="02010803020104030203" pitchFamily="2" charset="-79"/>
                <a:cs typeface="Aharoni" panose="02010803020104030203" pitchFamily="2" charset="-79"/>
              </a:rPr>
              <a:t>Ashland Credit Available </a:t>
            </a:r>
            <a:br>
              <a:rPr lang="en-US" b="1" cap="none" dirty="0">
                <a:solidFill>
                  <a:srgbClr val="C00000"/>
                </a:solidFill>
                <a:latin typeface="Aharoni" panose="02010803020104030203" pitchFamily="2" charset="-79"/>
                <a:cs typeface="Aharoni" panose="02010803020104030203" pitchFamily="2" charset="-79"/>
              </a:rPr>
            </a:br>
            <a:r>
              <a:rPr lang="en-US" b="1" cap="none" dirty="0">
                <a:solidFill>
                  <a:srgbClr val="C00000"/>
                </a:solidFill>
                <a:latin typeface="Aharoni" panose="02010803020104030203" pitchFamily="2" charset="-79"/>
                <a:cs typeface="Aharoni" panose="02010803020104030203" pitchFamily="2" charset="-79"/>
              </a:rPr>
              <a:t>for OAPSA Conferences </a:t>
            </a:r>
          </a:p>
        </p:txBody>
      </p:sp>
      <p:sp>
        <p:nvSpPr>
          <p:cNvPr id="3" name="Content Placeholder 2">
            <a:extLst>
              <a:ext uri="{FF2B5EF4-FFF2-40B4-BE49-F238E27FC236}">
                <a16:creationId xmlns:a16="http://schemas.microsoft.com/office/drawing/2014/main" id="{B31720CA-FFFA-4DDC-A15C-A9A31B510FF3}"/>
              </a:ext>
            </a:extLst>
          </p:cNvPr>
          <p:cNvSpPr>
            <a:spLocks noGrp="1"/>
          </p:cNvSpPr>
          <p:nvPr>
            <p:ph sz="quarter" idx="13"/>
          </p:nvPr>
        </p:nvSpPr>
        <p:spPr/>
        <p:txBody>
          <a:bodyPr>
            <a:normAutofit fontScale="25000" lnSpcReduction="20000"/>
          </a:bodyPr>
          <a:lstStyle/>
          <a:p>
            <a:pPr marL="0" indent="0">
              <a:buNone/>
            </a:pPr>
            <a:r>
              <a:rPr lang="en-US" sz="9600" b="1" u="sng" cap="none" dirty="0">
                <a:latin typeface="Arial Black" panose="020B0A04020102020204" pitchFamily="34" charset="0"/>
              </a:rPr>
              <a:t>1 Credit   $280</a:t>
            </a:r>
          </a:p>
          <a:p>
            <a:pPr marL="0" indent="0">
              <a:buNone/>
            </a:pPr>
            <a:r>
              <a:rPr lang="en-US" sz="9600" b="1" u="sng" cap="none" dirty="0">
                <a:latin typeface="Arial Black" panose="020B0A04020102020204" pitchFamily="34" charset="0"/>
              </a:rPr>
              <a:t>Course Number: 6100Y2</a:t>
            </a:r>
          </a:p>
          <a:p>
            <a:pPr marL="0" indent="0">
              <a:buNone/>
            </a:pPr>
            <a:r>
              <a:rPr lang="en-US" sz="9600" b="1" cap="none" dirty="0">
                <a:latin typeface="Arial Black" panose="020B0A04020102020204" pitchFamily="34" charset="0"/>
              </a:rPr>
              <a:t>Must </a:t>
            </a:r>
          </a:p>
          <a:p>
            <a:pPr>
              <a:buFont typeface="Wingdings" panose="05000000000000000000" pitchFamily="2" charset="2"/>
              <a:buChar char="§"/>
            </a:pPr>
            <a:r>
              <a:rPr lang="en-US" sz="9600" b="1" cap="none" dirty="0">
                <a:latin typeface="Arial Black" panose="020B0A04020102020204" pitchFamily="34" charset="0"/>
              </a:rPr>
              <a:t>Attend 3 Days of OAPSA   Conferences</a:t>
            </a:r>
            <a:endParaRPr lang="en-US" sz="9600" b="1" u="sng" cap="none" dirty="0">
              <a:latin typeface="Arial Black" panose="020B0A04020102020204" pitchFamily="34" charset="0"/>
            </a:endParaRPr>
          </a:p>
          <a:p>
            <a:pPr>
              <a:buFont typeface="Wingdings" panose="05000000000000000000" pitchFamily="2" charset="2"/>
              <a:buChar char="§"/>
            </a:pPr>
            <a:r>
              <a:rPr lang="en-US" sz="9600" b="1" cap="none" dirty="0">
                <a:latin typeface="Arial Black" panose="020B0A04020102020204" pitchFamily="34" charset="0"/>
              </a:rPr>
              <a:t>Write short paper reflecting  on  what  you learned  &amp; how you utilized that</a:t>
            </a:r>
          </a:p>
          <a:p>
            <a:pPr marL="0" indent="0">
              <a:buNone/>
            </a:pPr>
            <a:r>
              <a:rPr lang="en-US" sz="8000" b="1" cap="none" dirty="0">
                <a:latin typeface="Arial Black" panose="020B0A04020102020204" pitchFamily="34" charset="0"/>
              </a:rPr>
              <a:t> </a:t>
            </a:r>
          </a:p>
          <a:p>
            <a:endParaRPr lang="en-US" dirty="0"/>
          </a:p>
        </p:txBody>
      </p:sp>
      <p:sp>
        <p:nvSpPr>
          <p:cNvPr id="4" name="Content Placeholder 3">
            <a:extLst>
              <a:ext uri="{FF2B5EF4-FFF2-40B4-BE49-F238E27FC236}">
                <a16:creationId xmlns:a16="http://schemas.microsoft.com/office/drawing/2014/main" id="{979BF265-50BB-40E2-8191-AA7895618A44}"/>
              </a:ext>
            </a:extLst>
          </p:cNvPr>
          <p:cNvSpPr>
            <a:spLocks noGrp="1"/>
          </p:cNvSpPr>
          <p:nvPr>
            <p:ph sz="quarter" idx="14"/>
          </p:nvPr>
        </p:nvSpPr>
        <p:spPr/>
        <p:txBody>
          <a:bodyPr>
            <a:normAutofit/>
          </a:bodyPr>
          <a:lstStyle/>
          <a:p>
            <a:pPr marL="0" indent="0">
              <a:buNone/>
            </a:pPr>
            <a:r>
              <a:rPr lang="en-US" sz="2400" b="1" u="sng" cap="none" dirty="0">
                <a:latin typeface="Arial Black" panose="020B0A04020102020204" pitchFamily="34" charset="0"/>
              </a:rPr>
              <a:t>2 Credits  $460 </a:t>
            </a:r>
          </a:p>
          <a:p>
            <a:pPr marL="0" indent="0">
              <a:buNone/>
            </a:pPr>
            <a:r>
              <a:rPr lang="en-US" sz="2400" b="1" u="sng" cap="none" dirty="0">
                <a:latin typeface="Arial Black" panose="020B0A04020102020204" pitchFamily="34" charset="0"/>
              </a:rPr>
              <a:t>Course Number 6100Z2</a:t>
            </a:r>
          </a:p>
          <a:p>
            <a:pPr marL="0" indent="0">
              <a:buNone/>
            </a:pPr>
            <a:r>
              <a:rPr lang="en-US" sz="2400" b="1" cap="none" dirty="0">
                <a:latin typeface="Arial Black" panose="020B0A04020102020204" pitchFamily="34" charset="0"/>
              </a:rPr>
              <a:t> Must</a:t>
            </a:r>
          </a:p>
          <a:p>
            <a:pPr>
              <a:buFont typeface="Wingdings" panose="05000000000000000000" pitchFamily="2" charset="2"/>
              <a:buChar char="§"/>
            </a:pPr>
            <a:r>
              <a:rPr lang="en-US" sz="2400" b="1" cap="none" dirty="0">
                <a:latin typeface="Arial Black" panose="020B0A04020102020204" pitchFamily="34" charset="0"/>
              </a:rPr>
              <a:t>Attend all 5 Days of OAPSA Conferences</a:t>
            </a:r>
          </a:p>
          <a:p>
            <a:pPr>
              <a:buFont typeface="Wingdings" panose="05000000000000000000" pitchFamily="2" charset="2"/>
              <a:buChar char="§"/>
            </a:pPr>
            <a:r>
              <a:rPr lang="en-US" sz="2400" b="1" cap="none" dirty="0">
                <a:latin typeface="Arial Black" panose="020B0A04020102020204" pitchFamily="34" charset="0"/>
              </a:rPr>
              <a:t>Write short paper reflecting  on  what  you learned  &amp; how you utilized that</a:t>
            </a:r>
          </a:p>
          <a:p>
            <a:endParaRPr lang="en-US" dirty="0"/>
          </a:p>
        </p:txBody>
      </p:sp>
      <p:pic>
        <p:nvPicPr>
          <p:cNvPr id="6" name="Picture 5">
            <a:extLst>
              <a:ext uri="{FF2B5EF4-FFF2-40B4-BE49-F238E27FC236}">
                <a16:creationId xmlns:a16="http://schemas.microsoft.com/office/drawing/2014/main" id="{4CE119DF-29E8-4FA0-9963-BE30DC36A0FC}"/>
              </a:ext>
            </a:extLst>
          </p:cNvPr>
          <p:cNvPicPr>
            <a:picLocks noChangeAspect="1"/>
          </p:cNvPicPr>
          <p:nvPr/>
        </p:nvPicPr>
        <p:blipFill>
          <a:blip r:embed="rId3"/>
          <a:stretch>
            <a:fillRect/>
          </a:stretch>
        </p:blipFill>
        <p:spPr>
          <a:xfrm>
            <a:off x="1156809" y="4807198"/>
            <a:ext cx="2073348" cy="1908500"/>
          </a:xfrm>
          <a:prstGeom prst="rect">
            <a:avLst/>
          </a:prstGeom>
        </p:spPr>
      </p:pic>
      <p:pic>
        <p:nvPicPr>
          <p:cNvPr id="8" name="Picture 7">
            <a:extLst>
              <a:ext uri="{FF2B5EF4-FFF2-40B4-BE49-F238E27FC236}">
                <a16:creationId xmlns:a16="http://schemas.microsoft.com/office/drawing/2014/main" id="{813A9783-5C58-425C-A658-9FF277E00A13}"/>
              </a:ext>
            </a:extLst>
          </p:cNvPr>
          <p:cNvPicPr>
            <a:picLocks noChangeAspect="1"/>
          </p:cNvPicPr>
          <p:nvPr/>
        </p:nvPicPr>
        <p:blipFill>
          <a:blip r:embed="rId4"/>
          <a:stretch>
            <a:fillRect/>
          </a:stretch>
        </p:blipFill>
        <p:spPr>
          <a:xfrm>
            <a:off x="7474744" y="460169"/>
            <a:ext cx="3785401" cy="1158140"/>
          </a:xfrm>
          <a:prstGeom prst="rect">
            <a:avLst/>
          </a:prstGeom>
        </p:spPr>
      </p:pic>
    </p:spTree>
    <p:extLst>
      <p:ext uri="{BB962C8B-B14F-4D97-AF65-F5344CB8AC3E}">
        <p14:creationId xmlns:p14="http://schemas.microsoft.com/office/powerpoint/2010/main" val="1577339041"/>
      </p:ext>
    </p:extLst>
  </p:cSld>
  <p:clrMapOvr>
    <a:masterClrMapping/>
  </p:clrMapOvr>
  <mc:AlternateContent xmlns:mc="http://schemas.openxmlformats.org/markup-compatibility/2006" xmlns:p14="http://schemas.microsoft.com/office/powerpoint/2010/main">
    <mc:Choice Requires="p14">
      <p:transition spd="slow" p14:dur="1600" advTm="1000">
        <p:blinds dir="vert"/>
      </p:transition>
    </mc:Choice>
    <mc:Fallback xmlns="">
      <p:transition spd="slow" advTm="1000">
        <p:blinds dir="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81CFC-4CAC-4FD7-8F78-31BB24F6C0F0}"/>
              </a:ext>
            </a:extLst>
          </p:cNvPr>
          <p:cNvSpPr>
            <a:spLocks noGrp="1"/>
          </p:cNvSpPr>
          <p:nvPr>
            <p:ph type="title"/>
          </p:nvPr>
        </p:nvSpPr>
        <p:spPr>
          <a:xfrm>
            <a:off x="685801" y="685800"/>
            <a:ext cx="10396882" cy="45719"/>
          </a:xfrm>
        </p:spPr>
        <p:txBody>
          <a:bodyPr>
            <a:noAutofit/>
          </a:bodyPr>
          <a:lstStyle/>
          <a:p>
            <a:r>
              <a:rPr lang="en-US" sz="4400" dirty="0"/>
              <a:t> </a:t>
            </a:r>
            <a:br>
              <a:rPr lang="en-US" sz="4400" dirty="0"/>
            </a:br>
            <a:r>
              <a:rPr lang="en-US" sz="4400" b="1" cap="none" dirty="0">
                <a:solidFill>
                  <a:srgbClr val="7030A0"/>
                </a:solidFill>
                <a:latin typeface="Arial Black" panose="020B0A04020102020204" pitchFamily="34" charset="0"/>
              </a:rPr>
              <a:t>How to Register On-Line for Ashland Credit </a:t>
            </a:r>
            <a:endParaRPr lang="en-US" sz="4200" b="1" cap="none" dirty="0">
              <a:solidFill>
                <a:srgbClr val="7030A0"/>
              </a:solidFill>
              <a:latin typeface="Arial Black" panose="020B0A04020102020204" pitchFamily="34" charset="0"/>
            </a:endParaRPr>
          </a:p>
        </p:txBody>
      </p:sp>
      <p:sp>
        <p:nvSpPr>
          <p:cNvPr id="3" name="Content Placeholder 2">
            <a:extLst>
              <a:ext uri="{FF2B5EF4-FFF2-40B4-BE49-F238E27FC236}">
                <a16:creationId xmlns:a16="http://schemas.microsoft.com/office/drawing/2014/main" id="{AD81E2C3-AF4E-4A0C-9CFF-DCAC82BE8F74}"/>
              </a:ext>
            </a:extLst>
          </p:cNvPr>
          <p:cNvSpPr>
            <a:spLocks noGrp="1"/>
          </p:cNvSpPr>
          <p:nvPr>
            <p:ph sz="quarter" idx="4294967295"/>
          </p:nvPr>
        </p:nvSpPr>
        <p:spPr>
          <a:xfrm>
            <a:off x="501817" y="1662248"/>
            <a:ext cx="11940554" cy="6439989"/>
          </a:xfrm>
        </p:spPr>
        <p:txBody>
          <a:bodyPr>
            <a:normAutofit/>
          </a:bodyPr>
          <a:lstStyle/>
          <a:p>
            <a:r>
              <a:rPr lang="en-US" sz="2400" cap="none" dirty="0">
                <a:latin typeface="Arial Rounded MT Bold" panose="020F0704030504030204" pitchFamily="34" charset="0"/>
              </a:rPr>
              <a:t>Go to </a:t>
            </a:r>
            <a:r>
              <a:rPr lang="en-US" sz="2400" cap="none" dirty="0">
                <a:solidFill>
                  <a:srgbClr val="7030A0"/>
                </a:solidFill>
                <a:latin typeface="Arial Rounded MT Bold" panose="020F0704030504030204" pitchFamily="34" charset="0"/>
                <a:hlinkClick r:id="rId3">
                  <a:extLst>
                    <a:ext uri="{A12FA001-AC4F-418D-AE19-62706E023703}">
                      <ahyp:hlinkClr xmlns:ahyp="http://schemas.microsoft.com/office/drawing/2018/hyperlinkcolor" xmlns="" val="tx"/>
                    </a:ext>
                  </a:extLst>
                </a:hlinkClick>
              </a:rPr>
              <a:t>http://www.Ashland.edu/pds</a:t>
            </a:r>
            <a:r>
              <a:rPr lang="en-US" sz="2400" cap="none" dirty="0">
                <a:solidFill>
                  <a:srgbClr val="7030A0"/>
                </a:solidFill>
                <a:latin typeface="Arial Rounded MT Bold" panose="020F0704030504030204" pitchFamily="34" charset="0"/>
              </a:rPr>
              <a:t> </a:t>
            </a:r>
            <a:r>
              <a:rPr lang="en-US" sz="2400" cap="none" dirty="0">
                <a:latin typeface="Arial Rounded MT Bold" panose="020F0704030504030204" pitchFamily="34" charset="0"/>
              </a:rPr>
              <a:t>and select “District Login”</a:t>
            </a:r>
          </a:p>
          <a:p>
            <a:r>
              <a:rPr lang="en-US" sz="2400" cap="none" dirty="0">
                <a:latin typeface="Arial Rounded MT Bold" panose="020F0704030504030204" pitchFamily="34" charset="0"/>
              </a:rPr>
              <a:t>Use the following to log in: </a:t>
            </a:r>
          </a:p>
          <a:p>
            <a:r>
              <a:rPr lang="en-US" sz="2400" cap="none" dirty="0">
                <a:latin typeface="Arial Rounded MT Bold" panose="020F0704030504030204" pitchFamily="34" charset="0"/>
              </a:rPr>
              <a:t>User Name:   </a:t>
            </a:r>
            <a:r>
              <a:rPr lang="en-US" sz="2400" cap="none" dirty="0" err="1">
                <a:latin typeface="Arial Rounded MT Bold" panose="020F0704030504030204" pitchFamily="34" charset="0"/>
              </a:rPr>
              <a:t>oapsa</a:t>
            </a:r>
            <a:endParaRPr lang="en-US" sz="2400" cap="none" dirty="0">
              <a:latin typeface="Arial Rounded MT Bold" panose="020F0704030504030204" pitchFamily="34" charset="0"/>
            </a:endParaRPr>
          </a:p>
          <a:p>
            <a:r>
              <a:rPr lang="en-US" sz="2400" cap="none" dirty="0">
                <a:latin typeface="Arial Rounded MT Bold" panose="020F0704030504030204" pitchFamily="34" charset="0"/>
              </a:rPr>
              <a:t>Password: </a:t>
            </a:r>
            <a:r>
              <a:rPr lang="en-US" sz="2400" cap="none" dirty="0" err="1">
                <a:latin typeface="Arial Rounded MT Bold" panose="020F0704030504030204" pitchFamily="34" charset="0"/>
              </a:rPr>
              <a:t>ashlandpd</a:t>
            </a:r>
            <a:endParaRPr lang="en-US" sz="2400" cap="none" dirty="0">
              <a:latin typeface="Arial Rounded MT Bold" panose="020F0704030504030204" pitchFamily="34" charset="0"/>
            </a:endParaRPr>
          </a:p>
          <a:p>
            <a:r>
              <a:rPr lang="en-US" sz="2400" cap="none" dirty="0">
                <a:latin typeface="Arial Rounded MT Bold" panose="020F0704030504030204" pitchFamily="34" charset="0"/>
              </a:rPr>
              <a:t>Select the title for the course (1 or 2 credits hours) </a:t>
            </a:r>
          </a:p>
          <a:p>
            <a:r>
              <a:rPr lang="en-US" sz="2400" cap="none" dirty="0">
                <a:latin typeface="Arial Rounded MT Bold" panose="020F0704030504030204" pitchFamily="34" charset="0"/>
              </a:rPr>
              <a:t>In the description you will find a green “Register for This Course” button.   Select. </a:t>
            </a:r>
          </a:p>
          <a:p>
            <a:r>
              <a:rPr lang="en-US" sz="2400" cap="none" dirty="0">
                <a:latin typeface="Arial Rounded MT Bold" panose="020F0704030504030204" pitchFamily="34" charset="0"/>
              </a:rPr>
              <a:t> Begin registration </a:t>
            </a:r>
          </a:p>
          <a:p>
            <a:pPr marL="0" indent="0">
              <a:buNone/>
            </a:pPr>
            <a:endParaRPr lang="en-US" cap="none" dirty="0"/>
          </a:p>
          <a:p>
            <a:pPr marL="0" indent="0">
              <a:buNone/>
            </a:pPr>
            <a:endParaRPr lang="en-US" sz="4400" b="1" cap="none" dirty="0">
              <a:latin typeface="Arial Black" panose="020B0A04020102020204" pitchFamily="34" charset="0"/>
            </a:endParaRPr>
          </a:p>
          <a:p>
            <a:pPr marL="0" indent="0">
              <a:buNone/>
            </a:pPr>
            <a:endParaRPr lang="en-US" dirty="0"/>
          </a:p>
          <a:p>
            <a:pPr marL="0" indent="0">
              <a:buNone/>
            </a:pPr>
            <a:endParaRPr lang="en-US" dirty="0"/>
          </a:p>
          <a:p>
            <a:pPr marL="0" indent="0">
              <a:buNone/>
            </a:pPr>
            <a:endParaRPr lang="en-US" dirty="0">
              <a:latin typeface="Bahnschrift" panose="020B0502040204020203" pitchFamily="34" charset="0"/>
            </a:endParaRPr>
          </a:p>
        </p:txBody>
      </p:sp>
      <p:pic>
        <p:nvPicPr>
          <p:cNvPr id="5" name="Picture 4">
            <a:extLst>
              <a:ext uri="{FF2B5EF4-FFF2-40B4-BE49-F238E27FC236}">
                <a16:creationId xmlns:a16="http://schemas.microsoft.com/office/drawing/2014/main" id="{F63C4F38-D7E9-427B-94FB-83C94A585A13}"/>
              </a:ext>
            </a:extLst>
          </p:cNvPr>
          <p:cNvPicPr>
            <a:picLocks noChangeAspect="1"/>
          </p:cNvPicPr>
          <p:nvPr/>
        </p:nvPicPr>
        <p:blipFill>
          <a:blip r:embed="rId4"/>
          <a:stretch>
            <a:fillRect/>
          </a:stretch>
        </p:blipFill>
        <p:spPr>
          <a:xfrm>
            <a:off x="7728155" y="4673316"/>
            <a:ext cx="2039592" cy="1877426"/>
          </a:xfrm>
          <a:prstGeom prst="rect">
            <a:avLst/>
          </a:prstGeom>
        </p:spPr>
      </p:pic>
      <p:sp>
        <p:nvSpPr>
          <p:cNvPr id="6" name="Rectangle 5">
            <a:extLst>
              <a:ext uri="{FF2B5EF4-FFF2-40B4-BE49-F238E27FC236}">
                <a16:creationId xmlns:a16="http://schemas.microsoft.com/office/drawing/2014/main" id="{65798D63-AEED-4659-89F8-CB741D480F6A}"/>
              </a:ext>
            </a:extLst>
          </p:cNvPr>
          <p:cNvSpPr/>
          <p:nvPr/>
        </p:nvSpPr>
        <p:spPr>
          <a:xfrm>
            <a:off x="0" y="5695434"/>
            <a:ext cx="10773833" cy="400110"/>
          </a:xfrm>
          <a:prstGeom prst="rect">
            <a:avLst/>
          </a:prstGeom>
        </p:spPr>
        <p:txBody>
          <a:bodyPr wrap="square">
            <a:spAutoFit/>
          </a:bodyPr>
          <a:lstStyle/>
          <a:p>
            <a:r>
              <a:rPr lang="en-US" sz="2000" dirty="0">
                <a:solidFill>
                  <a:schemeClr val="bg1"/>
                </a:solidFill>
                <a:latin typeface="Bahnschrift" panose="020B0502040204020203" pitchFamily="34" charset="0"/>
              </a:rPr>
              <a:t>Que</a:t>
            </a:r>
            <a:endParaRPr lang="en-US" sz="2300" dirty="0">
              <a:solidFill>
                <a:schemeClr val="bg1"/>
              </a:solidFill>
              <a:latin typeface="Bahnschrift" panose="020B0502040204020203" pitchFamily="34" charset="0"/>
            </a:endParaRPr>
          </a:p>
        </p:txBody>
      </p:sp>
      <p:pic>
        <p:nvPicPr>
          <p:cNvPr id="9" name="Picture 8">
            <a:extLst>
              <a:ext uri="{FF2B5EF4-FFF2-40B4-BE49-F238E27FC236}">
                <a16:creationId xmlns:a16="http://schemas.microsoft.com/office/drawing/2014/main" id="{E07830C2-80C9-435A-8D92-CD97EE22F48F}"/>
              </a:ext>
            </a:extLst>
          </p:cNvPr>
          <p:cNvPicPr>
            <a:picLocks noChangeAspect="1"/>
          </p:cNvPicPr>
          <p:nvPr/>
        </p:nvPicPr>
        <p:blipFill>
          <a:blip r:embed="rId5"/>
          <a:stretch>
            <a:fillRect/>
          </a:stretch>
        </p:blipFill>
        <p:spPr>
          <a:xfrm>
            <a:off x="1550299" y="5195752"/>
            <a:ext cx="4685904" cy="1433648"/>
          </a:xfrm>
          <a:prstGeom prst="rect">
            <a:avLst/>
          </a:prstGeom>
        </p:spPr>
      </p:pic>
    </p:spTree>
    <p:extLst>
      <p:ext uri="{BB962C8B-B14F-4D97-AF65-F5344CB8AC3E}">
        <p14:creationId xmlns:p14="http://schemas.microsoft.com/office/powerpoint/2010/main" val="1828476713"/>
      </p:ext>
    </p:extLst>
  </p:cSld>
  <p:clrMapOvr>
    <a:masterClrMapping/>
  </p:clrMapOvr>
  <mc:AlternateContent xmlns:mc="http://schemas.openxmlformats.org/markup-compatibility/2006" xmlns:p14="http://schemas.microsoft.com/office/powerpoint/2010/main">
    <mc:Choice Requires="p14">
      <p:transition spd="slow" p14:dur="1600" advTm="1000">
        <p:blinds dir="vert"/>
      </p:transition>
    </mc:Choice>
    <mc:Fallback xmlns="">
      <p:transition spd="slow" advTm="1000">
        <p:blinds dir="vert"/>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199</Words>
  <Application>Microsoft Office PowerPoint</Application>
  <PresentationFormat>Widescreen</PresentationFormat>
  <Paragraphs>27</Paragraphs>
  <Slides>2</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vt:i4>
      </vt:variant>
    </vt:vector>
  </HeadingPairs>
  <TitlesOfParts>
    <vt:vector size="11" baseType="lpstr">
      <vt:lpstr>Aharoni</vt:lpstr>
      <vt:lpstr>Arial</vt:lpstr>
      <vt:lpstr>Arial Black</vt:lpstr>
      <vt:lpstr>Arial Rounded MT Bold</vt:lpstr>
      <vt:lpstr>Bahnschrift</vt:lpstr>
      <vt:lpstr>Calibri</vt:lpstr>
      <vt:lpstr>Calibri Light</vt:lpstr>
      <vt:lpstr>Wingdings</vt:lpstr>
      <vt:lpstr>Office Theme</vt:lpstr>
      <vt:lpstr>Ashland Credit Available  for OAPSA Conferences </vt:lpstr>
      <vt:lpstr>  How to Register On-Line for Ashland Credit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Ashland Credit Available  for OAPSA Conferences</dc:title>
  <dc:creator>Donna Stelzer</dc:creator>
  <cp:lastModifiedBy>Riedthaler, Valerie</cp:lastModifiedBy>
  <cp:revision>2</cp:revision>
  <dcterms:created xsi:type="dcterms:W3CDTF">2020-09-15T22:41:26Z</dcterms:created>
  <dcterms:modified xsi:type="dcterms:W3CDTF">2020-12-01T12:21:16Z</dcterms:modified>
</cp:coreProperties>
</file>