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9" r:id="rId3"/>
    <p:sldId id="260" r:id="rId4"/>
    <p:sldId id="257" r:id="rId5"/>
    <p:sldId id="258" r:id="rId6"/>
    <p:sldId id="262" r:id="rId7"/>
    <p:sldId id="263" r:id="rId8"/>
    <p:sldId id="261" r:id="rId9"/>
    <p:sldId id="264" r:id="rId10"/>
    <p:sldId id="265" r:id="rId11"/>
    <p:sldId id="267" r:id="rId12"/>
    <p:sldId id="268" r:id="rId13"/>
    <p:sldId id="286" r:id="rId14"/>
    <p:sldId id="28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565" autoAdjust="0"/>
  </p:normalViewPr>
  <p:slideViewPr>
    <p:cSldViewPr>
      <p:cViewPr varScale="1">
        <p:scale>
          <a:sx n="88" d="100"/>
          <a:sy n="88" d="100"/>
        </p:scale>
        <p:origin x="167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88D1F8B-D6C2-48D4-A62E-6F991E2B85FE}" type="datetimeFigureOut">
              <a:rPr lang="en-US" smtClean="0"/>
              <a:t>11/30/2020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52F9B8A-88B4-4E6F-A3DB-DB7F3411954F}" type="slidenum">
              <a:rPr lang="en-US" smtClean="0"/>
              <a:t>‹#›</a:t>
            </a:fld>
            <a:endParaRPr lang="en-US"/>
          </a:p>
        </p:txBody>
      </p:sp>
    </p:spTree>
    <p:extLst>
      <p:ext uri="{BB962C8B-B14F-4D97-AF65-F5344CB8AC3E}">
        <p14:creationId xmlns:p14="http://schemas.microsoft.com/office/powerpoint/2010/main" val="13797956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F13CF2E-97DB-4AEA-B3AC-BD7060C2E3B9}" type="datetimeFigureOut">
              <a:rPr lang="en-US" smtClean="0"/>
              <a:pPr/>
              <a:t>11/30/2020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0FBCD3-AFDD-4FA0-A635-11AC22599477}" type="slidenum">
              <a:rPr lang="en-US" smtClean="0"/>
              <a:pPr/>
              <a:t>‹#›</a:t>
            </a:fld>
            <a:endParaRPr lang="en-US"/>
          </a:p>
        </p:txBody>
      </p:sp>
    </p:spTree>
    <p:extLst>
      <p:ext uri="{BB962C8B-B14F-4D97-AF65-F5344CB8AC3E}">
        <p14:creationId xmlns:p14="http://schemas.microsoft.com/office/powerpoint/2010/main" val="203075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Overview of OCECD – state-wide, non-profit organization - serve families of children with disabilities.</a:t>
            </a:r>
          </a:p>
        </p:txBody>
      </p:sp>
      <p:sp>
        <p:nvSpPr>
          <p:cNvPr id="4" name="Slide Number Placeholder 3"/>
          <p:cNvSpPr>
            <a:spLocks noGrp="1"/>
          </p:cNvSpPr>
          <p:nvPr>
            <p:ph type="sldNum" sz="quarter" idx="10"/>
          </p:nvPr>
        </p:nvSpPr>
        <p:spPr/>
        <p:txBody>
          <a:bodyPr/>
          <a:lstStyle/>
          <a:p>
            <a:fld id="{BD0FBCD3-AFDD-4FA0-A635-11AC22599477}" type="slidenum">
              <a:rPr lang="en-US" smtClean="0"/>
              <a:pPr/>
              <a:t>1</a:t>
            </a:fld>
            <a:endParaRPr lang="en-US"/>
          </a:p>
        </p:txBody>
      </p:sp>
    </p:spTree>
    <p:extLst>
      <p:ext uri="{BB962C8B-B14F-4D97-AF65-F5344CB8AC3E}">
        <p14:creationId xmlns:p14="http://schemas.microsoft.com/office/powerpoint/2010/main" val="3409267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u="sng" baseline="0"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10</a:t>
            </a:fld>
            <a:endParaRPr lang="en-US"/>
          </a:p>
        </p:txBody>
      </p:sp>
    </p:spTree>
    <p:extLst>
      <p:ext uri="{BB962C8B-B14F-4D97-AF65-F5344CB8AC3E}">
        <p14:creationId xmlns:p14="http://schemas.microsoft.com/office/powerpoint/2010/main" val="384925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11</a:t>
            </a:fld>
            <a:endParaRPr lang="en-US"/>
          </a:p>
        </p:txBody>
      </p:sp>
    </p:spTree>
    <p:extLst>
      <p:ext uri="{BB962C8B-B14F-4D97-AF65-F5344CB8AC3E}">
        <p14:creationId xmlns:p14="http://schemas.microsoft.com/office/powerpoint/2010/main" val="3246552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12</a:t>
            </a:fld>
            <a:endParaRPr lang="en-US"/>
          </a:p>
        </p:txBody>
      </p:sp>
    </p:spTree>
    <p:extLst>
      <p:ext uri="{BB962C8B-B14F-4D97-AF65-F5344CB8AC3E}">
        <p14:creationId xmlns:p14="http://schemas.microsoft.com/office/powerpoint/2010/main" val="1747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13</a:t>
            </a:fld>
            <a:endParaRPr lang="en-US"/>
          </a:p>
        </p:txBody>
      </p:sp>
    </p:spTree>
    <p:extLst>
      <p:ext uri="{BB962C8B-B14F-4D97-AF65-F5344CB8AC3E}">
        <p14:creationId xmlns:p14="http://schemas.microsoft.com/office/powerpoint/2010/main" val="3667560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14</a:t>
            </a:fld>
            <a:endParaRPr lang="en-US"/>
          </a:p>
        </p:txBody>
      </p:sp>
    </p:spTree>
    <p:extLst>
      <p:ext uri="{BB962C8B-B14F-4D97-AF65-F5344CB8AC3E}">
        <p14:creationId xmlns:p14="http://schemas.microsoft.com/office/powerpoint/2010/main" val="50673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2</a:t>
            </a:fld>
            <a:endParaRPr lang="en-US"/>
          </a:p>
        </p:txBody>
      </p:sp>
    </p:spTree>
    <p:extLst>
      <p:ext uri="{BB962C8B-B14F-4D97-AF65-F5344CB8AC3E}">
        <p14:creationId xmlns:p14="http://schemas.microsoft.com/office/powerpoint/2010/main" val="4147820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primary mission of</a:t>
            </a:r>
            <a:r>
              <a:rPr lang="en-US" baseline="0" dirty="0"/>
              <a:t> OCECD is </a:t>
            </a:r>
            <a:r>
              <a:rPr lang="en-US" dirty="0"/>
              <a:t>for</a:t>
            </a:r>
            <a:r>
              <a:rPr lang="en-US" baseline="0" dirty="0"/>
              <a:t> all children with disabilities to receive FAPE</a:t>
            </a:r>
          </a:p>
          <a:p>
            <a:r>
              <a:rPr lang="en-US" baseline="0" dirty="0"/>
              <a:t>We believe ALL children have a RIGHT to meaningful &amp; relevant education</a:t>
            </a:r>
          </a:p>
          <a:p>
            <a:r>
              <a:rPr lang="en-US" baseline="0" dirty="0"/>
              <a:t>We believe that all kids with disabilities should be treated with dignity.</a:t>
            </a:r>
          </a:p>
          <a:p>
            <a:endParaRPr lang="en-US" baseline="0"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3</a:t>
            </a:fld>
            <a:endParaRPr lang="en-US"/>
          </a:p>
        </p:txBody>
      </p:sp>
    </p:spTree>
    <p:extLst>
      <p:ext uri="{BB962C8B-B14F-4D97-AF65-F5344CB8AC3E}">
        <p14:creationId xmlns:p14="http://schemas.microsoft.com/office/powerpoint/2010/main" val="4179876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IDEA</a:t>
            </a:r>
            <a:r>
              <a:rPr lang="en-US" baseline="0" dirty="0"/>
              <a:t> 2004, the federal law which governs special education, requires each state to have at least one PTI.</a:t>
            </a:r>
          </a:p>
          <a:p>
            <a:r>
              <a:rPr lang="en-US" dirty="0"/>
              <a:t>OCECD</a:t>
            </a:r>
            <a:r>
              <a:rPr lang="en-US" baseline="0" dirty="0"/>
              <a:t> is the parent training &amp; information center for Ohio.</a:t>
            </a:r>
          </a:p>
          <a:p>
            <a:endParaRPr lang="en-US" baseline="0" dirty="0"/>
          </a:p>
          <a:p>
            <a:r>
              <a:rPr lang="en-US" baseline="0" dirty="0"/>
              <a:t>Also mention the State programs through OEC.</a:t>
            </a:r>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4</a:t>
            </a:fld>
            <a:endParaRPr lang="en-US"/>
          </a:p>
        </p:txBody>
      </p:sp>
    </p:spTree>
    <p:extLst>
      <p:ext uri="{BB962C8B-B14F-4D97-AF65-F5344CB8AC3E}">
        <p14:creationId xmlns:p14="http://schemas.microsoft.com/office/powerpoint/2010/main" val="294690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Responsibilities of PTI’s</a:t>
            </a:r>
          </a:p>
        </p:txBody>
      </p:sp>
      <p:sp>
        <p:nvSpPr>
          <p:cNvPr id="4" name="Slide Number Placeholder 3"/>
          <p:cNvSpPr>
            <a:spLocks noGrp="1"/>
          </p:cNvSpPr>
          <p:nvPr>
            <p:ph type="sldNum" sz="quarter" idx="10"/>
          </p:nvPr>
        </p:nvSpPr>
        <p:spPr/>
        <p:txBody>
          <a:bodyPr/>
          <a:lstStyle/>
          <a:p>
            <a:fld id="{BD0FBCD3-AFDD-4FA0-A635-11AC22599477}" type="slidenum">
              <a:rPr lang="en-US" smtClean="0"/>
              <a:pPr/>
              <a:t>5</a:t>
            </a:fld>
            <a:endParaRPr lang="en-US"/>
          </a:p>
        </p:txBody>
      </p:sp>
    </p:spTree>
    <p:extLst>
      <p:ext uri="{BB962C8B-B14F-4D97-AF65-F5344CB8AC3E}">
        <p14:creationId xmlns:p14="http://schemas.microsoft.com/office/powerpoint/2010/main" val="382824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About</a:t>
            </a:r>
            <a:r>
              <a:rPr lang="en-US" baseline="0" dirty="0"/>
              <a:t> ou</a:t>
            </a:r>
            <a:r>
              <a:rPr lang="en-US" dirty="0"/>
              <a:t>r structure – </a:t>
            </a:r>
          </a:p>
          <a:p>
            <a:r>
              <a:rPr lang="en-US" dirty="0"/>
              <a:t>1 Executive office is in</a:t>
            </a:r>
            <a:r>
              <a:rPr lang="en-US" baseline="0" dirty="0"/>
              <a:t> Marion, Ohio</a:t>
            </a:r>
          </a:p>
          <a:p>
            <a:r>
              <a:rPr lang="en-US" baseline="0" dirty="0"/>
              <a:t>13 Regional offices throughout the state</a:t>
            </a:r>
          </a:p>
          <a:p>
            <a:r>
              <a:rPr lang="en-US" baseline="0" dirty="0"/>
              <a:t>Information Specialists typically serve districts in their geographic region of the state</a:t>
            </a:r>
          </a:p>
          <a:p>
            <a:endParaRPr lang="en-US" dirty="0"/>
          </a:p>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6</a:t>
            </a:fld>
            <a:endParaRPr lang="en-US"/>
          </a:p>
        </p:txBody>
      </p:sp>
    </p:spTree>
    <p:extLst>
      <p:ext uri="{BB962C8B-B14F-4D97-AF65-F5344CB8AC3E}">
        <p14:creationId xmlns:p14="http://schemas.microsoft.com/office/powerpoint/2010/main" val="949906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About the OCECD</a:t>
            </a:r>
            <a:r>
              <a:rPr lang="en-US" baseline="0" dirty="0"/>
              <a:t> staff –</a:t>
            </a:r>
          </a:p>
          <a:p>
            <a:r>
              <a:rPr lang="en-US" baseline="0" dirty="0"/>
              <a:t>On a professional level – we are trained in the Federal law &amp; state operating standards.</a:t>
            </a:r>
          </a:p>
          <a:p>
            <a:r>
              <a:rPr lang="en-US" baseline="0" dirty="0"/>
              <a:t>In addition to our professional training, many of our </a:t>
            </a:r>
            <a:r>
              <a:rPr lang="en-US" b="1" baseline="0" dirty="0"/>
              <a:t>information specialists</a:t>
            </a:r>
            <a:r>
              <a:rPr lang="en-US" baseline="0" dirty="0"/>
              <a:t> bring the personal experience of having a child or family member with a disability.</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7</a:t>
            </a:fld>
            <a:endParaRPr lang="en-US"/>
          </a:p>
        </p:txBody>
      </p:sp>
    </p:spTree>
    <p:extLst>
      <p:ext uri="{BB962C8B-B14F-4D97-AF65-F5344CB8AC3E}">
        <p14:creationId xmlns:p14="http://schemas.microsoft.com/office/powerpoint/2010/main" val="2149018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majority of the outreach material has been translated into several languages. </a:t>
            </a:r>
          </a:p>
        </p:txBody>
      </p:sp>
      <p:sp>
        <p:nvSpPr>
          <p:cNvPr id="4" name="Slide Number Placeholder 3"/>
          <p:cNvSpPr>
            <a:spLocks noGrp="1"/>
          </p:cNvSpPr>
          <p:nvPr>
            <p:ph type="sldNum" sz="quarter" idx="10"/>
          </p:nvPr>
        </p:nvSpPr>
        <p:spPr/>
        <p:txBody>
          <a:bodyPr/>
          <a:lstStyle/>
          <a:p>
            <a:fld id="{BD0FBCD3-AFDD-4FA0-A635-11AC22599477}" type="slidenum">
              <a:rPr lang="en-US" smtClean="0"/>
              <a:pPr/>
              <a:t>8</a:t>
            </a:fld>
            <a:endParaRPr lang="en-US"/>
          </a:p>
        </p:txBody>
      </p:sp>
    </p:spTree>
    <p:extLst>
      <p:ext uri="{BB962C8B-B14F-4D97-AF65-F5344CB8AC3E}">
        <p14:creationId xmlns:p14="http://schemas.microsoft.com/office/powerpoint/2010/main" val="1974146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0FBCD3-AFDD-4FA0-A635-11AC22599477}" type="slidenum">
              <a:rPr lang="en-US" smtClean="0"/>
              <a:pPr/>
              <a:t>9</a:t>
            </a:fld>
            <a:endParaRPr lang="en-US"/>
          </a:p>
        </p:txBody>
      </p:sp>
    </p:spTree>
    <p:extLst>
      <p:ext uri="{BB962C8B-B14F-4D97-AF65-F5344CB8AC3E}">
        <p14:creationId xmlns:p14="http://schemas.microsoft.com/office/powerpoint/2010/main" val="174322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A5013A5-58E8-400E-BC7C-21669E5C14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013A5-58E8-400E-BC7C-21669E5C148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013A5-58E8-400E-BC7C-21669E5C14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9E047FE-35E6-4118-8750-2502ADE06962}"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A5013A5-58E8-400E-BC7C-21669E5C14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E047FE-35E6-4118-8750-2502ADE06962}" type="datetimeFigureOut">
              <a:rPr lang="en-US" smtClean="0"/>
              <a:pPr/>
              <a:t>11/30/2020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5013A5-58E8-400E-BC7C-21669E5C148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162" y="1018736"/>
            <a:ext cx="8009238" cy="1828800"/>
          </a:xfrm>
        </p:spPr>
        <p:txBody>
          <a:bodyPr>
            <a:normAutofit/>
          </a:bodyPr>
          <a:lstStyle/>
          <a:p>
            <a:pPr algn="ctr"/>
            <a:r>
              <a:rPr lang="en-US" sz="6000" dirty="0">
                <a:effectLst/>
              </a:rPr>
              <a:t>Who We Are</a:t>
            </a:r>
            <a:br>
              <a:rPr lang="en-US" sz="6000" dirty="0">
                <a:effectLst/>
              </a:rPr>
            </a:br>
            <a:r>
              <a:rPr lang="en-US" sz="6000" dirty="0">
                <a:effectLst/>
              </a:rPr>
              <a:t>What We Do</a:t>
            </a:r>
          </a:p>
        </p:txBody>
      </p:sp>
      <p:sp>
        <p:nvSpPr>
          <p:cNvPr id="3" name="Subtitle 2"/>
          <p:cNvSpPr>
            <a:spLocks noGrp="1"/>
          </p:cNvSpPr>
          <p:nvPr>
            <p:ph type="subTitle" idx="1"/>
          </p:nvPr>
        </p:nvSpPr>
        <p:spPr>
          <a:xfrm>
            <a:off x="533400" y="3228536"/>
            <a:ext cx="7854696" cy="2562664"/>
          </a:xfrm>
        </p:spPr>
        <p:txBody>
          <a:bodyPr>
            <a:normAutofit fontScale="92500" lnSpcReduction="10000"/>
          </a:bodyPr>
          <a:lstStyle/>
          <a:p>
            <a:endParaRPr lang="en-US" dirty="0"/>
          </a:p>
          <a:p>
            <a:r>
              <a:rPr lang="en-US" b="1" dirty="0"/>
              <a:t>Ohio Coalition for the Education of </a:t>
            </a:r>
          </a:p>
          <a:p>
            <a:r>
              <a:rPr lang="en-US" b="1" dirty="0"/>
              <a:t>Children with Disabilities (OCECD)</a:t>
            </a:r>
          </a:p>
          <a:p>
            <a:r>
              <a:rPr lang="en-US" sz="2800" dirty="0"/>
              <a:t>165 W. Center St., Ste. 302</a:t>
            </a:r>
          </a:p>
          <a:p>
            <a:r>
              <a:rPr lang="en-US" sz="2800" dirty="0"/>
              <a:t>Marion, Ohio 43302</a:t>
            </a:r>
          </a:p>
          <a:p>
            <a:r>
              <a:rPr lang="en-US" sz="2800" dirty="0"/>
              <a:t>1-844-382-5452</a:t>
            </a:r>
          </a:p>
        </p:txBody>
      </p:sp>
      <p:pic>
        <p:nvPicPr>
          <p:cNvPr id="1026" name="Picture 2" descr="OCECD SEAL Blue Background"/>
          <p:cNvPicPr>
            <a:picLocks noChangeAspect="1" noChangeArrowheads="1"/>
          </p:cNvPicPr>
          <p:nvPr/>
        </p:nvPicPr>
        <p:blipFill>
          <a:blip r:embed="rId3" cstate="print"/>
          <a:srcRect/>
          <a:stretch>
            <a:fillRect/>
          </a:stretch>
        </p:blipFill>
        <p:spPr bwMode="auto">
          <a:xfrm>
            <a:off x="914400" y="3657600"/>
            <a:ext cx="2021449" cy="1981200"/>
          </a:xfrm>
          <a:prstGeom prst="rect">
            <a:avLst/>
          </a:prstGeom>
          <a:noFill/>
          <a:ln w="9525">
            <a:noFill/>
            <a:miter lim="800000"/>
            <a:headEnd/>
            <a:tailEnd/>
          </a:ln>
        </p:spPr>
      </p:pic>
      <p:sp>
        <p:nvSpPr>
          <p:cNvPr id="4" name="TextBox 3"/>
          <p:cNvSpPr txBox="1"/>
          <p:nvPr/>
        </p:nvSpPr>
        <p:spPr>
          <a:xfrm>
            <a:off x="6858000" y="6172200"/>
            <a:ext cx="1905000" cy="381000"/>
          </a:xfrm>
          <a:prstGeom prst="rect">
            <a:avLst/>
          </a:prstGeom>
          <a:noFill/>
        </p:spPr>
        <p:txBody>
          <a:bodyPr wrap="square" rtlCol="0">
            <a:spAutoFit/>
          </a:bodyPr>
          <a:lstStyle/>
          <a:p>
            <a:r>
              <a:rPr lang="en-US" dirty="0"/>
              <a:t>Revised 1 22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Tools used to provide assistance:</a:t>
            </a:r>
          </a:p>
        </p:txBody>
      </p:sp>
      <p:sp>
        <p:nvSpPr>
          <p:cNvPr id="3" name="Content Placeholder 2"/>
          <p:cNvSpPr>
            <a:spLocks noGrp="1"/>
          </p:cNvSpPr>
          <p:nvPr>
            <p:ph idx="1"/>
          </p:nvPr>
        </p:nvSpPr>
        <p:spPr>
          <a:xfrm>
            <a:off x="457200" y="1828800"/>
            <a:ext cx="8229600" cy="4389120"/>
          </a:xfrm>
        </p:spPr>
        <p:txBody>
          <a:bodyPr>
            <a:normAutofit lnSpcReduction="10000"/>
          </a:bodyPr>
          <a:lstStyle/>
          <a:p>
            <a:r>
              <a:rPr lang="en-US" dirty="0"/>
              <a:t>Phone support</a:t>
            </a:r>
          </a:p>
          <a:p>
            <a:r>
              <a:rPr lang="en-US" dirty="0"/>
              <a:t>One-on-one consultation</a:t>
            </a:r>
          </a:p>
          <a:p>
            <a:r>
              <a:rPr lang="en-US" dirty="0"/>
              <a:t>Group presentations and training sessions</a:t>
            </a:r>
          </a:p>
          <a:p>
            <a:r>
              <a:rPr lang="en-US" dirty="0"/>
              <a:t>“It’s My Turn” student transition trainings</a:t>
            </a:r>
          </a:p>
          <a:p>
            <a:r>
              <a:rPr lang="en-US" dirty="0"/>
              <a:t>Published bilingual materials</a:t>
            </a:r>
          </a:p>
          <a:p>
            <a:r>
              <a:rPr lang="en-US" dirty="0"/>
              <a:t>Quarterly e-newsletters</a:t>
            </a:r>
          </a:p>
          <a:p>
            <a:r>
              <a:rPr lang="en-US" dirty="0"/>
              <a:t>Website describing services, trainings and conferences, resources, publications, public policy, and links to other helpful special education resources and organizations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pPr algn="ctr"/>
            <a:r>
              <a:rPr lang="en-US" dirty="0"/>
              <a:t>Information Specialist- </a:t>
            </a:r>
            <a:br>
              <a:rPr lang="en-US" dirty="0"/>
            </a:br>
            <a:r>
              <a:rPr lang="en-US" dirty="0"/>
              <a:t>Parent Interaction</a:t>
            </a:r>
          </a:p>
        </p:txBody>
      </p:sp>
      <p:sp>
        <p:nvSpPr>
          <p:cNvPr id="3" name="Content Placeholder 2"/>
          <p:cNvSpPr>
            <a:spLocks noGrp="1"/>
          </p:cNvSpPr>
          <p:nvPr>
            <p:ph idx="1"/>
          </p:nvPr>
        </p:nvSpPr>
        <p:spPr>
          <a:xfrm>
            <a:off x="457200" y="2362200"/>
            <a:ext cx="8229600" cy="3886200"/>
          </a:xfrm>
        </p:spPr>
        <p:txBody>
          <a:bodyPr/>
          <a:lstStyle/>
          <a:p>
            <a:r>
              <a:rPr lang="en-US" dirty="0"/>
              <a:t>Inform parents of their rights and responsibilities</a:t>
            </a:r>
          </a:p>
          <a:p>
            <a:r>
              <a:rPr lang="en-US" dirty="0"/>
              <a:t>Help parents identify their options</a:t>
            </a:r>
          </a:p>
          <a:p>
            <a:r>
              <a:rPr lang="en-US" dirty="0"/>
              <a:t>Assist parents to develop self-advocacy skills</a:t>
            </a:r>
          </a:p>
          <a:p>
            <a:r>
              <a:rPr lang="en-US" dirty="0"/>
              <a:t>Inform parents about special education services and supports</a:t>
            </a:r>
          </a:p>
          <a:p>
            <a:r>
              <a:rPr lang="en-US" dirty="0"/>
              <a:t>Prepare parents to attend IEP meetings</a:t>
            </a:r>
          </a:p>
          <a:p>
            <a:r>
              <a:rPr lang="en-US" dirty="0"/>
              <a:t>Information Specialists are not legal representatives</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6553200" cy="932688"/>
          </a:xfrm>
        </p:spPr>
        <p:txBody>
          <a:bodyPr/>
          <a:lstStyle/>
          <a:p>
            <a:r>
              <a:rPr lang="en-US" dirty="0"/>
              <a:t>Parent’s Perspective</a:t>
            </a:r>
          </a:p>
        </p:txBody>
      </p:sp>
      <p:sp>
        <p:nvSpPr>
          <p:cNvPr id="3" name="Content Placeholder 2"/>
          <p:cNvSpPr>
            <a:spLocks noGrp="1"/>
          </p:cNvSpPr>
          <p:nvPr>
            <p:ph idx="1"/>
          </p:nvPr>
        </p:nvSpPr>
        <p:spPr/>
        <p:txBody>
          <a:bodyPr/>
          <a:lstStyle/>
          <a:p>
            <a:pPr>
              <a:buNone/>
            </a:pPr>
            <a:r>
              <a:rPr lang="en-US" dirty="0"/>
              <a:t>How does it feel to be the parent of a child with a</a:t>
            </a:r>
          </a:p>
          <a:p>
            <a:pPr>
              <a:buNone/>
            </a:pPr>
            <a:r>
              <a:rPr lang="en-US" dirty="0"/>
              <a:t>disability?</a:t>
            </a:r>
          </a:p>
          <a:p>
            <a:r>
              <a:rPr lang="en-US" dirty="0"/>
              <a:t>The parent has a great investment in the child’s future.</a:t>
            </a:r>
          </a:p>
          <a:p>
            <a:r>
              <a:rPr lang="en-US" dirty="0"/>
              <a:t>The parent may be intimidated at the IEP meeting.</a:t>
            </a:r>
          </a:p>
          <a:p>
            <a:r>
              <a:rPr lang="en-US" dirty="0"/>
              <a:t>The parent may be emotional when discussing</a:t>
            </a:r>
          </a:p>
          <a:p>
            <a:pPr>
              <a:buNone/>
            </a:pPr>
            <a:r>
              <a:rPr lang="en-US" dirty="0"/>
              <a:t>	their child’s needs.</a:t>
            </a:r>
          </a:p>
        </p:txBody>
      </p:sp>
      <p:pic>
        <p:nvPicPr>
          <p:cNvPr id="1028" name="Picture 4" descr="C:\Documents and Settings\Ohio Coalition\Local Settings\Temporary Internet Files\Content.IE5\H5M62PXX\MP900446465[1].jpg"/>
          <p:cNvPicPr>
            <a:picLocks noChangeAspect="1" noChangeArrowheads="1"/>
          </p:cNvPicPr>
          <p:nvPr/>
        </p:nvPicPr>
        <p:blipFill>
          <a:blip r:embed="rId3" cstate="print"/>
          <a:srcRect/>
          <a:stretch>
            <a:fillRect/>
          </a:stretch>
        </p:blipFill>
        <p:spPr bwMode="auto">
          <a:xfrm>
            <a:off x="5410200" y="4267200"/>
            <a:ext cx="2743200" cy="211015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6553200" cy="932688"/>
          </a:xfrm>
        </p:spPr>
        <p:txBody>
          <a:bodyPr/>
          <a:lstStyle/>
          <a:p>
            <a:r>
              <a:rPr lang="en-US" dirty="0"/>
              <a:t>In Summary</a:t>
            </a:r>
          </a:p>
        </p:txBody>
      </p:sp>
      <p:sp>
        <p:nvSpPr>
          <p:cNvPr id="3" name="Content Placeholder 2"/>
          <p:cNvSpPr>
            <a:spLocks noGrp="1"/>
          </p:cNvSpPr>
          <p:nvPr>
            <p:ph idx="1"/>
          </p:nvPr>
        </p:nvSpPr>
        <p:spPr>
          <a:xfrm>
            <a:off x="685800" y="1905000"/>
            <a:ext cx="8229600" cy="3474720"/>
          </a:xfrm>
        </p:spPr>
        <p:txBody>
          <a:bodyPr/>
          <a:lstStyle/>
          <a:p>
            <a:r>
              <a:rPr lang="en-US" dirty="0"/>
              <a:t>Our purpose is to support families of children with disabilities.</a:t>
            </a:r>
          </a:p>
          <a:p>
            <a:pPr marL="0" indent="0">
              <a:buNone/>
            </a:pPr>
            <a:endParaRPr lang="en-US" sz="1600" dirty="0"/>
          </a:p>
          <a:p>
            <a:r>
              <a:rPr lang="en-US" dirty="0"/>
              <a:t>Our services are at no cost to parents.</a:t>
            </a:r>
          </a:p>
          <a:p>
            <a:pPr marL="0" indent="0">
              <a:buNone/>
            </a:pPr>
            <a:endParaRPr lang="en-US" sz="1600" dirty="0"/>
          </a:p>
          <a:p>
            <a:r>
              <a:rPr lang="en-US" dirty="0"/>
              <a:t>We are here to give a voice to parents and children dealing with life’s challenges.  </a:t>
            </a:r>
          </a:p>
        </p:txBody>
      </p:sp>
    </p:spTree>
    <p:extLst>
      <p:ext uri="{BB962C8B-B14F-4D97-AF65-F5344CB8AC3E}">
        <p14:creationId xmlns:p14="http://schemas.microsoft.com/office/powerpoint/2010/main" val="72215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Thank You!</a:t>
            </a:r>
          </a:p>
        </p:txBody>
      </p:sp>
      <p:pic>
        <p:nvPicPr>
          <p:cNvPr id="4" name="Picture 2" descr="OCECD SEAL Blue Background"/>
          <p:cNvPicPr>
            <a:picLocks noGrp="1" noChangeAspect="1" noChangeArrowheads="1"/>
          </p:cNvPicPr>
          <p:nvPr>
            <p:ph idx="1"/>
          </p:nvPr>
        </p:nvPicPr>
        <p:blipFill>
          <a:blip r:embed="rId3" cstate="print"/>
          <a:srcRect/>
          <a:stretch>
            <a:fillRect/>
          </a:stretch>
        </p:blipFill>
        <p:spPr bwMode="auto">
          <a:xfrm>
            <a:off x="914400" y="2667000"/>
            <a:ext cx="2796371" cy="2744585"/>
          </a:xfrm>
          <a:prstGeom prst="rect">
            <a:avLst/>
          </a:prstGeom>
          <a:noFill/>
          <a:ln w="9525">
            <a:noFill/>
            <a:miter lim="800000"/>
            <a:headEnd/>
            <a:tailEnd/>
          </a:ln>
        </p:spPr>
      </p:pic>
      <p:sp>
        <p:nvSpPr>
          <p:cNvPr id="5" name="Rectangle 4"/>
          <p:cNvSpPr/>
          <p:nvPr/>
        </p:nvSpPr>
        <p:spPr>
          <a:xfrm>
            <a:off x="4343400" y="2438400"/>
            <a:ext cx="4343400" cy="3477875"/>
          </a:xfrm>
          <a:prstGeom prst="rect">
            <a:avLst/>
          </a:prstGeom>
        </p:spPr>
        <p:txBody>
          <a:bodyPr wrap="square">
            <a:spAutoFit/>
          </a:bodyPr>
          <a:lstStyle/>
          <a:p>
            <a:r>
              <a:rPr lang="en-US" sz="2800" dirty="0"/>
              <a:t>165 W. Center St., Ste. 302</a:t>
            </a:r>
          </a:p>
          <a:p>
            <a:r>
              <a:rPr lang="en-US" sz="2800" dirty="0"/>
              <a:t>Marion, Ohio 43302</a:t>
            </a:r>
          </a:p>
          <a:p>
            <a:endParaRPr lang="en-US" sz="2800" dirty="0"/>
          </a:p>
          <a:p>
            <a:r>
              <a:rPr lang="en-US" sz="3600" dirty="0"/>
              <a:t>1-844-382-5452</a:t>
            </a:r>
          </a:p>
          <a:p>
            <a:endParaRPr lang="en-US" sz="3600" dirty="0"/>
          </a:p>
          <a:p>
            <a:r>
              <a:rPr lang="en-US" sz="3600" dirty="0"/>
              <a:t>www.ocecd.org</a:t>
            </a:r>
          </a:p>
          <a:p>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lstStyle/>
          <a:p>
            <a:pPr algn="ctr"/>
            <a:r>
              <a:rPr lang="en-US" dirty="0"/>
              <a:t>About OCECD</a:t>
            </a:r>
          </a:p>
        </p:txBody>
      </p:sp>
      <p:sp>
        <p:nvSpPr>
          <p:cNvPr id="3" name="Content Placeholder 2"/>
          <p:cNvSpPr>
            <a:spLocks noGrp="1"/>
          </p:cNvSpPr>
          <p:nvPr>
            <p:ph idx="1"/>
          </p:nvPr>
        </p:nvSpPr>
        <p:spPr>
          <a:xfrm>
            <a:off x="447869" y="2243328"/>
            <a:ext cx="8229600" cy="2712720"/>
          </a:xfrm>
        </p:spPr>
        <p:txBody>
          <a:bodyPr>
            <a:normAutofit/>
          </a:bodyPr>
          <a:lstStyle/>
          <a:p>
            <a:r>
              <a:rPr lang="en-US" dirty="0"/>
              <a:t>Established in 1972</a:t>
            </a:r>
          </a:p>
          <a:p>
            <a:r>
              <a:rPr lang="en-US" dirty="0"/>
              <a:t>Statewide, non-profit organization</a:t>
            </a:r>
          </a:p>
          <a:p>
            <a:r>
              <a:rPr lang="en-US" dirty="0"/>
              <a:t>Composed of over 35 parent and professional organizations representing over 50,000 individuals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a:t>OCECD Mission</a:t>
            </a:r>
          </a:p>
        </p:txBody>
      </p:sp>
      <p:sp>
        <p:nvSpPr>
          <p:cNvPr id="6" name="Content Placeholder 5"/>
          <p:cNvSpPr>
            <a:spLocks noGrp="1"/>
          </p:cNvSpPr>
          <p:nvPr>
            <p:ph idx="1"/>
          </p:nvPr>
        </p:nvSpPr>
        <p:spPr/>
        <p:txBody>
          <a:bodyPr>
            <a:normAutofit fontScale="92500" lnSpcReduction="20000"/>
          </a:bodyPr>
          <a:lstStyle/>
          <a:p>
            <a:r>
              <a:rPr lang="en-US" dirty="0"/>
              <a:t>The mission of the Ohio Coalition for the Education of Children with Disabilities is to endorse and promote efforts to provide appropriate quality education for children and youth with disabilities.  We do so in the belief that all children have a right to a meaningful and relevant education.  This belief affirms the dignity of each child or youth with disabilities, whose needs are unique and whose needs must be met equally and appropriately.  </a:t>
            </a:r>
          </a:p>
          <a:p>
            <a:pPr>
              <a:buNone/>
            </a:pPr>
            <a:endParaRPr lang="en-US" dirty="0"/>
          </a:p>
          <a:p>
            <a:r>
              <a:rPr lang="en-US" dirty="0"/>
              <a:t>OCECD is dedicated to insuring that every child with disabilities is provided a free appropriate public education.  We will continuously strive to improve the quality of our services for all children and youth with disabilities in Ohio.</a:t>
            </a:r>
          </a:p>
          <a:p>
            <a:pPr>
              <a:buNone/>
            </a:pP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95400"/>
          </a:xfrm>
        </p:spPr>
        <p:txBody>
          <a:bodyPr>
            <a:normAutofit fontScale="90000"/>
          </a:bodyPr>
          <a:lstStyle/>
          <a:p>
            <a:pPr algn="ctr"/>
            <a:r>
              <a:rPr lang="en-US" dirty="0"/>
              <a:t>Parent Training and Information Centers (PTI’s)</a:t>
            </a:r>
          </a:p>
        </p:txBody>
      </p:sp>
      <p:sp>
        <p:nvSpPr>
          <p:cNvPr id="3" name="Content Placeholder 2"/>
          <p:cNvSpPr>
            <a:spLocks noGrp="1"/>
          </p:cNvSpPr>
          <p:nvPr>
            <p:ph idx="1"/>
          </p:nvPr>
        </p:nvSpPr>
        <p:spPr>
          <a:xfrm>
            <a:off x="457200" y="2209800"/>
            <a:ext cx="8229600" cy="2636520"/>
          </a:xfrm>
        </p:spPr>
        <p:txBody>
          <a:bodyPr/>
          <a:lstStyle/>
          <a:p>
            <a:r>
              <a:rPr lang="en-US" dirty="0"/>
              <a:t>Authorized in Part D of the Individuals with Disabilities Education Act (IDEA)</a:t>
            </a:r>
          </a:p>
          <a:p>
            <a:r>
              <a:rPr lang="en-US" dirty="0"/>
              <a:t>Funded by the U. S. Department of Education, Office of Special Education Programs (OSEP)</a:t>
            </a:r>
          </a:p>
          <a:p>
            <a:r>
              <a:rPr lang="en-US" dirty="0"/>
              <a:t>Every state must have at least one Parent Center</a:t>
            </a:r>
          </a:p>
          <a:p>
            <a:pPr>
              <a:buNone/>
            </a:pPr>
            <a:endParaRPr lang="en-US" dirty="0"/>
          </a:p>
        </p:txBody>
      </p:sp>
      <p:pic>
        <p:nvPicPr>
          <p:cNvPr id="2051" name="Picture 3" descr="C:\Documents and Settings\Owner\My Documents\My Pictures\600px-US-DeptOfEducation-Seal_svg.png"/>
          <p:cNvPicPr>
            <a:picLocks noChangeAspect="1" noChangeArrowheads="1"/>
          </p:cNvPicPr>
          <p:nvPr/>
        </p:nvPicPr>
        <p:blipFill>
          <a:blip r:embed="rId3" cstate="print"/>
          <a:srcRect/>
          <a:stretch>
            <a:fillRect/>
          </a:stretch>
        </p:blipFill>
        <p:spPr bwMode="auto">
          <a:xfrm>
            <a:off x="6019800" y="4495800"/>
            <a:ext cx="2131141" cy="206454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dirty="0"/>
              <a:t>PTI’s are mandated to help parents:</a:t>
            </a:r>
          </a:p>
        </p:txBody>
      </p:sp>
      <p:sp>
        <p:nvSpPr>
          <p:cNvPr id="3" name="Content Placeholder 2"/>
          <p:cNvSpPr>
            <a:spLocks noGrp="1"/>
          </p:cNvSpPr>
          <p:nvPr>
            <p:ph idx="1"/>
          </p:nvPr>
        </p:nvSpPr>
        <p:spPr/>
        <p:txBody>
          <a:bodyPr/>
          <a:lstStyle/>
          <a:p>
            <a:r>
              <a:rPr lang="en-US" dirty="0"/>
              <a:t>Better understand their child’s disability and educational needs</a:t>
            </a:r>
          </a:p>
          <a:p>
            <a:r>
              <a:rPr lang="en-US" dirty="0"/>
              <a:t>Communicate more effectively with the school and related professionals</a:t>
            </a:r>
          </a:p>
          <a:p>
            <a:r>
              <a:rPr lang="en-US" dirty="0"/>
              <a:t>Understand their rights and responsibilities under IDEA</a:t>
            </a:r>
          </a:p>
          <a:p>
            <a:r>
              <a:rPr lang="en-US" dirty="0"/>
              <a:t>Obtain appropriate services</a:t>
            </a:r>
          </a:p>
          <a:p>
            <a:r>
              <a:rPr lang="en-US" dirty="0"/>
              <a:t>Resolve disagreements with the school</a:t>
            </a:r>
          </a:p>
          <a:p>
            <a:r>
              <a:rPr lang="en-US" dirty="0"/>
              <a:t>Connect with other community resources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3"/>
          <p:cNvGrpSpPr>
            <a:grpSpLocks/>
          </p:cNvGrpSpPr>
          <p:nvPr/>
        </p:nvGrpSpPr>
        <p:grpSpPr bwMode="auto">
          <a:xfrm>
            <a:off x="3630612" y="412150"/>
            <a:ext cx="5360987" cy="5908675"/>
            <a:chOff x="2312788" y="272549"/>
            <a:chExt cx="5360987" cy="5908675"/>
          </a:xfrm>
        </p:grpSpPr>
        <p:grpSp>
          <p:nvGrpSpPr>
            <p:cNvPr id="25" name="Group 1"/>
            <p:cNvGrpSpPr>
              <a:grpSpLocks/>
            </p:cNvGrpSpPr>
            <p:nvPr/>
          </p:nvGrpSpPr>
          <p:grpSpPr bwMode="auto">
            <a:xfrm>
              <a:off x="2312788" y="272549"/>
              <a:ext cx="5360987" cy="5908675"/>
              <a:chOff x="2332038" y="320675"/>
              <a:chExt cx="5360987" cy="5908675"/>
            </a:xfrm>
          </p:grpSpPr>
          <p:grpSp>
            <p:nvGrpSpPr>
              <p:cNvPr id="27" name="Group 2"/>
              <p:cNvGrpSpPr>
                <a:grpSpLocks/>
              </p:cNvGrpSpPr>
              <p:nvPr/>
            </p:nvGrpSpPr>
            <p:grpSpPr bwMode="auto">
              <a:xfrm>
                <a:off x="2332038" y="320675"/>
                <a:ext cx="5360987" cy="5908675"/>
                <a:chOff x="2332038" y="292100"/>
                <a:chExt cx="5360987" cy="5908675"/>
              </a:xfrm>
            </p:grpSpPr>
            <p:grpSp>
              <p:nvGrpSpPr>
                <p:cNvPr id="35" name="Group 2"/>
                <p:cNvGrpSpPr>
                  <a:grpSpLocks/>
                </p:cNvGrpSpPr>
                <p:nvPr/>
              </p:nvGrpSpPr>
              <p:grpSpPr bwMode="auto">
                <a:xfrm>
                  <a:off x="2332038" y="292100"/>
                  <a:ext cx="5360987" cy="5908675"/>
                  <a:chOff x="2331837" y="301626"/>
                  <a:chExt cx="5360987" cy="5908675"/>
                </a:xfrm>
              </p:grpSpPr>
              <p:grpSp>
                <p:nvGrpSpPr>
                  <p:cNvPr id="49" name="Group 567"/>
                  <p:cNvGrpSpPr>
                    <a:grpSpLocks/>
                  </p:cNvGrpSpPr>
                  <p:nvPr/>
                </p:nvGrpSpPr>
                <p:grpSpPr bwMode="auto">
                  <a:xfrm>
                    <a:off x="2331837" y="301626"/>
                    <a:ext cx="5360987" cy="5908675"/>
                    <a:chOff x="2351088" y="301625"/>
                    <a:chExt cx="5360987" cy="5908675"/>
                  </a:xfrm>
                </p:grpSpPr>
                <p:grpSp>
                  <p:nvGrpSpPr>
                    <p:cNvPr id="52" name="Group 204"/>
                    <p:cNvGrpSpPr>
                      <a:grpSpLocks/>
                    </p:cNvGrpSpPr>
                    <p:nvPr/>
                  </p:nvGrpSpPr>
                  <p:grpSpPr bwMode="auto">
                    <a:xfrm>
                      <a:off x="2351088" y="301625"/>
                      <a:ext cx="5360987" cy="5908675"/>
                      <a:chOff x="2351088" y="301625"/>
                      <a:chExt cx="5360987" cy="5908675"/>
                    </a:xfrm>
                  </p:grpSpPr>
                  <p:grpSp>
                    <p:nvGrpSpPr>
                      <p:cNvPr id="58" name="Group 202"/>
                      <p:cNvGrpSpPr>
                        <a:grpSpLocks/>
                      </p:cNvGrpSpPr>
                      <p:nvPr/>
                    </p:nvGrpSpPr>
                    <p:grpSpPr bwMode="auto">
                      <a:xfrm>
                        <a:off x="2351088" y="301625"/>
                        <a:ext cx="5360987" cy="5908675"/>
                        <a:chOff x="2351088" y="292100"/>
                        <a:chExt cx="5360987" cy="5908675"/>
                      </a:xfrm>
                    </p:grpSpPr>
                    <p:grpSp>
                      <p:nvGrpSpPr>
                        <p:cNvPr id="60" name="Group 178"/>
                        <p:cNvGrpSpPr>
                          <a:grpSpLocks/>
                        </p:cNvGrpSpPr>
                        <p:nvPr/>
                      </p:nvGrpSpPr>
                      <p:grpSpPr bwMode="auto">
                        <a:xfrm>
                          <a:off x="2351088" y="292100"/>
                          <a:ext cx="5360987" cy="5908675"/>
                          <a:chOff x="2351088" y="292100"/>
                          <a:chExt cx="5360987" cy="5908675"/>
                        </a:xfrm>
                      </p:grpSpPr>
                      <p:sp>
                        <p:nvSpPr>
                          <p:cNvPr id="67" name="Freeform 186"/>
                          <p:cNvSpPr>
                            <a:spLocks/>
                          </p:cNvSpPr>
                          <p:nvPr/>
                        </p:nvSpPr>
                        <p:spPr bwMode="auto">
                          <a:xfrm rot="444908">
                            <a:off x="2351088" y="952500"/>
                            <a:ext cx="609600" cy="525463"/>
                          </a:xfrm>
                          <a:custGeom>
                            <a:avLst/>
                            <a:gdLst>
                              <a:gd name="T0" fmla="*/ 0 w 146"/>
                              <a:gd name="T1" fmla="*/ 2147483646 h 126"/>
                              <a:gd name="T2" fmla="*/ 2147483646 w 146"/>
                              <a:gd name="T3" fmla="*/ 0 h 126"/>
                              <a:gd name="T4" fmla="*/ 2147483646 w 146"/>
                              <a:gd name="T5" fmla="*/ 2147483646 h 126"/>
                              <a:gd name="T6" fmla="*/ 2147483646 w 146"/>
                              <a:gd name="T7" fmla="*/ 2147483646 h 126"/>
                              <a:gd name="T8" fmla="*/ 2147483646 w 146"/>
                              <a:gd name="T9" fmla="*/ 2147483646 h 126"/>
                              <a:gd name="T10" fmla="*/ 2147483646 w 146"/>
                              <a:gd name="T11" fmla="*/ 2147483646 h 126"/>
                              <a:gd name="T12" fmla="*/ 2147483646 w 146"/>
                              <a:gd name="T13" fmla="*/ 2147483646 h 126"/>
                              <a:gd name="T14" fmla="*/ 2147483646 w 146"/>
                              <a:gd name="T15" fmla="*/ 2147483646 h 126"/>
                              <a:gd name="T16" fmla="*/ 2147483646 w 146"/>
                              <a:gd name="T17" fmla="*/ 2147483646 h 126"/>
                              <a:gd name="T18" fmla="*/ 2147483646 w 146"/>
                              <a:gd name="T19" fmla="*/ 2147483646 h 126"/>
                              <a:gd name="T20" fmla="*/ 2147483646 w 146"/>
                              <a:gd name="T21" fmla="*/ 2147483646 h 126"/>
                              <a:gd name="T22" fmla="*/ 2147483646 w 146"/>
                              <a:gd name="T23" fmla="*/ 2147483646 h 126"/>
                              <a:gd name="T24" fmla="*/ 2147483646 w 146"/>
                              <a:gd name="T25" fmla="*/ 2147483646 h 126"/>
                              <a:gd name="T26" fmla="*/ 2147483646 w 146"/>
                              <a:gd name="T27" fmla="*/ 2147483646 h 126"/>
                              <a:gd name="T28" fmla="*/ 0 w 146"/>
                              <a:gd name="T29" fmla="*/ 2147483646 h 1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6"/>
                              <a:gd name="T46" fmla="*/ 0 h 126"/>
                              <a:gd name="T47" fmla="*/ 146 w 146"/>
                              <a:gd name="T48" fmla="*/ 126 h 1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6" h="126">
                                <a:moveTo>
                                  <a:pt x="0" y="16"/>
                                </a:moveTo>
                                <a:lnTo>
                                  <a:pt x="114" y="0"/>
                                </a:lnTo>
                                <a:lnTo>
                                  <a:pt x="118" y="32"/>
                                </a:lnTo>
                                <a:lnTo>
                                  <a:pt x="126" y="36"/>
                                </a:lnTo>
                                <a:lnTo>
                                  <a:pt x="126" y="52"/>
                                </a:lnTo>
                                <a:lnTo>
                                  <a:pt x="126" y="62"/>
                                </a:lnTo>
                                <a:lnTo>
                                  <a:pt x="126" y="66"/>
                                </a:lnTo>
                                <a:lnTo>
                                  <a:pt x="128" y="68"/>
                                </a:lnTo>
                                <a:lnTo>
                                  <a:pt x="146" y="76"/>
                                </a:lnTo>
                                <a:lnTo>
                                  <a:pt x="146" y="78"/>
                                </a:lnTo>
                                <a:lnTo>
                                  <a:pt x="144" y="84"/>
                                </a:lnTo>
                                <a:lnTo>
                                  <a:pt x="146" y="106"/>
                                </a:lnTo>
                                <a:lnTo>
                                  <a:pt x="16" y="126"/>
                                </a:lnTo>
                                <a:lnTo>
                                  <a:pt x="8" y="88"/>
                                </a:lnTo>
                                <a:lnTo>
                                  <a:pt x="0" y="16"/>
                                </a:lnTo>
                                <a:close/>
                              </a:path>
                            </a:pathLst>
                          </a:custGeom>
                          <a:solidFill>
                            <a:srgbClr val="969696"/>
                          </a:solidFill>
                          <a:ln w="6350" cmpd="sng">
                            <a:solidFill>
                              <a:schemeClr val="tx1"/>
                            </a:solidFill>
                            <a:round/>
                            <a:headEnd/>
                            <a:tailEnd/>
                          </a:ln>
                        </p:spPr>
                        <p:txBody>
                          <a:bodyPr/>
                          <a:lstStyle/>
                          <a:p>
                            <a:endParaRPr lang="en-US"/>
                          </a:p>
                        </p:txBody>
                      </p:sp>
                      <p:sp>
                        <p:nvSpPr>
                          <p:cNvPr id="68" name="Freeform 187"/>
                          <p:cNvSpPr>
                            <a:spLocks/>
                          </p:cNvSpPr>
                          <p:nvPr/>
                        </p:nvSpPr>
                        <p:spPr bwMode="auto">
                          <a:xfrm rot="444908">
                            <a:off x="2843213" y="882650"/>
                            <a:ext cx="641350" cy="484188"/>
                          </a:xfrm>
                          <a:custGeom>
                            <a:avLst/>
                            <a:gdLst>
                              <a:gd name="T0" fmla="*/ 0 w 154"/>
                              <a:gd name="T1" fmla="*/ 2147483646 h 116"/>
                              <a:gd name="T2" fmla="*/ 2147483646 w 154"/>
                              <a:gd name="T3" fmla="*/ 2147483646 h 116"/>
                              <a:gd name="T4" fmla="*/ 2147483646 w 154"/>
                              <a:gd name="T5" fmla="*/ 2147483646 h 116"/>
                              <a:gd name="T6" fmla="*/ 2147483646 w 154"/>
                              <a:gd name="T7" fmla="*/ 2147483646 h 116"/>
                              <a:gd name="T8" fmla="*/ 2147483646 w 154"/>
                              <a:gd name="T9" fmla="*/ 0 h 116"/>
                              <a:gd name="T10" fmla="*/ 2147483646 w 154"/>
                              <a:gd name="T11" fmla="*/ 2147483646 h 116"/>
                              <a:gd name="T12" fmla="*/ 2147483646 w 154"/>
                              <a:gd name="T13" fmla="*/ 2147483646 h 116"/>
                              <a:gd name="T14" fmla="*/ 2147483646 w 154"/>
                              <a:gd name="T15" fmla="*/ 2147483646 h 116"/>
                              <a:gd name="T16" fmla="*/ 2147483646 w 154"/>
                              <a:gd name="T17" fmla="*/ 2147483646 h 116"/>
                              <a:gd name="T18" fmla="*/ 2147483646 w 154"/>
                              <a:gd name="T19" fmla="*/ 2147483646 h 116"/>
                              <a:gd name="T20" fmla="*/ 2147483646 w 154"/>
                              <a:gd name="T21" fmla="*/ 2147483646 h 116"/>
                              <a:gd name="T22" fmla="*/ 2147483646 w 154"/>
                              <a:gd name="T23" fmla="*/ 2147483646 h 116"/>
                              <a:gd name="T24" fmla="*/ 2147483646 w 154"/>
                              <a:gd name="T25" fmla="*/ 2147483646 h 116"/>
                              <a:gd name="T26" fmla="*/ 0 w 154"/>
                              <a:gd name="T27" fmla="*/ 2147483646 h 1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4"/>
                              <a:gd name="T43" fmla="*/ 0 h 116"/>
                              <a:gd name="T44" fmla="*/ 154 w 154"/>
                              <a:gd name="T45" fmla="*/ 116 h 1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4" h="116">
                                <a:moveTo>
                                  <a:pt x="0" y="32"/>
                                </a:moveTo>
                                <a:lnTo>
                                  <a:pt x="4" y="30"/>
                                </a:lnTo>
                                <a:lnTo>
                                  <a:pt x="12" y="28"/>
                                </a:lnTo>
                                <a:lnTo>
                                  <a:pt x="80" y="14"/>
                                </a:lnTo>
                                <a:lnTo>
                                  <a:pt x="148" y="0"/>
                                </a:lnTo>
                                <a:lnTo>
                                  <a:pt x="154" y="38"/>
                                </a:lnTo>
                                <a:lnTo>
                                  <a:pt x="148" y="40"/>
                                </a:lnTo>
                                <a:lnTo>
                                  <a:pt x="154" y="90"/>
                                </a:lnTo>
                                <a:lnTo>
                                  <a:pt x="30" y="116"/>
                                </a:lnTo>
                                <a:lnTo>
                                  <a:pt x="32" y="108"/>
                                </a:lnTo>
                                <a:lnTo>
                                  <a:pt x="10" y="100"/>
                                </a:lnTo>
                                <a:lnTo>
                                  <a:pt x="12" y="68"/>
                                </a:lnTo>
                                <a:lnTo>
                                  <a:pt x="4" y="64"/>
                                </a:lnTo>
                                <a:lnTo>
                                  <a:pt x="0" y="32"/>
                                </a:lnTo>
                                <a:close/>
                              </a:path>
                            </a:pathLst>
                          </a:custGeom>
                          <a:solidFill>
                            <a:srgbClr val="969696"/>
                          </a:solidFill>
                          <a:ln w="6350" cmpd="sng">
                            <a:solidFill>
                              <a:schemeClr val="tx1"/>
                            </a:solidFill>
                            <a:round/>
                            <a:headEnd/>
                            <a:tailEnd/>
                          </a:ln>
                        </p:spPr>
                        <p:txBody>
                          <a:bodyPr/>
                          <a:lstStyle/>
                          <a:p>
                            <a:endParaRPr lang="en-US"/>
                          </a:p>
                        </p:txBody>
                      </p:sp>
                      <p:sp>
                        <p:nvSpPr>
                          <p:cNvPr id="69" name="Freeform 188"/>
                          <p:cNvSpPr>
                            <a:spLocks/>
                          </p:cNvSpPr>
                          <p:nvPr/>
                        </p:nvSpPr>
                        <p:spPr bwMode="auto">
                          <a:xfrm rot="444908">
                            <a:off x="3462338" y="860425"/>
                            <a:ext cx="876300" cy="601663"/>
                          </a:xfrm>
                          <a:custGeom>
                            <a:avLst/>
                            <a:gdLst>
                              <a:gd name="T0" fmla="*/ 0 w 210"/>
                              <a:gd name="T1" fmla="*/ 2147483646 h 144"/>
                              <a:gd name="T2" fmla="*/ 2147483646 w 210"/>
                              <a:gd name="T3" fmla="*/ 0 h 144"/>
                              <a:gd name="T4" fmla="*/ 2147483646 w 210"/>
                              <a:gd name="T5" fmla="*/ 2147483646 h 144"/>
                              <a:gd name="T6" fmla="*/ 2147483646 w 210"/>
                              <a:gd name="T7" fmla="*/ 2147483646 h 144"/>
                              <a:gd name="T8" fmla="*/ 2147483646 w 210"/>
                              <a:gd name="T9" fmla="*/ 2147483646 h 144"/>
                              <a:gd name="T10" fmla="*/ 2147483646 w 210"/>
                              <a:gd name="T11" fmla="*/ 2147483646 h 144"/>
                              <a:gd name="T12" fmla="*/ 2147483646 w 210"/>
                              <a:gd name="T13" fmla="*/ 2147483646 h 144"/>
                              <a:gd name="T14" fmla="*/ 2147483646 w 210"/>
                              <a:gd name="T15" fmla="*/ 2147483646 h 144"/>
                              <a:gd name="T16" fmla="*/ 2147483646 w 210"/>
                              <a:gd name="T17" fmla="*/ 2147483646 h 144"/>
                              <a:gd name="T18" fmla="*/ 2147483646 w 210"/>
                              <a:gd name="T19" fmla="*/ 2147483646 h 144"/>
                              <a:gd name="T20" fmla="*/ 2147483646 w 210"/>
                              <a:gd name="T21" fmla="*/ 2147483646 h 144"/>
                              <a:gd name="T22" fmla="*/ 2147483646 w 210"/>
                              <a:gd name="T23" fmla="*/ 2147483646 h 144"/>
                              <a:gd name="T24" fmla="*/ 2147483646 w 210"/>
                              <a:gd name="T25" fmla="*/ 2147483646 h 144"/>
                              <a:gd name="T26" fmla="*/ 2147483646 w 210"/>
                              <a:gd name="T27" fmla="*/ 2147483646 h 144"/>
                              <a:gd name="T28" fmla="*/ 0 w 210"/>
                              <a:gd name="T29" fmla="*/ 2147483646 h 144"/>
                              <a:gd name="T30" fmla="*/ 2147483646 w 210"/>
                              <a:gd name="T31" fmla="*/ 2147483646 h 144"/>
                              <a:gd name="T32" fmla="*/ 0 w 210"/>
                              <a:gd name="T33" fmla="*/ 2147483646 h 1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0"/>
                              <a:gd name="T52" fmla="*/ 0 h 144"/>
                              <a:gd name="T53" fmla="*/ 210 w 210"/>
                              <a:gd name="T54" fmla="*/ 144 h 1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0" h="144">
                                <a:moveTo>
                                  <a:pt x="0" y="28"/>
                                </a:moveTo>
                                <a:lnTo>
                                  <a:pt x="122" y="0"/>
                                </a:lnTo>
                                <a:lnTo>
                                  <a:pt x="112" y="34"/>
                                </a:lnTo>
                                <a:lnTo>
                                  <a:pt x="132" y="16"/>
                                </a:lnTo>
                                <a:lnTo>
                                  <a:pt x="148" y="16"/>
                                </a:lnTo>
                                <a:lnTo>
                                  <a:pt x="158" y="6"/>
                                </a:lnTo>
                                <a:lnTo>
                                  <a:pt x="210" y="32"/>
                                </a:lnTo>
                                <a:lnTo>
                                  <a:pt x="140" y="46"/>
                                </a:lnTo>
                                <a:lnTo>
                                  <a:pt x="92" y="52"/>
                                </a:lnTo>
                                <a:lnTo>
                                  <a:pt x="58" y="96"/>
                                </a:lnTo>
                                <a:lnTo>
                                  <a:pt x="50" y="112"/>
                                </a:lnTo>
                                <a:lnTo>
                                  <a:pt x="28" y="142"/>
                                </a:lnTo>
                                <a:lnTo>
                                  <a:pt x="16" y="144"/>
                                </a:lnTo>
                                <a:lnTo>
                                  <a:pt x="6" y="118"/>
                                </a:lnTo>
                                <a:lnTo>
                                  <a:pt x="0" y="68"/>
                                </a:lnTo>
                                <a:lnTo>
                                  <a:pt x="6" y="66"/>
                                </a:lnTo>
                                <a:lnTo>
                                  <a:pt x="0" y="28"/>
                                </a:lnTo>
                                <a:close/>
                              </a:path>
                            </a:pathLst>
                          </a:custGeom>
                          <a:solidFill>
                            <a:srgbClr val="969696"/>
                          </a:solidFill>
                          <a:ln w="6350" cmpd="sng">
                            <a:solidFill>
                              <a:schemeClr val="tx1"/>
                            </a:solidFill>
                            <a:round/>
                            <a:headEnd/>
                            <a:tailEnd/>
                          </a:ln>
                        </p:spPr>
                        <p:txBody>
                          <a:bodyPr/>
                          <a:lstStyle/>
                          <a:p>
                            <a:endParaRPr lang="en-US"/>
                          </a:p>
                        </p:txBody>
                      </p:sp>
                      <p:sp>
                        <p:nvSpPr>
                          <p:cNvPr id="70" name="Freeform 189"/>
                          <p:cNvSpPr>
                            <a:spLocks/>
                          </p:cNvSpPr>
                          <p:nvPr/>
                        </p:nvSpPr>
                        <p:spPr bwMode="auto">
                          <a:xfrm rot="444908">
                            <a:off x="2903538" y="1270000"/>
                            <a:ext cx="642937" cy="601663"/>
                          </a:xfrm>
                          <a:custGeom>
                            <a:avLst/>
                            <a:gdLst>
                              <a:gd name="T0" fmla="*/ 2147483646 w 154"/>
                              <a:gd name="T1" fmla="*/ 2147483646 h 144"/>
                              <a:gd name="T2" fmla="*/ 0 w 154"/>
                              <a:gd name="T3" fmla="*/ 2147483646 h 144"/>
                              <a:gd name="T4" fmla="*/ 0 w 154"/>
                              <a:gd name="T5" fmla="*/ 2147483646 h 144"/>
                              <a:gd name="T6" fmla="*/ 0 w 154"/>
                              <a:gd name="T7" fmla="*/ 2147483646 h 144"/>
                              <a:gd name="T8" fmla="*/ 2147483646 w 154"/>
                              <a:gd name="T9" fmla="*/ 2147483646 h 144"/>
                              <a:gd name="T10" fmla="*/ 2147483646 w 154"/>
                              <a:gd name="T11" fmla="*/ 0 h 144"/>
                              <a:gd name="T12" fmla="*/ 2147483646 w 154"/>
                              <a:gd name="T13" fmla="*/ 2147483646 h 144"/>
                              <a:gd name="T14" fmla="*/ 2147483646 w 154"/>
                              <a:gd name="T15" fmla="*/ 2147483646 h 144"/>
                              <a:gd name="T16" fmla="*/ 2147483646 w 154"/>
                              <a:gd name="T17" fmla="*/ 2147483646 h 144"/>
                              <a:gd name="T18" fmla="*/ 2147483646 w 154"/>
                              <a:gd name="T19" fmla="*/ 2147483646 h 144"/>
                              <a:gd name="T20" fmla="*/ 2147483646 w 154"/>
                              <a:gd name="T21" fmla="*/ 2147483646 h 1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
                              <a:gd name="T34" fmla="*/ 0 h 144"/>
                              <a:gd name="T35" fmla="*/ 154 w 154"/>
                              <a:gd name="T36" fmla="*/ 144 h 1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 h="144">
                                <a:moveTo>
                                  <a:pt x="4" y="48"/>
                                </a:moveTo>
                                <a:lnTo>
                                  <a:pt x="0" y="38"/>
                                </a:lnTo>
                                <a:lnTo>
                                  <a:pt x="0" y="30"/>
                                </a:lnTo>
                                <a:lnTo>
                                  <a:pt x="0" y="28"/>
                                </a:lnTo>
                                <a:lnTo>
                                  <a:pt x="2" y="26"/>
                                </a:lnTo>
                                <a:lnTo>
                                  <a:pt x="126" y="0"/>
                                </a:lnTo>
                                <a:lnTo>
                                  <a:pt x="136" y="26"/>
                                </a:lnTo>
                                <a:lnTo>
                                  <a:pt x="154" y="124"/>
                                </a:lnTo>
                                <a:lnTo>
                                  <a:pt x="52" y="144"/>
                                </a:lnTo>
                                <a:lnTo>
                                  <a:pt x="36" y="44"/>
                                </a:lnTo>
                                <a:lnTo>
                                  <a:pt x="4" y="48"/>
                                </a:lnTo>
                                <a:close/>
                              </a:path>
                            </a:pathLst>
                          </a:custGeom>
                          <a:solidFill>
                            <a:srgbClr val="969696"/>
                          </a:solidFill>
                          <a:ln w="6350" cmpd="sng">
                            <a:solidFill>
                              <a:schemeClr val="tx1"/>
                            </a:solidFill>
                            <a:round/>
                            <a:headEnd/>
                            <a:tailEnd/>
                          </a:ln>
                        </p:spPr>
                        <p:txBody>
                          <a:bodyPr/>
                          <a:lstStyle/>
                          <a:p>
                            <a:endParaRPr lang="en-US"/>
                          </a:p>
                        </p:txBody>
                      </p:sp>
                      <p:sp>
                        <p:nvSpPr>
                          <p:cNvPr id="71" name="Freeform 190"/>
                          <p:cNvSpPr>
                            <a:spLocks/>
                          </p:cNvSpPr>
                          <p:nvPr/>
                        </p:nvSpPr>
                        <p:spPr bwMode="auto">
                          <a:xfrm rot="444908">
                            <a:off x="3490913" y="1042988"/>
                            <a:ext cx="633412" cy="819150"/>
                          </a:xfrm>
                          <a:custGeom>
                            <a:avLst/>
                            <a:gdLst>
                              <a:gd name="T0" fmla="*/ 2147483646 w 152"/>
                              <a:gd name="T1" fmla="*/ 2147483646 h 196"/>
                              <a:gd name="T2" fmla="*/ 0 w 152"/>
                              <a:gd name="T3" fmla="*/ 2147483646 h 196"/>
                              <a:gd name="T4" fmla="*/ 2147483646 w 152"/>
                              <a:gd name="T5" fmla="*/ 2147483646 h 196"/>
                              <a:gd name="T6" fmla="*/ 2147483646 w 152"/>
                              <a:gd name="T7" fmla="*/ 2147483646 h 196"/>
                              <a:gd name="T8" fmla="*/ 2147483646 w 152"/>
                              <a:gd name="T9" fmla="*/ 2147483646 h 196"/>
                              <a:gd name="T10" fmla="*/ 2147483646 w 152"/>
                              <a:gd name="T11" fmla="*/ 0 h 196"/>
                              <a:gd name="T12" fmla="*/ 2147483646 w 152"/>
                              <a:gd name="T13" fmla="*/ 2147483646 h 196"/>
                              <a:gd name="T14" fmla="*/ 2147483646 w 152"/>
                              <a:gd name="T15" fmla="*/ 2147483646 h 196"/>
                              <a:gd name="T16" fmla="*/ 2147483646 w 152"/>
                              <a:gd name="T17" fmla="*/ 2147483646 h 196"/>
                              <a:gd name="T18" fmla="*/ 2147483646 w 152"/>
                              <a:gd name="T19" fmla="*/ 2147483646 h 1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2"/>
                              <a:gd name="T31" fmla="*/ 0 h 196"/>
                              <a:gd name="T32" fmla="*/ 152 w 152"/>
                              <a:gd name="T33" fmla="*/ 196 h 1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2" h="196">
                                <a:moveTo>
                                  <a:pt x="18" y="196"/>
                                </a:moveTo>
                                <a:lnTo>
                                  <a:pt x="0" y="98"/>
                                </a:lnTo>
                                <a:lnTo>
                                  <a:pt x="12" y="96"/>
                                </a:lnTo>
                                <a:lnTo>
                                  <a:pt x="42" y="50"/>
                                </a:lnTo>
                                <a:lnTo>
                                  <a:pt x="76" y="6"/>
                                </a:lnTo>
                                <a:lnTo>
                                  <a:pt x="124" y="0"/>
                                </a:lnTo>
                                <a:lnTo>
                                  <a:pt x="132" y="42"/>
                                </a:lnTo>
                                <a:lnTo>
                                  <a:pt x="148" y="138"/>
                                </a:lnTo>
                                <a:lnTo>
                                  <a:pt x="152" y="170"/>
                                </a:lnTo>
                                <a:lnTo>
                                  <a:pt x="18" y="196"/>
                                </a:lnTo>
                                <a:close/>
                              </a:path>
                            </a:pathLst>
                          </a:custGeom>
                          <a:solidFill>
                            <a:srgbClr val="969696"/>
                          </a:solidFill>
                          <a:ln w="6350" cmpd="sng">
                            <a:solidFill>
                              <a:schemeClr val="tx1"/>
                            </a:solidFill>
                            <a:round/>
                            <a:headEnd/>
                            <a:tailEnd/>
                          </a:ln>
                        </p:spPr>
                        <p:txBody>
                          <a:bodyPr/>
                          <a:lstStyle/>
                          <a:p>
                            <a:endParaRPr lang="en-US"/>
                          </a:p>
                        </p:txBody>
                      </p:sp>
                      <p:sp>
                        <p:nvSpPr>
                          <p:cNvPr id="72" name="Freeform 191"/>
                          <p:cNvSpPr>
                            <a:spLocks/>
                          </p:cNvSpPr>
                          <p:nvPr/>
                        </p:nvSpPr>
                        <p:spPr bwMode="auto">
                          <a:xfrm rot="444908">
                            <a:off x="4046538" y="1044575"/>
                            <a:ext cx="858837" cy="325438"/>
                          </a:xfrm>
                          <a:custGeom>
                            <a:avLst/>
                            <a:gdLst>
                              <a:gd name="T0" fmla="*/ 2147483646 w 206"/>
                              <a:gd name="T1" fmla="*/ 2147483646 h 78"/>
                              <a:gd name="T2" fmla="*/ 2147483646 w 206"/>
                              <a:gd name="T3" fmla="*/ 2147483646 h 78"/>
                              <a:gd name="T4" fmla="*/ 2147483646 w 206"/>
                              <a:gd name="T5" fmla="*/ 2147483646 h 78"/>
                              <a:gd name="T6" fmla="*/ 2147483646 w 206"/>
                              <a:gd name="T7" fmla="*/ 2147483646 h 78"/>
                              <a:gd name="T8" fmla="*/ 2147483646 w 206"/>
                              <a:gd name="T9" fmla="*/ 2147483646 h 78"/>
                              <a:gd name="T10" fmla="*/ 2147483646 w 206"/>
                              <a:gd name="T11" fmla="*/ 0 h 78"/>
                              <a:gd name="T12" fmla="*/ 2147483646 w 206"/>
                              <a:gd name="T13" fmla="*/ 2147483646 h 78"/>
                              <a:gd name="T14" fmla="*/ 2147483646 w 206"/>
                              <a:gd name="T15" fmla="*/ 2147483646 h 78"/>
                              <a:gd name="T16" fmla="*/ 2147483646 w 206"/>
                              <a:gd name="T17" fmla="*/ 2147483646 h 78"/>
                              <a:gd name="T18" fmla="*/ 2147483646 w 206"/>
                              <a:gd name="T19" fmla="*/ 2147483646 h 78"/>
                              <a:gd name="T20" fmla="*/ 2147483646 w 206"/>
                              <a:gd name="T21" fmla="*/ 2147483646 h 78"/>
                              <a:gd name="T22" fmla="*/ 2147483646 w 206"/>
                              <a:gd name="T23" fmla="*/ 2147483646 h 78"/>
                              <a:gd name="T24" fmla="*/ 2147483646 w 206"/>
                              <a:gd name="T25" fmla="*/ 2147483646 h 78"/>
                              <a:gd name="T26" fmla="*/ 2147483646 w 206"/>
                              <a:gd name="T27" fmla="*/ 2147483646 h 78"/>
                              <a:gd name="T28" fmla="*/ 0 w 206"/>
                              <a:gd name="T29" fmla="*/ 2147483646 h 78"/>
                              <a:gd name="T30" fmla="*/ 2147483646 w 206"/>
                              <a:gd name="T31" fmla="*/ 2147483646 h 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6"/>
                              <a:gd name="T49" fmla="*/ 0 h 78"/>
                              <a:gd name="T50" fmla="*/ 206 w 206"/>
                              <a:gd name="T51" fmla="*/ 78 h 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6" h="78">
                                <a:moveTo>
                                  <a:pt x="70" y="6"/>
                                </a:moveTo>
                                <a:lnTo>
                                  <a:pt x="94" y="4"/>
                                </a:lnTo>
                                <a:lnTo>
                                  <a:pt x="140" y="30"/>
                                </a:lnTo>
                                <a:lnTo>
                                  <a:pt x="166" y="20"/>
                                </a:lnTo>
                                <a:lnTo>
                                  <a:pt x="164" y="2"/>
                                </a:lnTo>
                                <a:lnTo>
                                  <a:pt x="176" y="0"/>
                                </a:lnTo>
                                <a:lnTo>
                                  <a:pt x="186" y="18"/>
                                </a:lnTo>
                                <a:lnTo>
                                  <a:pt x="206" y="14"/>
                                </a:lnTo>
                                <a:lnTo>
                                  <a:pt x="190" y="32"/>
                                </a:lnTo>
                                <a:lnTo>
                                  <a:pt x="140" y="46"/>
                                </a:lnTo>
                                <a:lnTo>
                                  <a:pt x="134" y="60"/>
                                </a:lnTo>
                                <a:lnTo>
                                  <a:pt x="30" y="78"/>
                                </a:lnTo>
                                <a:lnTo>
                                  <a:pt x="26" y="60"/>
                                </a:lnTo>
                                <a:lnTo>
                                  <a:pt x="8" y="62"/>
                                </a:lnTo>
                                <a:lnTo>
                                  <a:pt x="0" y="20"/>
                                </a:lnTo>
                                <a:lnTo>
                                  <a:pt x="70" y="6"/>
                                </a:lnTo>
                                <a:close/>
                              </a:path>
                            </a:pathLst>
                          </a:custGeom>
                          <a:solidFill>
                            <a:srgbClr val="969696"/>
                          </a:solidFill>
                          <a:ln w="6350" cmpd="sng">
                            <a:solidFill>
                              <a:schemeClr val="tx1"/>
                            </a:solidFill>
                            <a:round/>
                            <a:headEnd/>
                            <a:tailEnd/>
                          </a:ln>
                        </p:spPr>
                        <p:txBody>
                          <a:bodyPr/>
                          <a:lstStyle/>
                          <a:p>
                            <a:endParaRPr lang="en-US"/>
                          </a:p>
                        </p:txBody>
                      </p:sp>
                      <p:sp>
                        <p:nvSpPr>
                          <p:cNvPr id="73" name="Freeform 192"/>
                          <p:cNvSpPr>
                            <a:spLocks/>
                          </p:cNvSpPr>
                          <p:nvPr/>
                        </p:nvSpPr>
                        <p:spPr bwMode="auto">
                          <a:xfrm>
                            <a:off x="2392363" y="1708150"/>
                            <a:ext cx="568325" cy="444500"/>
                          </a:xfrm>
                          <a:custGeom>
                            <a:avLst/>
                            <a:gdLst>
                              <a:gd name="T0" fmla="*/ 0 w 358"/>
                              <a:gd name="T1" fmla="*/ 2147483646 h 280"/>
                              <a:gd name="T2" fmla="*/ 2147483646 w 358"/>
                              <a:gd name="T3" fmla="*/ 0 h 280"/>
                              <a:gd name="T4" fmla="*/ 2147483646 w 358"/>
                              <a:gd name="T5" fmla="*/ 2147483646 h 280"/>
                              <a:gd name="T6" fmla="*/ 2147483646 w 358"/>
                              <a:gd name="T7" fmla="*/ 2147483646 h 280"/>
                              <a:gd name="T8" fmla="*/ 2147483646 w 358"/>
                              <a:gd name="T9" fmla="*/ 2147483646 h 280"/>
                              <a:gd name="T10" fmla="*/ 2147483646 w 358"/>
                              <a:gd name="T11" fmla="*/ 2147483646 h 280"/>
                              <a:gd name="T12" fmla="*/ 2147483646 w 358"/>
                              <a:gd name="T13" fmla="*/ 2147483646 h 280"/>
                              <a:gd name="T14" fmla="*/ 2147483646 w 358"/>
                              <a:gd name="T15" fmla="*/ 2147483646 h 280"/>
                              <a:gd name="T16" fmla="*/ 2147483646 w 358"/>
                              <a:gd name="T17" fmla="*/ 2147483646 h 280"/>
                              <a:gd name="T18" fmla="*/ 0 w 358"/>
                              <a:gd name="T19" fmla="*/ 2147483646 h 2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8"/>
                              <a:gd name="T31" fmla="*/ 0 h 280"/>
                              <a:gd name="T32" fmla="*/ 358 w 358"/>
                              <a:gd name="T33" fmla="*/ 280 h 2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8" h="280">
                                <a:moveTo>
                                  <a:pt x="0" y="4"/>
                                </a:moveTo>
                                <a:lnTo>
                                  <a:pt x="250" y="0"/>
                                </a:lnTo>
                                <a:lnTo>
                                  <a:pt x="252" y="21"/>
                                </a:lnTo>
                                <a:lnTo>
                                  <a:pt x="256" y="33"/>
                                </a:lnTo>
                                <a:lnTo>
                                  <a:pt x="261" y="43"/>
                                </a:lnTo>
                                <a:lnTo>
                                  <a:pt x="345" y="44"/>
                                </a:lnTo>
                                <a:lnTo>
                                  <a:pt x="354" y="98"/>
                                </a:lnTo>
                                <a:lnTo>
                                  <a:pt x="358" y="268"/>
                                </a:lnTo>
                                <a:lnTo>
                                  <a:pt x="7" y="280"/>
                                </a:lnTo>
                                <a:lnTo>
                                  <a:pt x="0" y="4"/>
                                </a:lnTo>
                                <a:close/>
                              </a:path>
                            </a:pathLst>
                          </a:custGeom>
                          <a:solidFill>
                            <a:srgbClr val="969696"/>
                          </a:solidFill>
                          <a:ln w="6350" cmpd="sng">
                            <a:solidFill>
                              <a:schemeClr val="tx1"/>
                            </a:solidFill>
                            <a:round/>
                            <a:headEnd/>
                            <a:tailEnd/>
                          </a:ln>
                        </p:spPr>
                        <p:txBody>
                          <a:bodyPr/>
                          <a:lstStyle/>
                          <a:p>
                            <a:endParaRPr lang="en-US"/>
                          </a:p>
                        </p:txBody>
                      </p:sp>
                      <p:sp>
                        <p:nvSpPr>
                          <p:cNvPr id="74" name="Freeform 193"/>
                          <p:cNvSpPr>
                            <a:spLocks/>
                          </p:cNvSpPr>
                          <p:nvPr/>
                        </p:nvSpPr>
                        <p:spPr bwMode="auto">
                          <a:xfrm rot="444908">
                            <a:off x="2370138" y="2106613"/>
                            <a:ext cx="609600" cy="527050"/>
                          </a:xfrm>
                          <a:custGeom>
                            <a:avLst/>
                            <a:gdLst>
                              <a:gd name="T0" fmla="*/ 0 w 146"/>
                              <a:gd name="T1" fmla="*/ 2147483646 h 126"/>
                              <a:gd name="T2" fmla="*/ 2147483646 w 146"/>
                              <a:gd name="T3" fmla="*/ 2147483646 h 126"/>
                              <a:gd name="T4" fmla="*/ 2147483646 w 146"/>
                              <a:gd name="T5" fmla="*/ 0 h 126"/>
                              <a:gd name="T6" fmla="*/ 2147483646 w 146"/>
                              <a:gd name="T7" fmla="*/ 2147483646 h 126"/>
                              <a:gd name="T8" fmla="*/ 2147483646 w 146"/>
                              <a:gd name="T9" fmla="*/ 2147483646 h 126"/>
                              <a:gd name="T10" fmla="*/ 2147483646 w 146"/>
                              <a:gd name="T11" fmla="*/ 2147483646 h 126"/>
                              <a:gd name="T12" fmla="*/ 2147483646 w 146"/>
                              <a:gd name="T13" fmla="*/ 2147483646 h 126"/>
                              <a:gd name="T14" fmla="*/ 2147483646 w 146"/>
                              <a:gd name="T15" fmla="*/ 2147483646 h 126"/>
                              <a:gd name="T16" fmla="*/ 2147483646 w 146"/>
                              <a:gd name="T17" fmla="*/ 2147483646 h 126"/>
                              <a:gd name="T18" fmla="*/ 2147483646 w 146"/>
                              <a:gd name="T19" fmla="*/ 2147483646 h 126"/>
                              <a:gd name="T20" fmla="*/ 2147483646 w 146"/>
                              <a:gd name="T21" fmla="*/ 2147483646 h 126"/>
                              <a:gd name="T22" fmla="*/ 0 w 146"/>
                              <a:gd name="T23" fmla="*/ 2147483646 h 1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6"/>
                              <a:gd name="T37" fmla="*/ 0 h 126"/>
                              <a:gd name="T38" fmla="*/ 146 w 146"/>
                              <a:gd name="T39" fmla="*/ 126 h 1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6" h="126">
                                <a:moveTo>
                                  <a:pt x="0" y="46"/>
                                </a:moveTo>
                                <a:lnTo>
                                  <a:pt x="2" y="20"/>
                                </a:lnTo>
                                <a:lnTo>
                                  <a:pt x="118" y="0"/>
                                </a:lnTo>
                                <a:lnTo>
                                  <a:pt x="124" y="32"/>
                                </a:lnTo>
                                <a:lnTo>
                                  <a:pt x="140" y="38"/>
                                </a:lnTo>
                                <a:lnTo>
                                  <a:pt x="146" y="68"/>
                                </a:lnTo>
                                <a:lnTo>
                                  <a:pt x="130" y="72"/>
                                </a:lnTo>
                                <a:lnTo>
                                  <a:pt x="136" y="122"/>
                                </a:lnTo>
                                <a:lnTo>
                                  <a:pt x="118" y="126"/>
                                </a:lnTo>
                                <a:lnTo>
                                  <a:pt x="114" y="106"/>
                                </a:lnTo>
                                <a:lnTo>
                                  <a:pt x="14" y="122"/>
                                </a:lnTo>
                                <a:lnTo>
                                  <a:pt x="0" y="46"/>
                                </a:lnTo>
                                <a:close/>
                              </a:path>
                            </a:pathLst>
                          </a:custGeom>
                          <a:solidFill>
                            <a:srgbClr val="D09A00"/>
                          </a:solidFill>
                          <a:ln w="6350" cmpd="sng">
                            <a:solidFill>
                              <a:schemeClr val="tx1"/>
                            </a:solidFill>
                            <a:round/>
                            <a:headEnd/>
                            <a:tailEnd/>
                          </a:ln>
                        </p:spPr>
                        <p:txBody>
                          <a:bodyPr/>
                          <a:lstStyle/>
                          <a:p>
                            <a:endParaRPr lang="en-US"/>
                          </a:p>
                        </p:txBody>
                      </p:sp>
                      <p:sp>
                        <p:nvSpPr>
                          <p:cNvPr id="75" name="Freeform 194"/>
                          <p:cNvSpPr>
                            <a:spLocks/>
                          </p:cNvSpPr>
                          <p:nvPr/>
                        </p:nvSpPr>
                        <p:spPr bwMode="auto">
                          <a:xfrm rot="444908">
                            <a:off x="4041775" y="1289050"/>
                            <a:ext cx="758825" cy="409575"/>
                          </a:xfrm>
                          <a:custGeom>
                            <a:avLst/>
                            <a:gdLst>
                              <a:gd name="T0" fmla="*/ 0 w 182"/>
                              <a:gd name="T1" fmla="*/ 2147483646 h 98"/>
                              <a:gd name="T2" fmla="*/ 2147483646 w 182"/>
                              <a:gd name="T3" fmla="*/ 0 h 98"/>
                              <a:gd name="T4" fmla="*/ 2147483646 w 182"/>
                              <a:gd name="T5" fmla="*/ 2147483646 h 98"/>
                              <a:gd name="T6" fmla="*/ 2147483646 w 182"/>
                              <a:gd name="T7" fmla="*/ 0 h 98"/>
                              <a:gd name="T8" fmla="*/ 2147483646 w 182"/>
                              <a:gd name="T9" fmla="*/ 2147483646 h 98"/>
                              <a:gd name="T10" fmla="*/ 2147483646 w 182"/>
                              <a:gd name="T11" fmla="*/ 2147483646 h 98"/>
                              <a:gd name="T12" fmla="*/ 2147483646 w 182"/>
                              <a:gd name="T13" fmla="*/ 2147483646 h 98"/>
                              <a:gd name="T14" fmla="*/ 2147483646 w 182"/>
                              <a:gd name="T15" fmla="*/ 2147483646 h 98"/>
                              <a:gd name="T16" fmla="*/ 2147483646 w 182"/>
                              <a:gd name="T17" fmla="*/ 2147483646 h 98"/>
                              <a:gd name="T18" fmla="*/ 2147483646 w 182"/>
                              <a:gd name="T19" fmla="*/ 2147483646 h 98"/>
                              <a:gd name="T20" fmla="*/ 0 w 182"/>
                              <a:gd name="T21" fmla="*/ 214748364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2"/>
                              <a:gd name="T34" fmla="*/ 0 h 98"/>
                              <a:gd name="T35" fmla="*/ 182 w 182"/>
                              <a:gd name="T36" fmla="*/ 98 h 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2" h="98">
                                <a:moveTo>
                                  <a:pt x="0" y="2"/>
                                </a:moveTo>
                                <a:lnTo>
                                  <a:pt x="18" y="0"/>
                                </a:lnTo>
                                <a:lnTo>
                                  <a:pt x="22" y="18"/>
                                </a:lnTo>
                                <a:lnTo>
                                  <a:pt x="126" y="0"/>
                                </a:lnTo>
                                <a:lnTo>
                                  <a:pt x="142" y="10"/>
                                </a:lnTo>
                                <a:lnTo>
                                  <a:pt x="150" y="4"/>
                                </a:lnTo>
                                <a:lnTo>
                                  <a:pt x="168" y="6"/>
                                </a:lnTo>
                                <a:lnTo>
                                  <a:pt x="182" y="54"/>
                                </a:lnTo>
                                <a:lnTo>
                                  <a:pt x="180" y="70"/>
                                </a:lnTo>
                                <a:lnTo>
                                  <a:pt x="16" y="98"/>
                                </a:lnTo>
                                <a:lnTo>
                                  <a:pt x="0" y="2"/>
                                </a:lnTo>
                                <a:close/>
                              </a:path>
                            </a:pathLst>
                          </a:custGeom>
                          <a:solidFill>
                            <a:srgbClr val="969696"/>
                          </a:solidFill>
                          <a:ln w="6350" cmpd="sng">
                            <a:solidFill>
                              <a:schemeClr val="tx1"/>
                            </a:solidFill>
                            <a:round/>
                            <a:headEnd/>
                            <a:tailEnd/>
                          </a:ln>
                        </p:spPr>
                        <p:txBody>
                          <a:bodyPr/>
                          <a:lstStyle/>
                          <a:p>
                            <a:endParaRPr lang="en-US"/>
                          </a:p>
                        </p:txBody>
                      </p:sp>
                      <p:sp>
                        <p:nvSpPr>
                          <p:cNvPr id="76" name="Freeform 195"/>
                          <p:cNvSpPr>
                            <a:spLocks/>
                          </p:cNvSpPr>
                          <p:nvPr/>
                        </p:nvSpPr>
                        <p:spPr bwMode="auto">
                          <a:xfrm rot="444908">
                            <a:off x="4754563" y="1279525"/>
                            <a:ext cx="617537" cy="317500"/>
                          </a:xfrm>
                          <a:custGeom>
                            <a:avLst/>
                            <a:gdLst>
                              <a:gd name="T0" fmla="*/ 0 w 148"/>
                              <a:gd name="T1" fmla="*/ 2147483646 h 76"/>
                              <a:gd name="T2" fmla="*/ 2147483646 w 148"/>
                              <a:gd name="T3" fmla="*/ 2147483646 h 76"/>
                              <a:gd name="T4" fmla="*/ 2147483646 w 148"/>
                              <a:gd name="T5" fmla="*/ 0 h 76"/>
                              <a:gd name="T6" fmla="*/ 2147483646 w 148"/>
                              <a:gd name="T7" fmla="*/ 2147483646 h 76"/>
                              <a:gd name="T8" fmla="*/ 2147483646 w 148"/>
                              <a:gd name="T9" fmla="*/ 2147483646 h 76"/>
                              <a:gd name="T10" fmla="*/ 2147483646 w 148"/>
                              <a:gd name="T11" fmla="*/ 2147483646 h 76"/>
                              <a:gd name="T12" fmla="*/ 2147483646 w 148"/>
                              <a:gd name="T13" fmla="*/ 2147483646 h 76"/>
                              <a:gd name="T14" fmla="*/ 2147483646 w 148"/>
                              <a:gd name="T15" fmla="*/ 2147483646 h 76"/>
                              <a:gd name="T16" fmla="*/ 0 w 148"/>
                              <a:gd name="T17" fmla="*/ 214748364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76"/>
                              <a:gd name="T29" fmla="*/ 148 w 148"/>
                              <a:gd name="T30" fmla="*/ 76 h 7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76">
                                <a:moveTo>
                                  <a:pt x="0" y="28"/>
                                </a:moveTo>
                                <a:lnTo>
                                  <a:pt x="16" y="6"/>
                                </a:lnTo>
                                <a:lnTo>
                                  <a:pt x="50" y="0"/>
                                </a:lnTo>
                                <a:lnTo>
                                  <a:pt x="60" y="10"/>
                                </a:lnTo>
                                <a:lnTo>
                                  <a:pt x="108" y="20"/>
                                </a:lnTo>
                                <a:lnTo>
                                  <a:pt x="144" y="2"/>
                                </a:lnTo>
                                <a:lnTo>
                                  <a:pt x="148" y="46"/>
                                </a:lnTo>
                                <a:lnTo>
                                  <a:pt x="14" y="76"/>
                                </a:lnTo>
                                <a:lnTo>
                                  <a:pt x="0" y="28"/>
                                </a:lnTo>
                                <a:close/>
                              </a:path>
                            </a:pathLst>
                          </a:custGeom>
                          <a:solidFill>
                            <a:srgbClr val="FFFF00"/>
                          </a:solidFill>
                          <a:ln w="6350" cmpd="sng">
                            <a:solidFill>
                              <a:schemeClr val="tx1"/>
                            </a:solidFill>
                            <a:round/>
                            <a:headEnd/>
                            <a:tailEnd/>
                          </a:ln>
                        </p:spPr>
                        <p:txBody>
                          <a:bodyPr/>
                          <a:lstStyle/>
                          <a:p>
                            <a:endParaRPr lang="en-US"/>
                          </a:p>
                        </p:txBody>
                      </p:sp>
                      <p:sp>
                        <p:nvSpPr>
                          <p:cNvPr id="77" name="Freeform 196"/>
                          <p:cNvSpPr>
                            <a:spLocks/>
                          </p:cNvSpPr>
                          <p:nvPr/>
                        </p:nvSpPr>
                        <p:spPr bwMode="auto">
                          <a:xfrm rot="444908">
                            <a:off x="5348288" y="1165225"/>
                            <a:ext cx="617537" cy="752475"/>
                          </a:xfrm>
                          <a:custGeom>
                            <a:avLst/>
                            <a:gdLst>
                              <a:gd name="T0" fmla="*/ 0 w 148"/>
                              <a:gd name="T1" fmla="*/ 2147483646 h 180"/>
                              <a:gd name="T2" fmla="*/ 2147483646 w 148"/>
                              <a:gd name="T3" fmla="*/ 2147483646 h 180"/>
                              <a:gd name="T4" fmla="*/ 2147483646 w 148"/>
                              <a:gd name="T5" fmla="*/ 0 h 180"/>
                              <a:gd name="T6" fmla="*/ 2147483646 w 148"/>
                              <a:gd name="T7" fmla="*/ 2147483646 h 180"/>
                              <a:gd name="T8" fmla="*/ 2147483646 w 148"/>
                              <a:gd name="T9" fmla="*/ 2147483646 h 180"/>
                              <a:gd name="T10" fmla="*/ 2147483646 w 148"/>
                              <a:gd name="T11" fmla="*/ 2147483646 h 180"/>
                              <a:gd name="T12" fmla="*/ 2147483646 w 148"/>
                              <a:gd name="T13" fmla="*/ 2147483646 h 180"/>
                              <a:gd name="T14" fmla="*/ 2147483646 w 148"/>
                              <a:gd name="T15" fmla="*/ 2147483646 h 180"/>
                              <a:gd name="T16" fmla="*/ 2147483646 w 148"/>
                              <a:gd name="T17" fmla="*/ 2147483646 h 180"/>
                              <a:gd name="T18" fmla="*/ 2147483646 w 148"/>
                              <a:gd name="T19" fmla="*/ 2147483646 h 180"/>
                              <a:gd name="T20" fmla="*/ 2147483646 w 148"/>
                              <a:gd name="T21" fmla="*/ 2147483646 h 180"/>
                              <a:gd name="T22" fmla="*/ 2147483646 w 148"/>
                              <a:gd name="T23" fmla="*/ 2147483646 h 180"/>
                              <a:gd name="T24" fmla="*/ 2147483646 w 148"/>
                              <a:gd name="T25" fmla="*/ 2147483646 h 180"/>
                              <a:gd name="T26" fmla="*/ 2147483646 w 148"/>
                              <a:gd name="T27" fmla="*/ 2147483646 h 180"/>
                              <a:gd name="T28" fmla="*/ 2147483646 w 148"/>
                              <a:gd name="T29" fmla="*/ 2147483646 h 180"/>
                              <a:gd name="T30" fmla="*/ 0 w 148"/>
                              <a:gd name="T31" fmla="*/ 2147483646 h 18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8"/>
                              <a:gd name="T49" fmla="*/ 0 h 180"/>
                              <a:gd name="T50" fmla="*/ 148 w 148"/>
                              <a:gd name="T51" fmla="*/ 180 h 18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8" h="180">
                                <a:moveTo>
                                  <a:pt x="0" y="48"/>
                                </a:moveTo>
                                <a:lnTo>
                                  <a:pt x="46" y="26"/>
                                </a:lnTo>
                                <a:lnTo>
                                  <a:pt x="74" y="0"/>
                                </a:lnTo>
                                <a:lnTo>
                                  <a:pt x="104" y="2"/>
                                </a:lnTo>
                                <a:lnTo>
                                  <a:pt x="114" y="54"/>
                                </a:lnTo>
                                <a:lnTo>
                                  <a:pt x="142" y="48"/>
                                </a:lnTo>
                                <a:lnTo>
                                  <a:pt x="148" y="72"/>
                                </a:lnTo>
                                <a:lnTo>
                                  <a:pt x="120" y="78"/>
                                </a:lnTo>
                                <a:lnTo>
                                  <a:pt x="124" y="110"/>
                                </a:lnTo>
                                <a:lnTo>
                                  <a:pt x="96" y="114"/>
                                </a:lnTo>
                                <a:lnTo>
                                  <a:pt x="104" y="142"/>
                                </a:lnTo>
                                <a:lnTo>
                                  <a:pt x="72" y="146"/>
                                </a:lnTo>
                                <a:lnTo>
                                  <a:pt x="76" y="172"/>
                                </a:lnTo>
                                <a:lnTo>
                                  <a:pt x="24" y="180"/>
                                </a:lnTo>
                                <a:lnTo>
                                  <a:pt x="4" y="92"/>
                                </a:lnTo>
                                <a:lnTo>
                                  <a:pt x="0" y="48"/>
                                </a:lnTo>
                                <a:close/>
                              </a:path>
                            </a:pathLst>
                          </a:custGeom>
                          <a:solidFill>
                            <a:srgbClr val="FFC000"/>
                          </a:solidFill>
                          <a:ln w="6350" cmpd="sng">
                            <a:solidFill>
                              <a:schemeClr val="tx1"/>
                            </a:solidFill>
                            <a:round/>
                            <a:headEnd/>
                            <a:tailEnd/>
                          </a:ln>
                        </p:spPr>
                        <p:txBody>
                          <a:bodyPr/>
                          <a:lstStyle/>
                          <a:p>
                            <a:endParaRPr lang="en-US"/>
                          </a:p>
                        </p:txBody>
                      </p:sp>
                      <p:sp>
                        <p:nvSpPr>
                          <p:cNvPr id="78" name="Freeform 197"/>
                          <p:cNvSpPr>
                            <a:spLocks/>
                          </p:cNvSpPr>
                          <p:nvPr/>
                        </p:nvSpPr>
                        <p:spPr bwMode="auto">
                          <a:xfrm rot="444908">
                            <a:off x="5827713" y="898525"/>
                            <a:ext cx="725487" cy="635000"/>
                          </a:xfrm>
                          <a:custGeom>
                            <a:avLst/>
                            <a:gdLst>
                              <a:gd name="T0" fmla="*/ 0 w 174"/>
                              <a:gd name="T1" fmla="*/ 2147483646 h 152"/>
                              <a:gd name="T2" fmla="*/ 2147483646 w 174"/>
                              <a:gd name="T3" fmla="*/ 2147483646 h 152"/>
                              <a:gd name="T4" fmla="*/ 2147483646 w 174"/>
                              <a:gd name="T5" fmla="*/ 2147483646 h 152"/>
                              <a:gd name="T6" fmla="*/ 2147483646 w 174"/>
                              <a:gd name="T7" fmla="*/ 2147483646 h 152"/>
                              <a:gd name="T8" fmla="*/ 2147483646 w 174"/>
                              <a:gd name="T9" fmla="*/ 0 h 152"/>
                              <a:gd name="T10" fmla="*/ 2147483646 w 174"/>
                              <a:gd name="T11" fmla="*/ 2147483646 h 152"/>
                              <a:gd name="T12" fmla="*/ 2147483646 w 174"/>
                              <a:gd name="T13" fmla="*/ 2147483646 h 152"/>
                              <a:gd name="T14" fmla="*/ 2147483646 w 174"/>
                              <a:gd name="T15" fmla="*/ 2147483646 h 152"/>
                              <a:gd name="T16" fmla="*/ 2147483646 w 174"/>
                              <a:gd name="T17" fmla="*/ 2147483646 h 152"/>
                              <a:gd name="T18" fmla="*/ 2147483646 w 174"/>
                              <a:gd name="T19" fmla="*/ 2147483646 h 152"/>
                              <a:gd name="T20" fmla="*/ 2147483646 w 174"/>
                              <a:gd name="T21" fmla="*/ 2147483646 h 152"/>
                              <a:gd name="T22" fmla="*/ 2147483646 w 174"/>
                              <a:gd name="T23" fmla="*/ 2147483646 h 152"/>
                              <a:gd name="T24" fmla="*/ 2147483646 w 174"/>
                              <a:gd name="T25" fmla="*/ 2147483646 h 152"/>
                              <a:gd name="T26" fmla="*/ 2147483646 w 174"/>
                              <a:gd name="T27" fmla="*/ 2147483646 h 152"/>
                              <a:gd name="T28" fmla="*/ 2147483646 w 174"/>
                              <a:gd name="T29" fmla="*/ 2147483646 h 152"/>
                              <a:gd name="T30" fmla="*/ 2147483646 w 174"/>
                              <a:gd name="T31" fmla="*/ 2147483646 h 152"/>
                              <a:gd name="T32" fmla="*/ 0 w 174"/>
                              <a:gd name="T33" fmla="*/ 2147483646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4"/>
                              <a:gd name="T52" fmla="*/ 0 h 152"/>
                              <a:gd name="T53" fmla="*/ 174 w 174"/>
                              <a:gd name="T54" fmla="*/ 152 h 1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4" h="152">
                                <a:moveTo>
                                  <a:pt x="0" y="82"/>
                                </a:moveTo>
                                <a:lnTo>
                                  <a:pt x="52" y="72"/>
                                </a:lnTo>
                                <a:lnTo>
                                  <a:pt x="68" y="60"/>
                                </a:lnTo>
                                <a:lnTo>
                                  <a:pt x="88" y="52"/>
                                </a:lnTo>
                                <a:lnTo>
                                  <a:pt x="126" y="0"/>
                                </a:lnTo>
                                <a:lnTo>
                                  <a:pt x="134" y="22"/>
                                </a:lnTo>
                                <a:lnTo>
                                  <a:pt x="160" y="18"/>
                                </a:lnTo>
                                <a:lnTo>
                                  <a:pt x="166" y="64"/>
                                </a:lnTo>
                                <a:lnTo>
                                  <a:pt x="172" y="66"/>
                                </a:lnTo>
                                <a:lnTo>
                                  <a:pt x="174" y="102"/>
                                </a:lnTo>
                                <a:lnTo>
                                  <a:pt x="116" y="114"/>
                                </a:lnTo>
                                <a:lnTo>
                                  <a:pt x="132" y="134"/>
                                </a:lnTo>
                                <a:lnTo>
                                  <a:pt x="96" y="150"/>
                                </a:lnTo>
                                <a:lnTo>
                                  <a:pt x="44" y="152"/>
                                </a:lnTo>
                                <a:lnTo>
                                  <a:pt x="38" y="128"/>
                                </a:lnTo>
                                <a:lnTo>
                                  <a:pt x="10" y="134"/>
                                </a:lnTo>
                                <a:lnTo>
                                  <a:pt x="0" y="82"/>
                                </a:lnTo>
                                <a:close/>
                              </a:path>
                            </a:pathLst>
                          </a:custGeom>
                          <a:solidFill>
                            <a:srgbClr val="66FF33"/>
                          </a:solidFill>
                          <a:ln w="6350" cmpd="sng">
                            <a:solidFill>
                              <a:schemeClr val="tx1"/>
                            </a:solidFill>
                            <a:round/>
                            <a:headEnd/>
                            <a:tailEnd/>
                          </a:ln>
                        </p:spPr>
                        <p:txBody>
                          <a:bodyPr/>
                          <a:lstStyle/>
                          <a:p>
                            <a:endParaRPr lang="en-US"/>
                          </a:p>
                        </p:txBody>
                      </p:sp>
                      <p:sp>
                        <p:nvSpPr>
                          <p:cNvPr id="79" name="Freeform 198"/>
                          <p:cNvSpPr>
                            <a:spLocks/>
                          </p:cNvSpPr>
                          <p:nvPr/>
                        </p:nvSpPr>
                        <p:spPr bwMode="auto">
                          <a:xfrm rot="444908">
                            <a:off x="6415088" y="492125"/>
                            <a:ext cx="542925" cy="558800"/>
                          </a:xfrm>
                          <a:custGeom>
                            <a:avLst/>
                            <a:gdLst>
                              <a:gd name="T0" fmla="*/ 0 w 130"/>
                              <a:gd name="T1" fmla="*/ 2147483646 h 134"/>
                              <a:gd name="T2" fmla="*/ 2147483646 w 130"/>
                              <a:gd name="T3" fmla="*/ 2147483646 h 134"/>
                              <a:gd name="T4" fmla="*/ 2147483646 w 130"/>
                              <a:gd name="T5" fmla="*/ 2147483646 h 134"/>
                              <a:gd name="T6" fmla="*/ 2147483646 w 130"/>
                              <a:gd name="T7" fmla="*/ 2147483646 h 134"/>
                              <a:gd name="T8" fmla="*/ 2147483646 w 130"/>
                              <a:gd name="T9" fmla="*/ 2147483646 h 134"/>
                              <a:gd name="T10" fmla="*/ 2147483646 w 130"/>
                              <a:gd name="T11" fmla="*/ 0 h 134"/>
                              <a:gd name="T12" fmla="*/ 2147483646 w 130"/>
                              <a:gd name="T13" fmla="*/ 0 h 134"/>
                              <a:gd name="T14" fmla="*/ 2147483646 w 130"/>
                              <a:gd name="T15" fmla="*/ 2147483646 h 134"/>
                              <a:gd name="T16" fmla="*/ 2147483646 w 130"/>
                              <a:gd name="T17" fmla="*/ 2147483646 h 134"/>
                              <a:gd name="T18" fmla="*/ 2147483646 w 130"/>
                              <a:gd name="T19" fmla="*/ 2147483646 h 134"/>
                              <a:gd name="T20" fmla="*/ 2147483646 w 130"/>
                              <a:gd name="T21" fmla="*/ 2147483646 h 134"/>
                              <a:gd name="T22" fmla="*/ 2147483646 w 130"/>
                              <a:gd name="T23" fmla="*/ 2147483646 h 134"/>
                              <a:gd name="T24" fmla="*/ 2147483646 w 130"/>
                              <a:gd name="T25" fmla="*/ 2147483646 h 134"/>
                              <a:gd name="T26" fmla="*/ 2147483646 w 130"/>
                              <a:gd name="T27" fmla="*/ 2147483646 h 134"/>
                              <a:gd name="T28" fmla="*/ 2147483646 w 130"/>
                              <a:gd name="T29" fmla="*/ 2147483646 h 134"/>
                              <a:gd name="T30" fmla="*/ 0 w 130"/>
                              <a:gd name="T31" fmla="*/ 2147483646 h 1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0"/>
                              <a:gd name="T49" fmla="*/ 0 h 134"/>
                              <a:gd name="T50" fmla="*/ 130 w 130"/>
                              <a:gd name="T51" fmla="*/ 134 h 13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0" h="134">
                                <a:moveTo>
                                  <a:pt x="0" y="112"/>
                                </a:moveTo>
                                <a:lnTo>
                                  <a:pt x="38" y="56"/>
                                </a:lnTo>
                                <a:lnTo>
                                  <a:pt x="48" y="54"/>
                                </a:lnTo>
                                <a:lnTo>
                                  <a:pt x="60" y="50"/>
                                </a:lnTo>
                                <a:lnTo>
                                  <a:pt x="114" y="2"/>
                                </a:lnTo>
                                <a:lnTo>
                                  <a:pt x="120" y="0"/>
                                </a:lnTo>
                                <a:lnTo>
                                  <a:pt x="124" y="0"/>
                                </a:lnTo>
                                <a:lnTo>
                                  <a:pt x="126" y="2"/>
                                </a:lnTo>
                                <a:lnTo>
                                  <a:pt x="130" y="52"/>
                                </a:lnTo>
                                <a:lnTo>
                                  <a:pt x="104" y="58"/>
                                </a:lnTo>
                                <a:lnTo>
                                  <a:pt x="110" y="82"/>
                                </a:lnTo>
                                <a:lnTo>
                                  <a:pt x="58" y="94"/>
                                </a:lnTo>
                                <a:lnTo>
                                  <a:pt x="58" y="126"/>
                                </a:lnTo>
                                <a:lnTo>
                                  <a:pt x="34" y="130"/>
                                </a:lnTo>
                                <a:lnTo>
                                  <a:pt x="8" y="134"/>
                                </a:lnTo>
                                <a:lnTo>
                                  <a:pt x="0" y="112"/>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0" name="Freeform 199"/>
                          <p:cNvSpPr>
                            <a:spLocks/>
                          </p:cNvSpPr>
                          <p:nvPr/>
                        </p:nvSpPr>
                        <p:spPr bwMode="auto">
                          <a:xfrm rot="444908">
                            <a:off x="6951663" y="292100"/>
                            <a:ext cx="650875" cy="868363"/>
                          </a:xfrm>
                          <a:custGeom>
                            <a:avLst/>
                            <a:gdLst>
                              <a:gd name="T0" fmla="*/ 0 w 156"/>
                              <a:gd name="T1" fmla="*/ 2147483646 h 208"/>
                              <a:gd name="T2" fmla="*/ 2147483646 w 156"/>
                              <a:gd name="T3" fmla="*/ 2147483646 h 208"/>
                              <a:gd name="T4" fmla="*/ 2147483646 w 156"/>
                              <a:gd name="T5" fmla="*/ 2147483646 h 208"/>
                              <a:gd name="T6" fmla="*/ 2147483646 w 156"/>
                              <a:gd name="T7" fmla="*/ 0 h 208"/>
                              <a:gd name="T8" fmla="*/ 2147483646 w 156"/>
                              <a:gd name="T9" fmla="*/ 2147483646 h 208"/>
                              <a:gd name="T10" fmla="*/ 2147483646 w 156"/>
                              <a:gd name="T11" fmla="*/ 2147483646 h 208"/>
                              <a:gd name="T12" fmla="*/ 2147483646 w 156"/>
                              <a:gd name="T13" fmla="*/ 2147483646 h 208"/>
                              <a:gd name="T14" fmla="*/ 2147483646 w 156"/>
                              <a:gd name="T15" fmla="*/ 2147483646 h 208"/>
                              <a:gd name="T16" fmla="*/ 0 w 156"/>
                              <a:gd name="T17" fmla="*/ 2147483646 h 2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6"/>
                              <a:gd name="T28" fmla="*/ 0 h 208"/>
                              <a:gd name="T29" fmla="*/ 156 w 156"/>
                              <a:gd name="T30" fmla="*/ 208 h 2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6" h="208">
                                <a:moveTo>
                                  <a:pt x="0" y="68"/>
                                </a:moveTo>
                                <a:lnTo>
                                  <a:pt x="22" y="60"/>
                                </a:lnTo>
                                <a:lnTo>
                                  <a:pt x="76" y="22"/>
                                </a:lnTo>
                                <a:lnTo>
                                  <a:pt x="126" y="0"/>
                                </a:lnTo>
                                <a:lnTo>
                                  <a:pt x="136" y="42"/>
                                </a:lnTo>
                                <a:lnTo>
                                  <a:pt x="156" y="176"/>
                                </a:lnTo>
                                <a:lnTo>
                                  <a:pt x="28" y="208"/>
                                </a:lnTo>
                                <a:lnTo>
                                  <a:pt x="4" y="118"/>
                                </a:lnTo>
                                <a:lnTo>
                                  <a:pt x="0" y="68"/>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1" name="Freeform 200"/>
                          <p:cNvSpPr>
                            <a:spLocks/>
                          </p:cNvSpPr>
                          <p:nvPr/>
                        </p:nvSpPr>
                        <p:spPr bwMode="auto">
                          <a:xfrm rot="444908">
                            <a:off x="6985000" y="1038225"/>
                            <a:ext cx="692150" cy="684213"/>
                          </a:xfrm>
                          <a:custGeom>
                            <a:avLst/>
                            <a:gdLst>
                              <a:gd name="T0" fmla="*/ 0 w 166"/>
                              <a:gd name="T1" fmla="*/ 2147483646 h 164"/>
                              <a:gd name="T2" fmla="*/ 2147483646 w 166"/>
                              <a:gd name="T3" fmla="*/ 0 h 164"/>
                              <a:gd name="T4" fmla="*/ 2147483646 w 166"/>
                              <a:gd name="T5" fmla="*/ 2147483646 h 164"/>
                              <a:gd name="T6" fmla="*/ 2147483646 w 166"/>
                              <a:gd name="T7" fmla="*/ 2147483646 h 164"/>
                              <a:gd name="T8" fmla="*/ 2147483646 w 166"/>
                              <a:gd name="T9" fmla="*/ 2147483646 h 164"/>
                              <a:gd name="T10" fmla="*/ 2147483646 w 166"/>
                              <a:gd name="T11" fmla="*/ 2147483646 h 164"/>
                              <a:gd name="T12" fmla="*/ 0 w 166"/>
                              <a:gd name="T13" fmla="*/ 2147483646 h 164"/>
                              <a:gd name="T14" fmla="*/ 0 60000 65536"/>
                              <a:gd name="T15" fmla="*/ 0 60000 65536"/>
                              <a:gd name="T16" fmla="*/ 0 60000 65536"/>
                              <a:gd name="T17" fmla="*/ 0 60000 65536"/>
                              <a:gd name="T18" fmla="*/ 0 60000 65536"/>
                              <a:gd name="T19" fmla="*/ 0 60000 65536"/>
                              <a:gd name="T20" fmla="*/ 0 60000 65536"/>
                              <a:gd name="T21" fmla="*/ 0 w 166"/>
                              <a:gd name="T22" fmla="*/ 0 h 164"/>
                              <a:gd name="T23" fmla="*/ 166 w 166"/>
                              <a:gd name="T24" fmla="*/ 164 h 1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6" h="164">
                                <a:moveTo>
                                  <a:pt x="0" y="32"/>
                                </a:moveTo>
                                <a:lnTo>
                                  <a:pt x="128" y="0"/>
                                </a:lnTo>
                                <a:lnTo>
                                  <a:pt x="138" y="10"/>
                                </a:lnTo>
                                <a:lnTo>
                                  <a:pt x="166" y="140"/>
                                </a:lnTo>
                                <a:lnTo>
                                  <a:pt x="24" y="164"/>
                                </a:lnTo>
                                <a:lnTo>
                                  <a:pt x="6" y="80"/>
                                </a:lnTo>
                                <a:lnTo>
                                  <a:pt x="0" y="32"/>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2" name="Freeform 201"/>
                          <p:cNvSpPr>
                            <a:spLocks/>
                          </p:cNvSpPr>
                          <p:nvPr/>
                        </p:nvSpPr>
                        <p:spPr bwMode="auto">
                          <a:xfrm rot="444908">
                            <a:off x="6521450" y="722313"/>
                            <a:ext cx="525463" cy="676275"/>
                          </a:xfrm>
                          <a:custGeom>
                            <a:avLst/>
                            <a:gdLst>
                              <a:gd name="T0" fmla="*/ 2147483646 w 126"/>
                              <a:gd name="T1" fmla="*/ 2147483646 h 162"/>
                              <a:gd name="T2" fmla="*/ 2147483646 w 126"/>
                              <a:gd name="T3" fmla="*/ 2147483646 h 162"/>
                              <a:gd name="T4" fmla="*/ 2147483646 w 126"/>
                              <a:gd name="T5" fmla="*/ 2147483646 h 162"/>
                              <a:gd name="T6" fmla="*/ 0 w 126"/>
                              <a:gd name="T7" fmla="*/ 2147483646 h 162"/>
                              <a:gd name="T8" fmla="*/ 2147483646 w 126"/>
                              <a:gd name="T9" fmla="*/ 2147483646 h 162"/>
                              <a:gd name="T10" fmla="*/ 2147483646 w 126"/>
                              <a:gd name="T11" fmla="*/ 2147483646 h 162"/>
                              <a:gd name="T12" fmla="*/ 2147483646 w 126"/>
                              <a:gd name="T13" fmla="*/ 2147483646 h 162"/>
                              <a:gd name="T14" fmla="*/ 2147483646 w 126"/>
                              <a:gd name="T15" fmla="*/ 2147483646 h 162"/>
                              <a:gd name="T16" fmla="*/ 2147483646 w 126"/>
                              <a:gd name="T17" fmla="*/ 2147483646 h 162"/>
                              <a:gd name="T18" fmla="*/ 2147483646 w 126"/>
                              <a:gd name="T19" fmla="*/ 2147483646 h 162"/>
                              <a:gd name="T20" fmla="*/ 2147483646 w 126"/>
                              <a:gd name="T21" fmla="*/ 2147483646 h 162"/>
                              <a:gd name="T22" fmla="*/ 2147483646 w 126"/>
                              <a:gd name="T23" fmla="*/ 0 h 162"/>
                              <a:gd name="T24" fmla="*/ 2147483646 w 126"/>
                              <a:gd name="T25" fmla="*/ 2147483646 h 162"/>
                              <a:gd name="T26" fmla="*/ 2147483646 w 126"/>
                              <a:gd name="T27" fmla="*/ 2147483646 h 162"/>
                              <a:gd name="T28" fmla="*/ 2147483646 w 126"/>
                              <a:gd name="T29" fmla="*/ 2147483646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6"/>
                              <a:gd name="T46" fmla="*/ 0 h 162"/>
                              <a:gd name="T47" fmla="*/ 126 w 126"/>
                              <a:gd name="T48" fmla="*/ 162 h 1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6" h="162">
                                <a:moveTo>
                                  <a:pt x="14" y="162"/>
                                </a:moveTo>
                                <a:lnTo>
                                  <a:pt x="12" y="126"/>
                                </a:lnTo>
                                <a:lnTo>
                                  <a:pt x="6" y="124"/>
                                </a:lnTo>
                                <a:lnTo>
                                  <a:pt x="0" y="78"/>
                                </a:lnTo>
                                <a:lnTo>
                                  <a:pt x="24" y="74"/>
                                </a:lnTo>
                                <a:lnTo>
                                  <a:pt x="24" y="58"/>
                                </a:lnTo>
                                <a:lnTo>
                                  <a:pt x="22" y="46"/>
                                </a:lnTo>
                                <a:lnTo>
                                  <a:pt x="24" y="42"/>
                                </a:lnTo>
                                <a:lnTo>
                                  <a:pt x="52" y="36"/>
                                </a:lnTo>
                                <a:lnTo>
                                  <a:pt x="76" y="30"/>
                                </a:lnTo>
                                <a:lnTo>
                                  <a:pt x="70" y="6"/>
                                </a:lnTo>
                                <a:lnTo>
                                  <a:pt x="96" y="0"/>
                                </a:lnTo>
                                <a:lnTo>
                                  <a:pt x="120" y="90"/>
                                </a:lnTo>
                                <a:lnTo>
                                  <a:pt x="126" y="138"/>
                                </a:lnTo>
                                <a:lnTo>
                                  <a:pt x="14" y="162"/>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3" name="Freeform 202"/>
                          <p:cNvSpPr>
                            <a:spLocks/>
                          </p:cNvSpPr>
                          <p:nvPr/>
                        </p:nvSpPr>
                        <p:spPr bwMode="auto">
                          <a:xfrm rot="444908">
                            <a:off x="6962775" y="1625600"/>
                            <a:ext cx="701675" cy="492125"/>
                          </a:xfrm>
                          <a:custGeom>
                            <a:avLst/>
                            <a:gdLst>
                              <a:gd name="T0" fmla="*/ 2147483646 w 168"/>
                              <a:gd name="T1" fmla="*/ 2147483646 h 118"/>
                              <a:gd name="T2" fmla="*/ 2147483646 w 168"/>
                              <a:gd name="T3" fmla="*/ 0 h 118"/>
                              <a:gd name="T4" fmla="*/ 2147483646 w 168"/>
                              <a:gd name="T5" fmla="*/ 2147483646 h 118"/>
                              <a:gd name="T6" fmla="*/ 2147483646 w 168"/>
                              <a:gd name="T7" fmla="*/ 2147483646 h 118"/>
                              <a:gd name="T8" fmla="*/ 2147483646 w 168"/>
                              <a:gd name="T9" fmla="*/ 2147483646 h 118"/>
                              <a:gd name="T10" fmla="*/ 2147483646 w 168"/>
                              <a:gd name="T11" fmla="*/ 2147483646 h 118"/>
                              <a:gd name="T12" fmla="*/ 2147483646 w 168"/>
                              <a:gd name="T13" fmla="*/ 2147483646 h 118"/>
                              <a:gd name="T14" fmla="*/ 0 w 168"/>
                              <a:gd name="T15" fmla="*/ 2147483646 h 118"/>
                              <a:gd name="T16" fmla="*/ 2147483646 w 168"/>
                              <a:gd name="T17" fmla="*/ 2147483646 h 118"/>
                              <a:gd name="T18" fmla="*/ 2147483646 w 168"/>
                              <a:gd name="T19" fmla="*/ 2147483646 h 1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8"/>
                              <a:gd name="T31" fmla="*/ 0 h 118"/>
                              <a:gd name="T32" fmla="*/ 168 w 168"/>
                              <a:gd name="T33" fmla="*/ 118 h 1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8" h="118">
                                <a:moveTo>
                                  <a:pt x="14" y="24"/>
                                </a:moveTo>
                                <a:lnTo>
                                  <a:pt x="156" y="0"/>
                                </a:lnTo>
                                <a:lnTo>
                                  <a:pt x="168" y="86"/>
                                </a:lnTo>
                                <a:lnTo>
                                  <a:pt x="88" y="102"/>
                                </a:lnTo>
                                <a:lnTo>
                                  <a:pt x="64" y="94"/>
                                </a:lnTo>
                                <a:lnTo>
                                  <a:pt x="66" y="104"/>
                                </a:lnTo>
                                <a:lnTo>
                                  <a:pt x="6" y="118"/>
                                </a:lnTo>
                                <a:lnTo>
                                  <a:pt x="0" y="88"/>
                                </a:lnTo>
                                <a:lnTo>
                                  <a:pt x="22" y="72"/>
                                </a:lnTo>
                                <a:lnTo>
                                  <a:pt x="14" y="24"/>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4" name="Freeform 203"/>
                          <p:cNvSpPr>
                            <a:spLocks/>
                          </p:cNvSpPr>
                          <p:nvPr/>
                        </p:nvSpPr>
                        <p:spPr bwMode="auto">
                          <a:xfrm rot="444908">
                            <a:off x="6935788" y="1989138"/>
                            <a:ext cx="776287" cy="576262"/>
                          </a:xfrm>
                          <a:custGeom>
                            <a:avLst/>
                            <a:gdLst>
                              <a:gd name="T0" fmla="*/ 0 w 186"/>
                              <a:gd name="T1" fmla="*/ 2147483646 h 138"/>
                              <a:gd name="T2" fmla="*/ 2147483646 w 186"/>
                              <a:gd name="T3" fmla="*/ 2147483646 h 138"/>
                              <a:gd name="T4" fmla="*/ 2147483646 w 186"/>
                              <a:gd name="T5" fmla="*/ 2147483646 h 138"/>
                              <a:gd name="T6" fmla="*/ 2147483646 w 186"/>
                              <a:gd name="T7" fmla="*/ 2147483646 h 138"/>
                              <a:gd name="T8" fmla="*/ 2147483646 w 186"/>
                              <a:gd name="T9" fmla="*/ 0 h 138"/>
                              <a:gd name="T10" fmla="*/ 2147483646 w 186"/>
                              <a:gd name="T11" fmla="*/ 2147483646 h 138"/>
                              <a:gd name="T12" fmla="*/ 2147483646 w 186"/>
                              <a:gd name="T13" fmla="*/ 2147483646 h 138"/>
                              <a:gd name="T14" fmla="*/ 2147483646 w 186"/>
                              <a:gd name="T15" fmla="*/ 2147483646 h 138"/>
                              <a:gd name="T16" fmla="*/ 2147483646 w 186"/>
                              <a:gd name="T17" fmla="*/ 2147483646 h 138"/>
                              <a:gd name="T18" fmla="*/ 2147483646 w 186"/>
                              <a:gd name="T19" fmla="*/ 2147483646 h 138"/>
                              <a:gd name="T20" fmla="*/ 2147483646 w 186"/>
                              <a:gd name="T21" fmla="*/ 2147483646 h 138"/>
                              <a:gd name="T22" fmla="*/ 2147483646 w 186"/>
                              <a:gd name="T23" fmla="*/ 2147483646 h 138"/>
                              <a:gd name="T24" fmla="*/ 2147483646 w 186"/>
                              <a:gd name="T25" fmla="*/ 2147483646 h 138"/>
                              <a:gd name="T26" fmla="*/ 2147483646 w 186"/>
                              <a:gd name="T27" fmla="*/ 2147483646 h 138"/>
                              <a:gd name="T28" fmla="*/ 2147483646 w 186"/>
                              <a:gd name="T29" fmla="*/ 2147483646 h 138"/>
                              <a:gd name="T30" fmla="*/ 2147483646 w 186"/>
                              <a:gd name="T31" fmla="*/ 2147483646 h 138"/>
                              <a:gd name="T32" fmla="*/ 0 w 186"/>
                              <a:gd name="T33" fmla="*/ 2147483646 h 1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6"/>
                              <a:gd name="T52" fmla="*/ 0 h 138"/>
                              <a:gd name="T53" fmla="*/ 186 w 186"/>
                              <a:gd name="T54" fmla="*/ 138 h 1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6" h="138">
                                <a:moveTo>
                                  <a:pt x="0" y="32"/>
                                </a:moveTo>
                                <a:lnTo>
                                  <a:pt x="60" y="18"/>
                                </a:lnTo>
                                <a:lnTo>
                                  <a:pt x="58" y="8"/>
                                </a:lnTo>
                                <a:lnTo>
                                  <a:pt x="82" y="16"/>
                                </a:lnTo>
                                <a:lnTo>
                                  <a:pt x="162" y="0"/>
                                </a:lnTo>
                                <a:lnTo>
                                  <a:pt x="170" y="24"/>
                                </a:lnTo>
                                <a:lnTo>
                                  <a:pt x="186" y="102"/>
                                </a:lnTo>
                                <a:lnTo>
                                  <a:pt x="144" y="122"/>
                                </a:lnTo>
                                <a:lnTo>
                                  <a:pt x="144" y="138"/>
                                </a:lnTo>
                                <a:lnTo>
                                  <a:pt x="126" y="134"/>
                                </a:lnTo>
                                <a:lnTo>
                                  <a:pt x="124" y="126"/>
                                </a:lnTo>
                                <a:lnTo>
                                  <a:pt x="92" y="134"/>
                                </a:lnTo>
                                <a:lnTo>
                                  <a:pt x="88" y="122"/>
                                </a:lnTo>
                                <a:lnTo>
                                  <a:pt x="76" y="126"/>
                                </a:lnTo>
                                <a:lnTo>
                                  <a:pt x="68" y="92"/>
                                </a:lnTo>
                                <a:lnTo>
                                  <a:pt x="12" y="96"/>
                                </a:lnTo>
                                <a:lnTo>
                                  <a:pt x="0" y="32"/>
                                </a:lnTo>
                                <a:close/>
                              </a:path>
                            </a:pathLst>
                          </a:custGeom>
                          <a:solidFill>
                            <a:srgbClr val="FF3399"/>
                          </a:solidFill>
                          <a:ln w="6350" cmpd="sng">
                            <a:solidFill>
                              <a:schemeClr val="tx1"/>
                            </a:solidFill>
                            <a:round/>
                            <a:headEnd/>
                            <a:tailEnd/>
                          </a:ln>
                        </p:spPr>
                        <p:txBody>
                          <a:bodyPr/>
                          <a:lstStyle/>
                          <a:p>
                            <a:endParaRPr lang="en-US"/>
                          </a:p>
                        </p:txBody>
                      </p:sp>
                      <p:sp>
                        <p:nvSpPr>
                          <p:cNvPr id="85" name="Freeform 204"/>
                          <p:cNvSpPr>
                            <a:spLocks/>
                          </p:cNvSpPr>
                          <p:nvPr/>
                        </p:nvSpPr>
                        <p:spPr bwMode="auto">
                          <a:xfrm rot="444908">
                            <a:off x="6502400" y="1304925"/>
                            <a:ext cx="576263" cy="685800"/>
                          </a:xfrm>
                          <a:custGeom>
                            <a:avLst/>
                            <a:gdLst>
                              <a:gd name="T0" fmla="*/ 2147483646 w 138"/>
                              <a:gd name="T1" fmla="*/ 2147483646 h 164"/>
                              <a:gd name="T2" fmla="*/ 0 w 138"/>
                              <a:gd name="T3" fmla="*/ 2147483646 h 164"/>
                              <a:gd name="T4" fmla="*/ 2147483646 w 138"/>
                              <a:gd name="T5" fmla="*/ 0 h 164"/>
                              <a:gd name="T6" fmla="*/ 2147483646 w 138"/>
                              <a:gd name="T7" fmla="*/ 2147483646 h 164"/>
                              <a:gd name="T8" fmla="*/ 2147483646 w 138"/>
                              <a:gd name="T9" fmla="*/ 2147483646 h 164"/>
                              <a:gd name="T10" fmla="*/ 2147483646 w 138"/>
                              <a:gd name="T11" fmla="*/ 2147483646 h 164"/>
                              <a:gd name="T12" fmla="*/ 2147483646 w 138"/>
                              <a:gd name="T13" fmla="*/ 2147483646 h 164"/>
                              <a:gd name="T14" fmla="*/ 0 60000 65536"/>
                              <a:gd name="T15" fmla="*/ 0 60000 65536"/>
                              <a:gd name="T16" fmla="*/ 0 60000 65536"/>
                              <a:gd name="T17" fmla="*/ 0 60000 65536"/>
                              <a:gd name="T18" fmla="*/ 0 60000 65536"/>
                              <a:gd name="T19" fmla="*/ 0 60000 65536"/>
                              <a:gd name="T20" fmla="*/ 0 60000 65536"/>
                              <a:gd name="T21" fmla="*/ 0 w 138"/>
                              <a:gd name="T22" fmla="*/ 0 h 164"/>
                              <a:gd name="T23" fmla="*/ 138 w 138"/>
                              <a:gd name="T24" fmla="*/ 164 h 1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8" h="164">
                                <a:moveTo>
                                  <a:pt x="26" y="164"/>
                                </a:moveTo>
                                <a:lnTo>
                                  <a:pt x="0" y="24"/>
                                </a:lnTo>
                                <a:lnTo>
                                  <a:pt x="112" y="0"/>
                                </a:lnTo>
                                <a:lnTo>
                                  <a:pt x="130" y="84"/>
                                </a:lnTo>
                                <a:lnTo>
                                  <a:pt x="138" y="132"/>
                                </a:lnTo>
                                <a:lnTo>
                                  <a:pt x="116" y="148"/>
                                </a:lnTo>
                                <a:lnTo>
                                  <a:pt x="26" y="164"/>
                                </a:lnTo>
                                <a:close/>
                              </a:path>
                            </a:pathLst>
                          </a:custGeom>
                          <a:solidFill>
                            <a:schemeClr val="bg1">
                              <a:lumMod val="65000"/>
                            </a:schemeClr>
                          </a:solidFill>
                          <a:ln w="6350" cmpd="sng">
                            <a:solidFill>
                              <a:schemeClr val="tx1"/>
                            </a:solidFill>
                            <a:round/>
                            <a:headEnd/>
                            <a:tailEnd/>
                          </a:ln>
                        </p:spPr>
                        <p:txBody>
                          <a:bodyPr/>
                          <a:lstStyle/>
                          <a:p>
                            <a:pPr>
                              <a:defRPr/>
                            </a:pPr>
                            <a:endParaRPr lang="en-US"/>
                          </a:p>
                        </p:txBody>
                      </p:sp>
                      <p:sp>
                        <p:nvSpPr>
                          <p:cNvPr id="86" name="Freeform 205"/>
                          <p:cNvSpPr>
                            <a:spLocks/>
                          </p:cNvSpPr>
                          <p:nvPr/>
                        </p:nvSpPr>
                        <p:spPr bwMode="auto">
                          <a:xfrm rot="444908">
                            <a:off x="7165975" y="2528888"/>
                            <a:ext cx="449263" cy="725487"/>
                          </a:xfrm>
                          <a:custGeom>
                            <a:avLst/>
                            <a:gdLst>
                              <a:gd name="T0" fmla="*/ 2147483646 w 108"/>
                              <a:gd name="T1" fmla="*/ 2147483646 h 174"/>
                              <a:gd name="T2" fmla="*/ 2147483646 w 108"/>
                              <a:gd name="T3" fmla="*/ 0 h 174"/>
                              <a:gd name="T4" fmla="*/ 2147483646 w 108"/>
                              <a:gd name="T5" fmla="*/ 2147483646 h 174"/>
                              <a:gd name="T6" fmla="*/ 2147483646 w 108"/>
                              <a:gd name="T7" fmla="*/ 2147483646 h 174"/>
                              <a:gd name="T8" fmla="*/ 2147483646 w 108"/>
                              <a:gd name="T9" fmla="*/ 2147483646 h 174"/>
                              <a:gd name="T10" fmla="*/ 2147483646 w 108"/>
                              <a:gd name="T11" fmla="*/ 2147483646 h 174"/>
                              <a:gd name="T12" fmla="*/ 2147483646 w 108"/>
                              <a:gd name="T13" fmla="*/ 2147483646 h 174"/>
                              <a:gd name="T14" fmla="*/ 2147483646 w 108"/>
                              <a:gd name="T15" fmla="*/ 2147483646 h 174"/>
                              <a:gd name="T16" fmla="*/ 2147483646 w 108"/>
                              <a:gd name="T17" fmla="*/ 2147483646 h 174"/>
                              <a:gd name="T18" fmla="*/ 2147483646 w 108"/>
                              <a:gd name="T19" fmla="*/ 2147483646 h 174"/>
                              <a:gd name="T20" fmla="*/ 2147483646 w 108"/>
                              <a:gd name="T21" fmla="*/ 2147483646 h 174"/>
                              <a:gd name="T22" fmla="*/ 2147483646 w 108"/>
                              <a:gd name="T23" fmla="*/ 2147483646 h 174"/>
                              <a:gd name="T24" fmla="*/ 2147483646 w 108"/>
                              <a:gd name="T25" fmla="*/ 2147483646 h 174"/>
                              <a:gd name="T26" fmla="*/ 2147483646 w 108"/>
                              <a:gd name="T27" fmla="*/ 2147483646 h 174"/>
                              <a:gd name="T28" fmla="*/ 2147483646 w 108"/>
                              <a:gd name="T29" fmla="*/ 2147483646 h 174"/>
                              <a:gd name="T30" fmla="*/ 0 w 108"/>
                              <a:gd name="T31" fmla="*/ 2147483646 h 174"/>
                              <a:gd name="T32" fmla="*/ 2147483646 w 108"/>
                              <a:gd name="T33" fmla="*/ 2147483646 h 174"/>
                              <a:gd name="T34" fmla="*/ 2147483646 w 108"/>
                              <a:gd name="T35" fmla="*/ 2147483646 h 174"/>
                              <a:gd name="T36" fmla="*/ 2147483646 w 108"/>
                              <a:gd name="T37" fmla="*/ 2147483646 h 174"/>
                              <a:gd name="T38" fmla="*/ 2147483646 w 108"/>
                              <a:gd name="T39" fmla="*/ 2147483646 h 1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8"/>
                              <a:gd name="T61" fmla="*/ 0 h 174"/>
                              <a:gd name="T62" fmla="*/ 108 w 108"/>
                              <a:gd name="T63" fmla="*/ 174 h 1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8" h="174">
                                <a:moveTo>
                                  <a:pt x="18" y="8"/>
                                </a:moveTo>
                                <a:lnTo>
                                  <a:pt x="50" y="0"/>
                                </a:lnTo>
                                <a:lnTo>
                                  <a:pt x="52" y="8"/>
                                </a:lnTo>
                                <a:lnTo>
                                  <a:pt x="70" y="12"/>
                                </a:lnTo>
                                <a:lnTo>
                                  <a:pt x="94" y="40"/>
                                </a:lnTo>
                                <a:lnTo>
                                  <a:pt x="94" y="72"/>
                                </a:lnTo>
                                <a:lnTo>
                                  <a:pt x="108" y="108"/>
                                </a:lnTo>
                                <a:lnTo>
                                  <a:pt x="98" y="134"/>
                                </a:lnTo>
                                <a:lnTo>
                                  <a:pt x="98" y="156"/>
                                </a:lnTo>
                                <a:lnTo>
                                  <a:pt x="94" y="172"/>
                                </a:lnTo>
                                <a:lnTo>
                                  <a:pt x="76" y="168"/>
                                </a:lnTo>
                                <a:lnTo>
                                  <a:pt x="76" y="174"/>
                                </a:lnTo>
                                <a:lnTo>
                                  <a:pt x="46" y="172"/>
                                </a:lnTo>
                                <a:lnTo>
                                  <a:pt x="32" y="80"/>
                                </a:lnTo>
                                <a:lnTo>
                                  <a:pt x="6" y="82"/>
                                </a:lnTo>
                                <a:lnTo>
                                  <a:pt x="0" y="64"/>
                                </a:lnTo>
                                <a:lnTo>
                                  <a:pt x="6" y="60"/>
                                </a:lnTo>
                                <a:lnTo>
                                  <a:pt x="6" y="30"/>
                                </a:lnTo>
                                <a:lnTo>
                                  <a:pt x="20" y="26"/>
                                </a:lnTo>
                                <a:lnTo>
                                  <a:pt x="18" y="8"/>
                                </a:lnTo>
                                <a:close/>
                              </a:path>
                            </a:pathLst>
                          </a:custGeom>
                          <a:solidFill>
                            <a:srgbClr val="FF3399"/>
                          </a:solidFill>
                          <a:ln w="6350" cmpd="sng">
                            <a:solidFill>
                              <a:schemeClr val="tx1"/>
                            </a:solidFill>
                            <a:round/>
                            <a:headEnd/>
                            <a:tailEnd/>
                          </a:ln>
                        </p:spPr>
                        <p:txBody>
                          <a:bodyPr/>
                          <a:lstStyle/>
                          <a:p>
                            <a:endParaRPr lang="en-US"/>
                          </a:p>
                        </p:txBody>
                      </p:sp>
                      <p:sp>
                        <p:nvSpPr>
                          <p:cNvPr id="87" name="Freeform 206"/>
                          <p:cNvSpPr>
                            <a:spLocks/>
                          </p:cNvSpPr>
                          <p:nvPr/>
                        </p:nvSpPr>
                        <p:spPr bwMode="auto">
                          <a:xfrm rot="444908">
                            <a:off x="6843713" y="3205163"/>
                            <a:ext cx="635000" cy="584200"/>
                          </a:xfrm>
                          <a:custGeom>
                            <a:avLst/>
                            <a:gdLst>
                              <a:gd name="T0" fmla="*/ 2147483646 w 152"/>
                              <a:gd name="T1" fmla="*/ 2147483646 h 140"/>
                              <a:gd name="T2" fmla="*/ 2147483646 w 152"/>
                              <a:gd name="T3" fmla="*/ 2147483646 h 140"/>
                              <a:gd name="T4" fmla="*/ 0 w 152"/>
                              <a:gd name="T5" fmla="*/ 2147483646 h 140"/>
                              <a:gd name="T6" fmla="*/ 2147483646 w 152"/>
                              <a:gd name="T7" fmla="*/ 2147483646 h 140"/>
                              <a:gd name="T8" fmla="*/ 2147483646 w 152"/>
                              <a:gd name="T9" fmla="*/ 2147483646 h 140"/>
                              <a:gd name="T10" fmla="*/ 2147483646 w 152"/>
                              <a:gd name="T11" fmla="*/ 0 h 140"/>
                              <a:gd name="T12" fmla="*/ 2147483646 w 152"/>
                              <a:gd name="T13" fmla="*/ 2147483646 h 140"/>
                              <a:gd name="T14" fmla="*/ 2147483646 w 152"/>
                              <a:gd name="T15" fmla="*/ 2147483646 h 140"/>
                              <a:gd name="T16" fmla="*/ 2147483646 w 152"/>
                              <a:gd name="T17" fmla="*/ 2147483646 h 140"/>
                              <a:gd name="T18" fmla="*/ 2147483646 w 152"/>
                              <a:gd name="T19" fmla="*/ 2147483646 h 140"/>
                              <a:gd name="T20" fmla="*/ 2147483646 w 152"/>
                              <a:gd name="T21" fmla="*/ 2147483646 h 140"/>
                              <a:gd name="T22" fmla="*/ 2147483646 w 152"/>
                              <a:gd name="T23" fmla="*/ 2147483646 h 140"/>
                              <a:gd name="T24" fmla="*/ 2147483646 w 152"/>
                              <a:gd name="T25" fmla="*/ 2147483646 h 140"/>
                              <a:gd name="T26" fmla="*/ 2147483646 w 152"/>
                              <a:gd name="T27" fmla="*/ 2147483646 h 1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2"/>
                              <a:gd name="T43" fmla="*/ 0 h 140"/>
                              <a:gd name="T44" fmla="*/ 152 w 152"/>
                              <a:gd name="T45" fmla="*/ 140 h 1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2" h="140">
                                <a:moveTo>
                                  <a:pt x="18" y="140"/>
                                </a:moveTo>
                                <a:lnTo>
                                  <a:pt x="12" y="108"/>
                                </a:lnTo>
                                <a:lnTo>
                                  <a:pt x="0" y="24"/>
                                </a:lnTo>
                                <a:lnTo>
                                  <a:pt x="104" y="4"/>
                                </a:lnTo>
                                <a:lnTo>
                                  <a:pt x="134" y="6"/>
                                </a:lnTo>
                                <a:lnTo>
                                  <a:pt x="134" y="0"/>
                                </a:lnTo>
                                <a:lnTo>
                                  <a:pt x="152" y="4"/>
                                </a:lnTo>
                                <a:lnTo>
                                  <a:pt x="144" y="38"/>
                                </a:lnTo>
                                <a:lnTo>
                                  <a:pt x="148" y="54"/>
                                </a:lnTo>
                                <a:lnTo>
                                  <a:pt x="148" y="96"/>
                                </a:lnTo>
                                <a:lnTo>
                                  <a:pt x="140" y="100"/>
                                </a:lnTo>
                                <a:lnTo>
                                  <a:pt x="144" y="116"/>
                                </a:lnTo>
                                <a:lnTo>
                                  <a:pt x="136" y="126"/>
                                </a:lnTo>
                                <a:lnTo>
                                  <a:pt x="18" y="140"/>
                                </a:lnTo>
                                <a:close/>
                              </a:path>
                            </a:pathLst>
                          </a:custGeom>
                          <a:solidFill>
                            <a:srgbClr val="FF3399"/>
                          </a:solidFill>
                          <a:ln w="6350" cmpd="sng">
                            <a:solidFill>
                              <a:schemeClr val="tx1"/>
                            </a:solidFill>
                            <a:round/>
                            <a:headEnd/>
                            <a:tailEnd/>
                          </a:ln>
                        </p:spPr>
                        <p:txBody>
                          <a:bodyPr/>
                          <a:lstStyle/>
                          <a:p>
                            <a:endParaRPr lang="en-US"/>
                          </a:p>
                        </p:txBody>
                      </p:sp>
                      <p:sp>
                        <p:nvSpPr>
                          <p:cNvPr id="88" name="Freeform 207"/>
                          <p:cNvSpPr>
                            <a:spLocks/>
                          </p:cNvSpPr>
                          <p:nvPr/>
                        </p:nvSpPr>
                        <p:spPr bwMode="auto">
                          <a:xfrm rot="444908">
                            <a:off x="6762750" y="3725863"/>
                            <a:ext cx="633413" cy="542925"/>
                          </a:xfrm>
                          <a:custGeom>
                            <a:avLst/>
                            <a:gdLst>
                              <a:gd name="T0" fmla="*/ 2147483646 w 152"/>
                              <a:gd name="T1" fmla="*/ 2147483646 h 130"/>
                              <a:gd name="T2" fmla="*/ 2147483646 w 152"/>
                              <a:gd name="T3" fmla="*/ 2147483646 h 130"/>
                              <a:gd name="T4" fmla="*/ 2147483646 w 152"/>
                              <a:gd name="T5" fmla="*/ 2147483646 h 130"/>
                              <a:gd name="T6" fmla="*/ 0 w 152"/>
                              <a:gd name="T7" fmla="*/ 2147483646 h 130"/>
                              <a:gd name="T8" fmla="*/ 2147483646 w 152"/>
                              <a:gd name="T9" fmla="*/ 2147483646 h 130"/>
                              <a:gd name="T10" fmla="*/ 2147483646 w 152"/>
                              <a:gd name="T11" fmla="*/ 0 h 130"/>
                              <a:gd name="T12" fmla="*/ 2147483646 w 152"/>
                              <a:gd name="T13" fmla="*/ 2147483646 h 130"/>
                              <a:gd name="T14" fmla="*/ 2147483646 w 152"/>
                              <a:gd name="T15" fmla="*/ 2147483646 h 130"/>
                              <a:gd name="T16" fmla="*/ 2147483646 w 152"/>
                              <a:gd name="T17" fmla="*/ 2147483646 h 130"/>
                              <a:gd name="T18" fmla="*/ 2147483646 w 152"/>
                              <a:gd name="T19" fmla="*/ 2147483646 h 130"/>
                              <a:gd name="T20" fmla="*/ 2147483646 w 152"/>
                              <a:gd name="T21" fmla="*/ 2147483646 h 130"/>
                              <a:gd name="T22" fmla="*/ 2147483646 w 152"/>
                              <a:gd name="T23" fmla="*/ 2147483646 h 130"/>
                              <a:gd name="T24" fmla="*/ 2147483646 w 152"/>
                              <a:gd name="T25" fmla="*/ 2147483646 h 1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2"/>
                              <a:gd name="T40" fmla="*/ 0 h 130"/>
                              <a:gd name="T41" fmla="*/ 152 w 152"/>
                              <a:gd name="T42" fmla="*/ 130 h 1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2" h="130">
                                <a:moveTo>
                                  <a:pt x="28" y="126"/>
                                </a:moveTo>
                                <a:lnTo>
                                  <a:pt x="24" y="82"/>
                                </a:lnTo>
                                <a:lnTo>
                                  <a:pt x="12" y="82"/>
                                </a:lnTo>
                                <a:lnTo>
                                  <a:pt x="0" y="20"/>
                                </a:lnTo>
                                <a:lnTo>
                                  <a:pt x="22" y="14"/>
                                </a:lnTo>
                                <a:lnTo>
                                  <a:pt x="140" y="0"/>
                                </a:lnTo>
                                <a:lnTo>
                                  <a:pt x="144" y="30"/>
                                </a:lnTo>
                                <a:lnTo>
                                  <a:pt x="152" y="52"/>
                                </a:lnTo>
                                <a:lnTo>
                                  <a:pt x="142" y="94"/>
                                </a:lnTo>
                                <a:lnTo>
                                  <a:pt x="116" y="110"/>
                                </a:lnTo>
                                <a:lnTo>
                                  <a:pt x="106" y="124"/>
                                </a:lnTo>
                                <a:lnTo>
                                  <a:pt x="44" y="130"/>
                                </a:lnTo>
                                <a:lnTo>
                                  <a:pt x="28" y="126"/>
                                </a:lnTo>
                                <a:close/>
                              </a:path>
                            </a:pathLst>
                          </a:custGeom>
                          <a:solidFill>
                            <a:srgbClr val="6DEAFB"/>
                          </a:solidFill>
                          <a:ln w="6350" cmpd="sng">
                            <a:solidFill>
                              <a:schemeClr val="tx1"/>
                            </a:solidFill>
                            <a:round/>
                            <a:headEnd/>
                            <a:tailEnd/>
                          </a:ln>
                        </p:spPr>
                        <p:txBody>
                          <a:bodyPr/>
                          <a:lstStyle/>
                          <a:p>
                            <a:endParaRPr lang="en-US"/>
                          </a:p>
                        </p:txBody>
                      </p:sp>
                      <p:sp>
                        <p:nvSpPr>
                          <p:cNvPr id="89" name="Freeform 208"/>
                          <p:cNvSpPr>
                            <a:spLocks/>
                          </p:cNvSpPr>
                          <p:nvPr/>
                        </p:nvSpPr>
                        <p:spPr bwMode="auto">
                          <a:xfrm rot="444908">
                            <a:off x="6307138" y="3603625"/>
                            <a:ext cx="574675" cy="658813"/>
                          </a:xfrm>
                          <a:custGeom>
                            <a:avLst/>
                            <a:gdLst>
                              <a:gd name="T0" fmla="*/ 2147483646 w 138"/>
                              <a:gd name="T1" fmla="*/ 2147483646 h 158"/>
                              <a:gd name="T2" fmla="*/ 2147483646 w 138"/>
                              <a:gd name="T3" fmla="*/ 2147483646 h 158"/>
                              <a:gd name="T4" fmla="*/ 2147483646 w 138"/>
                              <a:gd name="T5" fmla="*/ 2147483646 h 158"/>
                              <a:gd name="T6" fmla="*/ 2147483646 w 138"/>
                              <a:gd name="T7" fmla="*/ 2147483646 h 158"/>
                              <a:gd name="T8" fmla="*/ 2147483646 w 138"/>
                              <a:gd name="T9" fmla="*/ 2147483646 h 158"/>
                              <a:gd name="T10" fmla="*/ 2147483646 w 138"/>
                              <a:gd name="T11" fmla="*/ 2147483646 h 158"/>
                              <a:gd name="T12" fmla="*/ 2147483646 w 138"/>
                              <a:gd name="T13" fmla="*/ 2147483646 h 158"/>
                              <a:gd name="T14" fmla="*/ 2147483646 w 138"/>
                              <a:gd name="T15" fmla="*/ 2147483646 h 158"/>
                              <a:gd name="T16" fmla="*/ 0 w 138"/>
                              <a:gd name="T17" fmla="*/ 2147483646 h 158"/>
                              <a:gd name="T18" fmla="*/ 2147483646 w 138"/>
                              <a:gd name="T19" fmla="*/ 2147483646 h 158"/>
                              <a:gd name="T20" fmla="*/ 2147483646 w 138"/>
                              <a:gd name="T21" fmla="*/ 2147483646 h 158"/>
                              <a:gd name="T22" fmla="*/ 2147483646 w 138"/>
                              <a:gd name="T23" fmla="*/ 2147483646 h 158"/>
                              <a:gd name="T24" fmla="*/ 2147483646 w 138"/>
                              <a:gd name="T25" fmla="*/ 2147483646 h 158"/>
                              <a:gd name="T26" fmla="*/ 2147483646 w 138"/>
                              <a:gd name="T27" fmla="*/ 2147483646 h 158"/>
                              <a:gd name="T28" fmla="*/ 2147483646 w 138"/>
                              <a:gd name="T29" fmla="*/ 2147483646 h 158"/>
                              <a:gd name="T30" fmla="*/ 2147483646 w 138"/>
                              <a:gd name="T31" fmla="*/ 0 h 158"/>
                              <a:gd name="T32" fmla="*/ 2147483646 w 138"/>
                              <a:gd name="T33" fmla="*/ 2147483646 h 158"/>
                              <a:gd name="T34" fmla="*/ 2147483646 w 138"/>
                              <a:gd name="T35" fmla="*/ 2147483646 h 158"/>
                              <a:gd name="T36" fmla="*/ 2147483646 w 138"/>
                              <a:gd name="T37" fmla="*/ 2147483646 h 158"/>
                              <a:gd name="T38" fmla="*/ 2147483646 w 138"/>
                              <a:gd name="T39" fmla="*/ 2147483646 h 158"/>
                              <a:gd name="T40" fmla="*/ 2147483646 w 138"/>
                              <a:gd name="T41" fmla="*/ 2147483646 h 1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8"/>
                              <a:gd name="T64" fmla="*/ 0 h 158"/>
                              <a:gd name="T65" fmla="*/ 138 w 138"/>
                              <a:gd name="T66" fmla="*/ 158 h 1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8" h="158">
                                <a:moveTo>
                                  <a:pt x="138" y="140"/>
                                </a:moveTo>
                                <a:lnTo>
                                  <a:pt x="82" y="128"/>
                                </a:lnTo>
                                <a:lnTo>
                                  <a:pt x="86" y="152"/>
                                </a:lnTo>
                                <a:lnTo>
                                  <a:pt x="50" y="158"/>
                                </a:lnTo>
                                <a:lnTo>
                                  <a:pt x="46" y="126"/>
                                </a:lnTo>
                                <a:lnTo>
                                  <a:pt x="30" y="128"/>
                                </a:lnTo>
                                <a:lnTo>
                                  <a:pt x="24" y="96"/>
                                </a:lnTo>
                                <a:lnTo>
                                  <a:pt x="2" y="100"/>
                                </a:lnTo>
                                <a:lnTo>
                                  <a:pt x="0" y="68"/>
                                </a:lnTo>
                                <a:lnTo>
                                  <a:pt x="34" y="62"/>
                                </a:lnTo>
                                <a:lnTo>
                                  <a:pt x="34" y="36"/>
                                </a:lnTo>
                                <a:lnTo>
                                  <a:pt x="68" y="32"/>
                                </a:lnTo>
                                <a:lnTo>
                                  <a:pt x="68" y="24"/>
                                </a:lnTo>
                                <a:lnTo>
                                  <a:pt x="82" y="20"/>
                                </a:lnTo>
                                <a:lnTo>
                                  <a:pt x="82" y="8"/>
                                </a:lnTo>
                                <a:lnTo>
                                  <a:pt x="126" y="0"/>
                                </a:lnTo>
                                <a:lnTo>
                                  <a:pt x="132" y="28"/>
                                </a:lnTo>
                                <a:lnTo>
                                  <a:pt x="110" y="34"/>
                                </a:lnTo>
                                <a:lnTo>
                                  <a:pt x="122" y="96"/>
                                </a:lnTo>
                                <a:lnTo>
                                  <a:pt x="134" y="96"/>
                                </a:lnTo>
                                <a:lnTo>
                                  <a:pt x="138" y="140"/>
                                </a:lnTo>
                                <a:close/>
                              </a:path>
                            </a:pathLst>
                          </a:custGeom>
                          <a:solidFill>
                            <a:srgbClr val="6DEAFB"/>
                          </a:solidFill>
                          <a:ln w="6350" cmpd="sng">
                            <a:solidFill>
                              <a:schemeClr val="tx1"/>
                            </a:solidFill>
                            <a:round/>
                            <a:headEnd/>
                            <a:tailEnd/>
                          </a:ln>
                        </p:spPr>
                        <p:txBody>
                          <a:bodyPr/>
                          <a:lstStyle/>
                          <a:p>
                            <a:endParaRPr lang="en-US"/>
                          </a:p>
                        </p:txBody>
                      </p:sp>
                      <p:sp>
                        <p:nvSpPr>
                          <p:cNvPr id="90" name="Freeform 209"/>
                          <p:cNvSpPr>
                            <a:spLocks/>
                          </p:cNvSpPr>
                          <p:nvPr/>
                        </p:nvSpPr>
                        <p:spPr bwMode="auto">
                          <a:xfrm>
                            <a:off x="6245225" y="3195638"/>
                            <a:ext cx="627063" cy="655637"/>
                          </a:xfrm>
                          <a:custGeom>
                            <a:avLst/>
                            <a:gdLst>
                              <a:gd name="T0" fmla="*/ 2147483646 w 395"/>
                              <a:gd name="T1" fmla="*/ 2147483646 h 413"/>
                              <a:gd name="T2" fmla="*/ 2147483646 w 395"/>
                              <a:gd name="T3" fmla="*/ 2147483646 h 413"/>
                              <a:gd name="T4" fmla="*/ 2147483646 w 395"/>
                              <a:gd name="T5" fmla="*/ 2147483646 h 413"/>
                              <a:gd name="T6" fmla="*/ 0 w 395"/>
                              <a:gd name="T7" fmla="*/ 2147483646 h 413"/>
                              <a:gd name="T8" fmla="*/ 2147483646 w 395"/>
                              <a:gd name="T9" fmla="*/ 2147483646 h 413"/>
                              <a:gd name="T10" fmla="*/ 2147483646 w 395"/>
                              <a:gd name="T11" fmla="*/ 2147483646 h 413"/>
                              <a:gd name="T12" fmla="*/ 2147483646 w 395"/>
                              <a:gd name="T13" fmla="*/ 2147483646 h 413"/>
                              <a:gd name="T14" fmla="*/ 2147483646 w 395"/>
                              <a:gd name="T15" fmla="*/ 0 h 413"/>
                              <a:gd name="T16" fmla="*/ 2147483646 w 395"/>
                              <a:gd name="T17" fmla="*/ 2147483646 h 413"/>
                              <a:gd name="T18" fmla="*/ 2147483646 w 395"/>
                              <a:gd name="T19" fmla="*/ 2147483646 h 413"/>
                              <a:gd name="T20" fmla="*/ 2147483646 w 395"/>
                              <a:gd name="T21" fmla="*/ 2147483646 h 413"/>
                              <a:gd name="T22" fmla="*/ 2147483646 w 395"/>
                              <a:gd name="T23" fmla="*/ 2147483646 h 413"/>
                              <a:gd name="T24" fmla="*/ 2147483646 w 395"/>
                              <a:gd name="T25" fmla="*/ 2147483646 h 413"/>
                              <a:gd name="T26" fmla="*/ 2147483646 w 395"/>
                              <a:gd name="T27" fmla="*/ 2147483646 h 413"/>
                              <a:gd name="T28" fmla="*/ 2147483646 w 395"/>
                              <a:gd name="T29" fmla="*/ 2147483646 h 413"/>
                              <a:gd name="T30" fmla="*/ 2147483646 w 395"/>
                              <a:gd name="T31" fmla="*/ 2147483646 h 413"/>
                              <a:gd name="T32" fmla="*/ 2147483646 w 395"/>
                              <a:gd name="T33" fmla="*/ 2147483646 h 413"/>
                              <a:gd name="T34" fmla="*/ 2147483646 w 395"/>
                              <a:gd name="T35" fmla="*/ 2147483646 h 4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5"/>
                              <a:gd name="T55" fmla="*/ 0 h 413"/>
                              <a:gd name="T56" fmla="*/ 395 w 395"/>
                              <a:gd name="T57" fmla="*/ 413 h 4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5" h="413">
                                <a:moveTo>
                                  <a:pt x="43" y="413"/>
                                </a:moveTo>
                                <a:lnTo>
                                  <a:pt x="40" y="311"/>
                                </a:lnTo>
                                <a:lnTo>
                                  <a:pt x="9" y="312"/>
                                </a:lnTo>
                                <a:lnTo>
                                  <a:pt x="0" y="88"/>
                                </a:lnTo>
                                <a:lnTo>
                                  <a:pt x="43" y="84"/>
                                </a:lnTo>
                                <a:lnTo>
                                  <a:pt x="44" y="4"/>
                                </a:lnTo>
                                <a:lnTo>
                                  <a:pt x="82" y="16"/>
                                </a:lnTo>
                                <a:lnTo>
                                  <a:pt x="298" y="0"/>
                                </a:lnTo>
                                <a:lnTo>
                                  <a:pt x="310" y="34"/>
                                </a:lnTo>
                                <a:lnTo>
                                  <a:pt x="393" y="45"/>
                                </a:lnTo>
                                <a:lnTo>
                                  <a:pt x="395" y="278"/>
                                </a:lnTo>
                                <a:lnTo>
                                  <a:pt x="278" y="284"/>
                                </a:lnTo>
                                <a:lnTo>
                                  <a:pt x="273" y="316"/>
                                </a:lnTo>
                                <a:lnTo>
                                  <a:pt x="235" y="321"/>
                                </a:lnTo>
                                <a:lnTo>
                                  <a:pt x="233" y="342"/>
                                </a:lnTo>
                                <a:lnTo>
                                  <a:pt x="143" y="341"/>
                                </a:lnTo>
                                <a:lnTo>
                                  <a:pt x="134" y="408"/>
                                </a:lnTo>
                                <a:lnTo>
                                  <a:pt x="43" y="413"/>
                                </a:lnTo>
                                <a:close/>
                              </a:path>
                            </a:pathLst>
                          </a:custGeom>
                          <a:solidFill>
                            <a:srgbClr val="6DEAFB"/>
                          </a:solidFill>
                          <a:ln w="6350" cmpd="sng">
                            <a:solidFill>
                              <a:schemeClr val="tx1"/>
                            </a:solidFill>
                            <a:round/>
                            <a:headEnd/>
                            <a:tailEnd/>
                          </a:ln>
                        </p:spPr>
                        <p:txBody>
                          <a:bodyPr/>
                          <a:lstStyle/>
                          <a:p>
                            <a:endParaRPr lang="en-US"/>
                          </a:p>
                        </p:txBody>
                      </p:sp>
                      <p:sp>
                        <p:nvSpPr>
                          <p:cNvPr id="91" name="Freeform 210"/>
                          <p:cNvSpPr>
                            <a:spLocks/>
                          </p:cNvSpPr>
                          <p:nvPr/>
                        </p:nvSpPr>
                        <p:spPr bwMode="auto">
                          <a:xfrm rot="444908">
                            <a:off x="6724650" y="2817813"/>
                            <a:ext cx="609600" cy="466725"/>
                          </a:xfrm>
                          <a:custGeom>
                            <a:avLst/>
                            <a:gdLst>
                              <a:gd name="T0" fmla="*/ 2147483646 w 146"/>
                              <a:gd name="T1" fmla="*/ 2147483646 h 112"/>
                              <a:gd name="T2" fmla="*/ 0 w 146"/>
                              <a:gd name="T3" fmla="*/ 2147483646 h 112"/>
                              <a:gd name="T4" fmla="*/ 2147483646 w 146"/>
                              <a:gd name="T5" fmla="*/ 2147483646 h 112"/>
                              <a:gd name="T6" fmla="*/ 2147483646 w 146"/>
                              <a:gd name="T7" fmla="*/ 2147483646 h 112"/>
                              <a:gd name="T8" fmla="*/ 2147483646 w 146"/>
                              <a:gd name="T9" fmla="*/ 2147483646 h 112"/>
                              <a:gd name="T10" fmla="*/ 2147483646 w 146"/>
                              <a:gd name="T11" fmla="*/ 0 h 112"/>
                              <a:gd name="T12" fmla="*/ 2147483646 w 146"/>
                              <a:gd name="T13" fmla="*/ 2147483646 h 112"/>
                              <a:gd name="T14" fmla="*/ 2147483646 w 146"/>
                              <a:gd name="T15" fmla="*/ 2147483646 h 112"/>
                              <a:gd name="T16" fmla="*/ 2147483646 w 146"/>
                              <a:gd name="T17" fmla="*/ 2147483646 h 112"/>
                              <a:gd name="T18" fmla="*/ 2147483646 w 146"/>
                              <a:gd name="T19" fmla="*/ 2147483646 h 1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6"/>
                              <a:gd name="T31" fmla="*/ 0 h 112"/>
                              <a:gd name="T32" fmla="*/ 146 w 146"/>
                              <a:gd name="T33" fmla="*/ 112 h 1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6" h="112">
                                <a:moveTo>
                                  <a:pt x="4" y="100"/>
                                </a:moveTo>
                                <a:lnTo>
                                  <a:pt x="0" y="70"/>
                                </a:lnTo>
                                <a:lnTo>
                                  <a:pt x="14" y="66"/>
                                </a:lnTo>
                                <a:lnTo>
                                  <a:pt x="10" y="14"/>
                                </a:lnTo>
                                <a:lnTo>
                                  <a:pt x="106" y="2"/>
                                </a:lnTo>
                                <a:lnTo>
                                  <a:pt x="132" y="0"/>
                                </a:lnTo>
                                <a:lnTo>
                                  <a:pt x="146" y="92"/>
                                </a:lnTo>
                                <a:lnTo>
                                  <a:pt x="42" y="112"/>
                                </a:lnTo>
                                <a:lnTo>
                                  <a:pt x="10" y="112"/>
                                </a:lnTo>
                                <a:lnTo>
                                  <a:pt x="4" y="100"/>
                                </a:lnTo>
                                <a:close/>
                              </a:path>
                            </a:pathLst>
                          </a:custGeom>
                          <a:solidFill>
                            <a:srgbClr val="FF3399"/>
                          </a:solidFill>
                          <a:ln w="6350" cmpd="sng">
                            <a:solidFill>
                              <a:schemeClr val="tx1"/>
                            </a:solidFill>
                            <a:round/>
                            <a:headEnd/>
                            <a:tailEnd/>
                          </a:ln>
                        </p:spPr>
                        <p:txBody>
                          <a:bodyPr/>
                          <a:lstStyle/>
                          <a:p>
                            <a:endParaRPr lang="en-US"/>
                          </a:p>
                        </p:txBody>
                      </p:sp>
                      <p:sp>
                        <p:nvSpPr>
                          <p:cNvPr id="92" name="Freeform 211"/>
                          <p:cNvSpPr>
                            <a:spLocks/>
                          </p:cNvSpPr>
                          <p:nvPr/>
                        </p:nvSpPr>
                        <p:spPr bwMode="auto">
                          <a:xfrm rot="444908">
                            <a:off x="6691313" y="2332038"/>
                            <a:ext cx="592137" cy="534987"/>
                          </a:xfrm>
                          <a:custGeom>
                            <a:avLst/>
                            <a:gdLst>
                              <a:gd name="T0" fmla="*/ 2147483646 w 142"/>
                              <a:gd name="T1" fmla="*/ 2147483646 h 128"/>
                              <a:gd name="T2" fmla="*/ 2147483646 w 142"/>
                              <a:gd name="T3" fmla="*/ 2147483646 h 128"/>
                              <a:gd name="T4" fmla="*/ 2147483646 w 142"/>
                              <a:gd name="T5" fmla="*/ 2147483646 h 128"/>
                              <a:gd name="T6" fmla="*/ 0 w 142"/>
                              <a:gd name="T7" fmla="*/ 2147483646 h 128"/>
                              <a:gd name="T8" fmla="*/ 2147483646 w 142"/>
                              <a:gd name="T9" fmla="*/ 2147483646 h 128"/>
                              <a:gd name="T10" fmla="*/ 2147483646 w 142"/>
                              <a:gd name="T11" fmla="*/ 2147483646 h 128"/>
                              <a:gd name="T12" fmla="*/ 2147483646 w 142"/>
                              <a:gd name="T13" fmla="*/ 2147483646 h 128"/>
                              <a:gd name="T14" fmla="*/ 2147483646 w 142"/>
                              <a:gd name="T15" fmla="*/ 0 h 128"/>
                              <a:gd name="T16" fmla="*/ 2147483646 w 142"/>
                              <a:gd name="T17" fmla="*/ 2147483646 h 128"/>
                              <a:gd name="T18" fmla="*/ 2147483646 w 142"/>
                              <a:gd name="T19" fmla="*/ 2147483646 h 128"/>
                              <a:gd name="T20" fmla="*/ 2147483646 w 142"/>
                              <a:gd name="T21" fmla="*/ 2147483646 h 128"/>
                              <a:gd name="T22" fmla="*/ 2147483646 w 142"/>
                              <a:gd name="T23" fmla="*/ 2147483646 h 128"/>
                              <a:gd name="T24" fmla="*/ 2147483646 w 142"/>
                              <a:gd name="T25" fmla="*/ 2147483646 h 128"/>
                              <a:gd name="T26" fmla="*/ 2147483646 w 142"/>
                              <a:gd name="T27" fmla="*/ 2147483646 h 128"/>
                              <a:gd name="T28" fmla="*/ 2147483646 w 142"/>
                              <a:gd name="T29" fmla="*/ 2147483646 h 128"/>
                              <a:gd name="T30" fmla="*/ 2147483646 w 142"/>
                              <a:gd name="T31" fmla="*/ 2147483646 h 1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2"/>
                              <a:gd name="T49" fmla="*/ 0 h 128"/>
                              <a:gd name="T50" fmla="*/ 142 w 142"/>
                              <a:gd name="T51" fmla="*/ 128 h 1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2" h="128">
                                <a:moveTo>
                                  <a:pt x="32" y="128"/>
                                </a:moveTo>
                                <a:lnTo>
                                  <a:pt x="20" y="78"/>
                                </a:lnTo>
                                <a:lnTo>
                                  <a:pt x="8" y="80"/>
                                </a:lnTo>
                                <a:lnTo>
                                  <a:pt x="0" y="48"/>
                                </a:lnTo>
                                <a:lnTo>
                                  <a:pt x="24" y="44"/>
                                </a:lnTo>
                                <a:lnTo>
                                  <a:pt x="20" y="12"/>
                                </a:lnTo>
                                <a:lnTo>
                                  <a:pt x="60" y="4"/>
                                </a:lnTo>
                                <a:lnTo>
                                  <a:pt x="116" y="0"/>
                                </a:lnTo>
                                <a:lnTo>
                                  <a:pt x="124" y="34"/>
                                </a:lnTo>
                                <a:lnTo>
                                  <a:pt x="136" y="30"/>
                                </a:lnTo>
                                <a:lnTo>
                                  <a:pt x="142" y="60"/>
                                </a:lnTo>
                                <a:lnTo>
                                  <a:pt x="128" y="64"/>
                                </a:lnTo>
                                <a:lnTo>
                                  <a:pt x="128" y="94"/>
                                </a:lnTo>
                                <a:lnTo>
                                  <a:pt x="122" y="98"/>
                                </a:lnTo>
                                <a:lnTo>
                                  <a:pt x="128" y="116"/>
                                </a:lnTo>
                                <a:lnTo>
                                  <a:pt x="32" y="128"/>
                                </a:lnTo>
                                <a:close/>
                              </a:path>
                            </a:pathLst>
                          </a:custGeom>
                          <a:solidFill>
                            <a:srgbClr val="FF3399"/>
                          </a:solidFill>
                          <a:ln w="6350" cmpd="sng">
                            <a:solidFill>
                              <a:schemeClr val="tx1"/>
                            </a:solidFill>
                            <a:round/>
                            <a:headEnd/>
                            <a:tailEnd/>
                          </a:ln>
                        </p:spPr>
                        <p:txBody>
                          <a:bodyPr/>
                          <a:lstStyle/>
                          <a:p>
                            <a:endParaRPr lang="en-US"/>
                          </a:p>
                        </p:txBody>
                      </p:sp>
                      <p:sp>
                        <p:nvSpPr>
                          <p:cNvPr id="93" name="Freeform 212"/>
                          <p:cNvSpPr>
                            <a:spLocks/>
                          </p:cNvSpPr>
                          <p:nvPr/>
                        </p:nvSpPr>
                        <p:spPr bwMode="auto">
                          <a:xfrm rot="444908">
                            <a:off x="5616575" y="4348163"/>
                            <a:ext cx="727075" cy="601662"/>
                          </a:xfrm>
                          <a:custGeom>
                            <a:avLst/>
                            <a:gdLst>
                              <a:gd name="T0" fmla="*/ 2147483646 w 174"/>
                              <a:gd name="T1" fmla="*/ 2147483646 h 144"/>
                              <a:gd name="T2" fmla="*/ 2147483646 w 174"/>
                              <a:gd name="T3" fmla="*/ 2147483646 h 144"/>
                              <a:gd name="T4" fmla="*/ 2147483646 w 174"/>
                              <a:gd name="T5" fmla="*/ 2147483646 h 144"/>
                              <a:gd name="T6" fmla="*/ 2147483646 w 174"/>
                              <a:gd name="T7" fmla="*/ 2147483646 h 144"/>
                              <a:gd name="T8" fmla="*/ 0 w 174"/>
                              <a:gd name="T9" fmla="*/ 2147483646 h 144"/>
                              <a:gd name="T10" fmla="*/ 2147483646 w 174"/>
                              <a:gd name="T11" fmla="*/ 2147483646 h 144"/>
                              <a:gd name="T12" fmla="*/ 2147483646 w 174"/>
                              <a:gd name="T13" fmla="*/ 2147483646 h 144"/>
                              <a:gd name="T14" fmla="*/ 2147483646 w 174"/>
                              <a:gd name="T15" fmla="*/ 2147483646 h 144"/>
                              <a:gd name="T16" fmla="*/ 2147483646 w 174"/>
                              <a:gd name="T17" fmla="*/ 0 h 144"/>
                              <a:gd name="T18" fmla="*/ 2147483646 w 174"/>
                              <a:gd name="T19" fmla="*/ 2147483646 h 144"/>
                              <a:gd name="T20" fmla="*/ 2147483646 w 174"/>
                              <a:gd name="T21" fmla="*/ 2147483646 h 144"/>
                              <a:gd name="T22" fmla="*/ 2147483646 w 174"/>
                              <a:gd name="T23" fmla="*/ 2147483646 h 144"/>
                              <a:gd name="T24" fmla="*/ 2147483646 w 174"/>
                              <a:gd name="T25" fmla="*/ 2147483646 h 144"/>
                              <a:gd name="T26" fmla="*/ 2147483646 w 174"/>
                              <a:gd name="T27" fmla="*/ 2147483646 h 1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4"/>
                              <a:gd name="T43" fmla="*/ 0 h 144"/>
                              <a:gd name="T44" fmla="*/ 174 w 174"/>
                              <a:gd name="T45" fmla="*/ 144 h 14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4" h="144">
                                <a:moveTo>
                                  <a:pt x="174" y="128"/>
                                </a:moveTo>
                                <a:lnTo>
                                  <a:pt x="16" y="144"/>
                                </a:lnTo>
                                <a:lnTo>
                                  <a:pt x="12" y="114"/>
                                </a:lnTo>
                                <a:lnTo>
                                  <a:pt x="4" y="114"/>
                                </a:lnTo>
                                <a:lnTo>
                                  <a:pt x="0" y="76"/>
                                </a:lnTo>
                                <a:lnTo>
                                  <a:pt x="2" y="44"/>
                                </a:lnTo>
                                <a:lnTo>
                                  <a:pt x="28" y="38"/>
                                </a:lnTo>
                                <a:lnTo>
                                  <a:pt x="24" y="6"/>
                                </a:lnTo>
                                <a:lnTo>
                                  <a:pt x="56" y="0"/>
                                </a:lnTo>
                                <a:lnTo>
                                  <a:pt x="60" y="30"/>
                                </a:lnTo>
                                <a:lnTo>
                                  <a:pt x="128" y="28"/>
                                </a:lnTo>
                                <a:lnTo>
                                  <a:pt x="132" y="76"/>
                                </a:lnTo>
                                <a:lnTo>
                                  <a:pt x="168" y="88"/>
                                </a:lnTo>
                                <a:lnTo>
                                  <a:pt x="174" y="128"/>
                                </a:lnTo>
                                <a:close/>
                              </a:path>
                            </a:pathLst>
                          </a:custGeom>
                          <a:solidFill>
                            <a:srgbClr val="6DEAFB"/>
                          </a:solidFill>
                          <a:ln w="6350" cmpd="sng">
                            <a:solidFill>
                              <a:schemeClr val="tx1"/>
                            </a:solidFill>
                            <a:round/>
                            <a:headEnd/>
                            <a:tailEnd/>
                          </a:ln>
                        </p:spPr>
                        <p:txBody>
                          <a:bodyPr/>
                          <a:lstStyle/>
                          <a:p>
                            <a:endParaRPr lang="en-US"/>
                          </a:p>
                        </p:txBody>
                      </p:sp>
                      <p:sp>
                        <p:nvSpPr>
                          <p:cNvPr id="94" name="Freeform 213"/>
                          <p:cNvSpPr>
                            <a:spLocks/>
                          </p:cNvSpPr>
                          <p:nvPr/>
                        </p:nvSpPr>
                        <p:spPr bwMode="auto">
                          <a:xfrm rot="444908">
                            <a:off x="5586413" y="4883150"/>
                            <a:ext cx="735012" cy="500063"/>
                          </a:xfrm>
                          <a:custGeom>
                            <a:avLst/>
                            <a:gdLst>
                              <a:gd name="T0" fmla="*/ 2147483646 w 176"/>
                              <a:gd name="T1" fmla="*/ 2147483646 h 120"/>
                              <a:gd name="T2" fmla="*/ 2147483646 w 176"/>
                              <a:gd name="T3" fmla="*/ 2147483646 h 120"/>
                              <a:gd name="T4" fmla="*/ 0 w 176"/>
                              <a:gd name="T5" fmla="*/ 2147483646 h 120"/>
                              <a:gd name="T6" fmla="*/ 2147483646 w 176"/>
                              <a:gd name="T7" fmla="*/ 2147483646 h 120"/>
                              <a:gd name="T8" fmla="*/ 2147483646 w 176"/>
                              <a:gd name="T9" fmla="*/ 0 h 120"/>
                              <a:gd name="T10" fmla="*/ 2147483646 w 176"/>
                              <a:gd name="T11" fmla="*/ 2147483646 h 120"/>
                              <a:gd name="T12" fmla="*/ 2147483646 w 176"/>
                              <a:gd name="T13" fmla="*/ 2147483646 h 120"/>
                              <a:gd name="T14" fmla="*/ 2147483646 w 176"/>
                              <a:gd name="T15" fmla="*/ 2147483646 h 120"/>
                              <a:gd name="T16" fmla="*/ 2147483646 w 176"/>
                              <a:gd name="T17" fmla="*/ 2147483646 h 120"/>
                              <a:gd name="T18" fmla="*/ 2147483646 w 176"/>
                              <a:gd name="T19" fmla="*/ 2147483646 h 120"/>
                              <a:gd name="T20" fmla="*/ 2147483646 w 176"/>
                              <a:gd name="T21" fmla="*/ 2147483646 h 120"/>
                              <a:gd name="T22" fmla="*/ 2147483646 w 176"/>
                              <a:gd name="T23" fmla="*/ 2147483646 h 120"/>
                              <a:gd name="T24" fmla="*/ 2147483646 w 176"/>
                              <a:gd name="T25" fmla="*/ 2147483646 h 120"/>
                              <a:gd name="T26" fmla="*/ 2147483646 w 176"/>
                              <a:gd name="T27" fmla="*/ 2147483646 h 1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6"/>
                              <a:gd name="T43" fmla="*/ 0 h 120"/>
                              <a:gd name="T44" fmla="*/ 176 w 176"/>
                              <a:gd name="T45" fmla="*/ 120 h 1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6" h="120">
                                <a:moveTo>
                                  <a:pt x="82" y="92"/>
                                </a:moveTo>
                                <a:lnTo>
                                  <a:pt x="8" y="90"/>
                                </a:lnTo>
                                <a:lnTo>
                                  <a:pt x="0" y="16"/>
                                </a:lnTo>
                                <a:lnTo>
                                  <a:pt x="8" y="16"/>
                                </a:lnTo>
                                <a:lnTo>
                                  <a:pt x="166" y="0"/>
                                </a:lnTo>
                                <a:lnTo>
                                  <a:pt x="172" y="30"/>
                                </a:lnTo>
                                <a:lnTo>
                                  <a:pt x="156" y="46"/>
                                </a:lnTo>
                                <a:lnTo>
                                  <a:pt x="176" y="92"/>
                                </a:lnTo>
                                <a:lnTo>
                                  <a:pt x="156" y="96"/>
                                </a:lnTo>
                                <a:lnTo>
                                  <a:pt x="150" y="116"/>
                                </a:lnTo>
                                <a:lnTo>
                                  <a:pt x="134" y="120"/>
                                </a:lnTo>
                                <a:lnTo>
                                  <a:pt x="132" y="94"/>
                                </a:lnTo>
                                <a:lnTo>
                                  <a:pt x="92" y="74"/>
                                </a:lnTo>
                                <a:lnTo>
                                  <a:pt x="82" y="92"/>
                                </a:lnTo>
                                <a:close/>
                              </a:path>
                            </a:pathLst>
                          </a:custGeom>
                          <a:solidFill>
                            <a:srgbClr val="BC8FDD"/>
                          </a:solidFill>
                          <a:ln w="6350" cmpd="sng">
                            <a:solidFill>
                              <a:schemeClr val="tx1"/>
                            </a:solidFill>
                            <a:round/>
                            <a:headEnd/>
                            <a:tailEnd/>
                          </a:ln>
                        </p:spPr>
                        <p:txBody>
                          <a:bodyPr/>
                          <a:lstStyle/>
                          <a:p>
                            <a:endParaRPr lang="en-US"/>
                          </a:p>
                        </p:txBody>
                      </p:sp>
                      <p:sp>
                        <p:nvSpPr>
                          <p:cNvPr id="95" name="Freeform 214"/>
                          <p:cNvSpPr>
                            <a:spLocks/>
                          </p:cNvSpPr>
                          <p:nvPr/>
                        </p:nvSpPr>
                        <p:spPr bwMode="auto">
                          <a:xfrm rot="444908">
                            <a:off x="5302250" y="5207000"/>
                            <a:ext cx="568325" cy="719138"/>
                          </a:xfrm>
                          <a:custGeom>
                            <a:avLst/>
                            <a:gdLst>
                              <a:gd name="T0" fmla="*/ 2147483646 w 136"/>
                              <a:gd name="T1" fmla="*/ 2147483646 h 172"/>
                              <a:gd name="T2" fmla="*/ 2147483646 w 136"/>
                              <a:gd name="T3" fmla="*/ 2147483646 h 172"/>
                              <a:gd name="T4" fmla="*/ 2147483646 w 136"/>
                              <a:gd name="T5" fmla="*/ 2147483646 h 172"/>
                              <a:gd name="T6" fmla="*/ 2147483646 w 136"/>
                              <a:gd name="T7" fmla="*/ 2147483646 h 172"/>
                              <a:gd name="T8" fmla="*/ 2147483646 w 136"/>
                              <a:gd name="T9" fmla="*/ 2147483646 h 172"/>
                              <a:gd name="T10" fmla="*/ 2147483646 w 136"/>
                              <a:gd name="T11" fmla="*/ 2147483646 h 172"/>
                              <a:gd name="T12" fmla="*/ 0 w 136"/>
                              <a:gd name="T13" fmla="*/ 2147483646 h 172"/>
                              <a:gd name="T14" fmla="*/ 2147483646 w 136"/>
                              <a:gd name="T15" fmla="*/ 2147483646 h 172"/>
                              <a:gd name="T16" fmla="*/ 2147483646 w 136"/>
                              <a:gd name="T17" fmla="*/ 0 h 172"/>
                              <a:gd name="T18" fmla="*/ 2147483646 w 136"/>
                              <a:gd name="T19" fmla="*/ 2147483646 h 172"/>
                              <a:gd name="T20" fmla="*/ 2147483646 w 136"/>
                              <a:gd name="T21" fmla="*/ 2147483646 h 172"/>
                              <a:gd name="T22" fmla="*/ 2147483646 w 136"/>
                              <a:gd name="T23" fmla="*/ 2147483646 h 172"/>
                              <a:gd name="T24" fmla="*/ 2147483646 w 136"/>
                              <a:gd name="T25" fmla="*/ 2147483646 h 172"/>
                              <a:gd name="T26" fmla="*/ 2147483646 w 136"/>
                              <a:gd name="T27" fmla="*/ 2147483646 h 172"/>
                              <a:gd name="T28" fmla="*/ 2147483646 w 136"/>
                              <a:gd name="T29" fmla="*/ 2147483646 h 172"/>
                              <a:gd name="T30" fmla="*/ 2147483646 w 136"/>
                              <a:gd name="T31" fmla="*/ 2147483646 h 172"/>
                              <a:gd name="T32" fmla="*/ 2147483646 w 136"/>
                              <a:gd name="T33" fmla="*/ 2147483646 h 172"/>
                              <a:gd name="T34" fmla="*/ 2147483646 w 136"/>
                              <a:gd name="T35" fmla="*/ 2147483646 h 172"/>
                              <a:gd name="T36" fmla="*/ 2147483646 w 136"/>
                              <a:gd name="T37" fmla="*/ 2147483646 h 1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6"/>
                              <a:gd name="T58" fmla="*/ 0 h 172"/>
                              <a:gd name="T59" fmla="*/ 136 w 136"/>
                              <a:gd name="T60" fmla="*/ 172 h 17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6" h="172">
                                <a:moveTo>
                                  <a:pt x="102" y="172"/>
                                </a:moveTo>
                                <a:lnTo>
                                  <a:pt x="82" y="170"/>
                                </a:lnTo>
                                <a:lnTo>
                                  <a:pt x="74" y="132"/>
                                </a:lnTo>
                                <a:lnTo>
                                  <a:pt x="42" y="138"/>
                                </a:lnTo>
                                <a:lnTo>
                                  <a:pt x="26" y="106"/>
                                </a:lnTo>
                                <a:lnTo>
                                  <a:pt x="6" y="104"/>
                                </a:lnTo>
                                <a:lnTo>
                                  <a:pt x="0" y="80"/>
                                </a:lnTo>
                                <a:lnTo>
                                  <a:pt x="34" y="72"/>
                                </a:lnTo>
                                <a:lnTo>
                                  <a:pt x="28" y="0"/>
                                </a:lnTo>
                                <a:lnTo>
                                  <a:pt x="62" y="2"/>
                                </a:lnTo>
                                <a:lnTo>
                                  <a:pt x="136" y="4"/>
                                </a:lnTo>
                                <a:lnTo>
                                  <a:pt x="126" y="16"/>
                                </a:lnTo>
                                <a:lnTo>
                                  <a:pt x="124" y="64"/>
                                </a:lnTo>
                                <a:lnTo>
                                  <a:pt x="106" y="80"/>
                                </a:lnTo>
                                <a:lnTo>
                                  <a:pt x="118" y="112"/>
                                </a:lnTo>
                                <a:lnTo>
                                  <a:pt x="126" y="152"/>
                                </a:lnTo>
                                <a:lnTo>
                                  <a:pt x="120" y="162"/>
                                </a:lnTo>
                                <a:lnTo>
                                  <a:pt x="102" y="164"/>
                                </a:lnTo>
                                <a:lnTo>
                                  <a:pt x="102" y="172"/>
                                </a:lnTo>
                                <a:close/>
                              </a:path>
                            </a:pathLst>
                          </a:custGeom>
                          <a:solidFill>
                            <a:srgbClr val="BC8FDD"/>
                          </a:solidFill>
                          <a:ln w="6350" cmpd="sng">
                            <a:solidFill>
                              <a:schemeClr val="tx1"/>
                            </a:solidFill>
                            <a:round/>
                            <a:headEnd/>
                            <a:tailEnd/>
                          </a:ln>
                        </p:spPr>
                        <p:txBody>
                          <a:bodyPr/>
                          <a:lstStyle/>
                          <a:p>
                            <a:endParaRPr lang="en-US"/>
                          </a:p>
                        </p:txBody>
                      </p:sp>
                      <p:sp>
                        <p:nvSpPr>
                          <p:cNvPr id="96" name="Freeform 215"/>
                          <p:cNvSpPr>
                            <a:spLocks/>
                          </p:cNvSpPr>
                          <p:nvPr/>
                        </p:nvSpPr>
                        <p:spPr bwMode="auto">
                          <a:xfrm rot="444908">
                            <a:off x="5054600" y="5532438"/>
                            <a:ext cx="633413" cy="668337"/>
                          </a:xfrm>
                          <a:custGeom>
                            <a:avLst/>
                            <a:gdLst>
                              <a:gd name="T0" fmla="*/ 2147483646 w 152"/>
                              <a:gd name="T1" fmla="*/ 2147483646 h 160"/>
                              <a:gd name="T2" fmla="*/ 2147483646 w 152"/>
                              <a:gd name="T3" fmla="*/ 2147483646 h 160"/>
                              <a:gd name="T4" fmla="*/ 0 w 152"/>
                              <a:gd name="T5" fmla="*/ 2147483646 h 160"/>
                              <a:gd name="T6" fmla="*/ 2147483646 w 152"/>
                              <a:gd name="T7" fmla="*/ 2147483646 h 160"/>
                              <a:gd name="T8" fmla="*/ 2147483646 w 152"/>
                              <a:gd name="T9" fmla="*/ 2147483646 h 160"/>
                              <a:gd name="T10" fmla="*/ 2147483646 w 152"/>
                              <a:gd name="T11" fmla="*/ 2147483646 h 160"/>
                              <a:gd name="T12" fmla="*/ 2147483646 w 152"/>
                              <a:gd name="T13" fmla="*/ 2147483646 h 160"/>
                              <a:gd name="T14" fmla="*/ 2147483646 w 152"/>
                              <a:gd name="T15" fmla="*/ 2147483646 h 160"/>
                              <a:gd name="T16" fmla="*/ 2147483646 w 152"/>
                              <a:gd name="T17" fmla="*/ 0 h 160"/>
                              <a:gd name="T18" fmla="*/ 2147483646 w 152"/>
                              <a:gd name="T19" fmla="*/ 0 h 160"/>
                              <a:gd name="T20" fmla="*/ 2147483646 w 152"/>
                              <a:gd name="T21" fmla="*/ 2147483646 h 160"/>
                              <a:gd name="T22" fmla="*/ 2147483646 w 152"/>
                              <a:gd name="T23" fmla="*/ 2147483646 h 160"/>
                              <a:gd name="T24" fmla="*/ 2147483646 w 152"/>
                              <a:gd name="T25" fmla="*/ 2147483646 h 160"/>
                              <a:gd name="T26" fmla="*/ 2147483646 w 152"/>
                              <a:gd name="T27" fmla="*/ 2147483646 h 160"/>
                              <a:gd name="T28" fmla="*/ 2147483646 w 152"/>
                              <a:gd name="T29" fmla="*/ 2147483646 h 160"/>
                              <a:gd name="T30" fmla="*/ 2147483646 w 152"/>
                              <a:gd name="T31" fmla="*/ 2147483646 h 160"/>
                              <a:gd name="T32" fmla="*/ 2147483646 w 152"/>
                              <a:gd name="T33" fmla="*/ 2147483646 h 160"/>
                              <a:gd name="T34" fmla="*/ 2147483646 w 152"/>
                              <a:gd name="T35" fmla="*/ 2147483646 h 160"/>
                              <a:gd name="T36" fmla="*/ 2147483646 w 152"/>
                              <a:gd name="T37" fmla="*/ 2147483646 h 16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2"/>
                              <a:gd name="T58" fmla="*/ 0 h 160"/>
                              <a:gd name="T59" fmla="*/ 152 w 152"/>
                              <a:gd name="T60" fmla="*/ 160 h 16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2" h="160">
                                <a:moveTo>
                                  <a:pt x="76" y="160"/>
                                </a:moveTo>
                                <a:lnTo>
                                  <a:pt x="30" y="114"/>
                                </a:lnTo>
                                <a:lnTo>
                                  <a:pt x="0" y="108"/>
                                </a:lnTo>
                                <a:lnTo>
                                  <a:pt x="18" y="98"/>
                                </a:lnTo>
                                <a:lnTo>
                                  <a:pt x="4" y="76"/>
                                </a:lnTo>
                                <a:lnTo>
                                  <a:pt x="8" y="62"/>
                                </a:lnTo>
                                <a:lnTo>
                                  <a:pt x="24" y="64"/>
                                </a:lnTo>
                                <a:lnTo>
                                  <a:pt x="20" y="34"/>
                                </a:lnTo>
                                <a:lnTo>
                                  <a:pt x="28" y="0"/>
                                </a:lnTo>
                                <a:lnTo>
                                  <a:pt x="52" y="0"/>
                                </a:lnTo>
                                <a:lnTo>
                                  <a:pt x="56" y="20"/>
                                </a:lnTo>
                                <a:lnTo>
                                  <a:pt x="76" y="22"/>
                                </a:lnTo>
                                <a:lnTo>
                                  <a:pt x="92" y="54"/>
                                </a:lnTo>
                                <a:lnTo>
                                  <a:pt x="124" y="48"/>
                                </a:lnTo>
                                <a:lnTo>
                                  <a:pt x="132" y="86"/>
                                </a:lnTo>
                                <a:lnTo>
                                  <a:pt x="152" y="88"/>
                                </a:lnTo>
                                <a:lnTo>
                                  <a:pt x="146" y="134"/>
                                </a:lnTo>
                                <a:lnTo>
                                  <a:pt x="102" y="156"/>
                                </a:lnTo>
                                <a:lnTo>
                                  <a:pt x="76" y="160"/>
                                </a:lnTo>
                                <a:close/>
                              </a:path>
                            </a:pathLst>
                          </a:custGeom>
                          <a:solidFill>
                            <a:srgbClr val="BC8FDD"/>
                          </a:solidFill>
                          <a:ln w="6350" cmpd="sng">
                            <a:solidFill>
                              <a:schemeClr val="tx1"/>
                            </a:solidFill>
                            <a:round/>
                            <a:headEnd/>
                            <a:tailEnd/>
                          </a:ln>
                        </p:spPr>
                        <p:txBody>
                          <a:bodyPr/>
                          <a:lstStyle/>
                          <a:p>
                            <a:endParaRPr lang="en-US"/>
                          </a:p>
                        </p:txBody>
                      </p:sp>
                      <p:sp>
                        <p:nvSpPr>
                          <p:cNvPr id="97" name="Freeform 216"/>
                          <p:cNvSpPr>
                            <a:spLocks/>
                          </p:cNvSpPr>
                          <p:nvPr/>
                        </p:nvSpPr>
                        <p:spPr bwMode="auto">
                          <a:xfrm rot="444908">
                            <a:off x="4394200" y="5322888"/>
                            <a:ext cx="801688" cy="635000"/>
                          </a:xfrm>
                          <a:custGeom>
                            <a:avLst/>
                            <a:gdLst>
                              <a:gd name="T0" fmla="*/ 2147483646 w 192"/>
                              <a:gd name="T1" fmla="*/ 2147483646 h 152"/>
                              <a:gd name="T2" fmla="*/ 2147483646 w 192"/>
                              <a:gd name="T3" fmla="*/ 2147483646 h 152"/>
                              <a:gd name="T4" fmla="*/ 2147483646 w 192"/>
                              <a:gd name="T5" fmla="*/ 2147483646 h 152"/>
                              <a:gd name="T6" fmla="*/ 2147483646 w 192"/>
                              <a:gd name="T7" fmla="*/ 2147483646 h 152"/>
                              <a:gd name="T8" fmla="*/ 2147483646 w 192"/>
                              <a:gd name="T9" fmla="*/ 2147483646 h 152"/>
                              <a:gd name="T10" fmla="*/ 2147483646 w 192"/>
                              <a:gd name="T11" fmla="*/ 2147483646 h 152"/>
                              <a:gd name="T12" fmla="*/ 2147483646 w 192"/>
                              <a:gd name="T13" fmla="*/ 2147483646 h 152"/>
                              <a:gd name="T14" fmla="*/ 2147483646 w 192"/>
                              <a:gd name="T15" fmla="*/ 2147483646 h 152"/>
                              <a:gd name="T16" fmla="*/ 2147483646 w 192"/>
                              <a:gd name="T17" fmla="*/ 2147483646 h 152"/>
                              <a:gd name="T18" fmla="*/ 2147483646 w 192"/>
                              <a:gd name="T19" fmla="*/ 2147483646 h 152"/>
                              <a:gd name="T20" fmla="*/ 0 w 192"/>
                              <a:gd name="T21" fmla="*/ 2147483646 h 152"/>
                              <a:gd name="T22" fmla="*/ 2147483646 w 192"/>
                              <a:gd name="T23" fmla="*/ 2147483646 h 152"/>
                              <a:gd name="T24" fmla="*/ 2147483646 w 192"/>
                              <a:gd name="T25" fmla="*/ 2147483646 h 152"/>
                              <a:gd name="T26" fmla="*/ 2147483646 w 192"/>
                              <a:gd name="T27" fmla="*/ 0 h 152"/>
                              <a:gd name="T28" fmla="*/ 2147483646 w 192"/>
                              <a:gd name="T29" fmla="*/ 2147483646 h 152"/>
                              <a:gd name="T30" fmla="*/ 2147483646 w 192"/>
                              <a:gd name="T31" fmla="*/ 2147483646 h 152"/>
                              <a:gd name="T32" fmla="*/ 2147483646 w 192"/>
                              <a:gd name="T33" fmla="*/ 2147483646 h 152"/>
                              <a:gd name="T34" fmla="*/ 2147483646 w 192"/>
                              <a:gd name="T35" fmla="*/ 2147483646 h 152"/>
                              <a:gd name="T36" fmla="*/ 2147483646 w 192"/>
                              <a:gd name="T37" fmla="*/ 2147483646 h 152"/>
                              <a:gd name="T38" fmla="*/ 2147483646 w 192"/>
                              <a:gd name="T39" fmla="*/ 2147483646 h 152"/>
                              <a:gd name="T40" fmla="*/ 2147483646 w 192"/>
                              <a:gd name="T41" fmla="*/ 2147483646 h 152"/>
                              <a:gd name="T42" fmla="*/ 2147483646 w 192"/>
                              <a:gd name="T43" fmla="*/ 2147483646 h 152"/>
                              <a:gd name="T44" fmla="*/ 2147483646 w 192"/>
                              <a:gd name="T45" fmla="*/ 2147483646 h 15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2"/>
                              <a:gd name="T70" fmla="*/ 0 h 152"/>
                              <a:gd name="T71" fmla="*/ 192 w 192"/>
                              <a:gd name="T72" fmla="*/ 152 h 15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2" h="152">
                                <a:moveTo>
                                  <a:pt x="164" y="140"/>
                                </a:moveTo>
                                <a:lnTo>
                                  <a:pt x="148" y="136"/>
                                </a:lnTo>
                                <a:lnTo>
                                  <a:pt x="148" y="122"/>
                                </a:lnTo>
                                <a:lnTo>
                                  <a:pt x="128" y="90"/>
                                </a:lnTo>
                                <a:lnTo>
                                  <a:pt x="120" y="84"/>
                                </a:lnTo>
                                <a:lnTo>
                                  <a:pt x="90" y="104"/>
                                </a:lnTo>
                                <a:lnTo>
                                  <a:pt x="64" y="128"/>
                                </a:lnTo>
                                <a:lnTo>
                                  <a:pt x="60" y="146"/>
                                </a:lnTo>
                                <a:lnTo>
                                  <a:pt x="40" y="144"/>
                                </a:lnTo>
                                <a:lnTo>
                                  <a:pt x="28" y="152"/>
                                </a:lnTo>
                                <a:lnTo>
                                  <a:pt x="0" y="4"/>
                                </a:lnTo>
                                <a:lnTo>
                                  <a:pt x="16" y="4"/>
                                </a:lnTo>
                                <a:lnTo>
                                  <a:pt x="14" y="16"/>
                                </a:lnTo>
                                <a:lnTo>
                                  <a:pt x="140" y="0"/>
                                </a:lnTo>
                                <a:lnTo>
                                  <a:pt x="156" y="8"/>
                                </a:lnTo>
                                <a:lnTo>
                                  <a:pt x="158" y="28"/>
                                </a:lnTo>
                                <a:lnTo>
                                  <a:pt x="192" y="32"/>
                                </a:lnTo>
                                <a:lnTo>
                                  <a:pt x="184" y="66"/>
                                </a:lnTo>
                                <a:lnTo>
                                  <a:pt x="188" y="96"/>
                                </a:lnTo>
                                <a:lnTo>
                                  <a:pt x="172" y="94"/>
                                </a:lnTo>
                                <a:lnTo>
                                  <a:pt x="168" y="108"/>
                                </a:lnTo>
                                <a:lnTo>
                                  <a:pt x="182" y="130"/>
                                </a:lnTo>
                                <a:lnTo>
                                  <a:pt x="164" y="140"/>
                                </a:lnTo>
                                <a:close/>
                              </a:path>
                            </a:pathLst>
                          </a:custGeom>
                          <a:solidFill>
                            <a:srgbClr val="BC8FDD"/>
                          </a:solidFill>
                          <a:ln w="6350" cmpd="sng">
                            <a:solidFill>
                              <a:schemeClr val="tx1"/>
                            </a:solidFill>
                            <a:round/>
                            <a:headEnd/>
                            <a:tailEnd/>
                          </a:ln>
                        </p:spPr>
                        <p:txBody>
                          <a:bodyPr/>
                          <a:lstStyle/>
                          <a:p>
                            <a:endParaRPr lang="en-US"/>
                          </a:p>
                        </p:txBody>
                      </p:sp>
                      <p:sp>
                        <p:nvSpPr>
                          <p:cNvPr id="98" name="Freeform 217"/>
                          <p:cNvSpPr>
                            <a:spLocks/>
                          </p:cNvSpPr>
                          <p:nvPr/>
                        </p:nvSpPr>
                        <p:spPr bwMode="auto">
                          <a:xfrm rot="444908">
                            <a:off x="4984750" y="4941888"/>
                            <a:ext cx="501650" cy="566737"/>
                          </a:xfrm>
                          <a:custGeom>
                            <a:avLst/>
                            <a:gdLst>
                              <a:gd name="T0" fmla="*/ 2147483646 w 120"/>
                              <a:gd name="T1" fmla="*/ 2147483646 h 136"/>
                              <a:gd name="T2" fmla="*/ 0 w 120"/>
                              <a:gd name="T3" fmla="*/ 2147483646 h 136"/>
                              <a:gd name="T4" fmla="*/ 2147483646 w 120"/>
                              <a:gd name="T5" fmla="*/ 2147483646 h 136"/>
                              <a:gd name="T6" fmla="*/ 2147483646 w 120"/>
                              <a:gd name="T7" fmla="*/ 2147483646 h 136"/>
                              <a:gd name="T8" fmla="*/ 2147483646 w 120"/>
                              <a:gd name="T9" fmla="*/ 0 h 136"/>
                              <a:gd name="T10" fmla="*/ 2147483646 w 120"/>
                              <a:gd name="T11" fmla="*/ 2147483646 h 136"/>
                              <a:gd name="T12" fmla="*/ 2147483646 w 120"/>
                              <a:gd name="T13" fmla="*/ 0 h 136"/>
                              <a:gd name="T14" fmla="*/ 2147483646 w 120"/>
                              <a:gd name="T15" fmla="*/ 2147483646 h 136"/>
                              <a:gd name="T16" fmla="*/ 2147483646 w 120"/>
                              <a:gd name="T17" fmla="*/ 2147483646 h 136"/>
                              <a:gd name="T18" fmla="*/ 2147483646 w 120"/>
                              <a:gd name="T19" fmla="*/ 2147483646 h 136"/>
                              <a:gd name="T20" fmla="*/ 2147483646 w 120"/>
                              <a:gd name="T21" fmla="*/ 2147483646 h 136"/>
                              <a:gd name="T22" fmla="*/ 2147483646 w 120"/>
                              <a:gd name="T23" fmla="*/ 2147483646 h 136"/>
                              <a:gd name="T24" fmla="*/ 2147483646 w 120"/>
                              <a:gd name="T25" fmla="*/ 2147483646 h 136"/>
                              <a:gd name="T26" fmla="*/ 2147483646 w 120"/>
                              <a:gd name="T27" fmla="*/ 2147483646 h 136"/>
                              <a:gd name="T28" fmla="*/ 2147483646 w 120"/>
                              <a:gd name="T29" fmla="*/ 2147483646 h 136"/>
                              <a:gd name="T30" fmla="*/ 2147483646 w 120"/>
                              <a:gd name="T31" fmla="*/ 2147483646 h 136"/>
                              <a:gd name="T32" fmla="*/ 2147483646 w 120"/>
                              <a:gd name="T33" fmla="*/ 2147483646 h 1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0"/>
                              <a:gd name="T52" fmla="*/ 0 h 136"/>
                              <a:gd name="T53" fmla="*/ 120 w 120"/>
                              <a:gd name="T54" fmla="*/ 136 h 1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0" h="136">
                                <a:moveTo>
                                  <a:pt x="12" y="104"/>
                                </a:moveTo>
                                <a:lnTo>
                                  <a:pt x="0" y="22"/>
                                </a:lnTo>
                                <a:lnTo>
                                  <a:pt x="10" y="20"/>
                                </a:lnTo>
                                <a:lnTo>
                                  <a:pt x="8" y="8"/>
                                </a:lnTo>
                                <a:lnTo>
                                  <a:pt x="36" y="0"/>
                                </a:lnTo>
                                <a:lnTo>
                                  <a:pt x="40" y="8"/>
                                </a:lnTo>
                                <a:lnTo>
                                  <a:pt x="80" y="0"/>
                                </a:lnTo>
                                <a:lnTo>
                                  <a:pt x="76" y="20"/>
                                </a:lnTo>
                                <a:lnTo>
                                  <a:pt x="110" y="16"/>
                                </a:lnTo>
                                <a:lnTo>
                                  <a:pt x="114" y="52"/>
                                </a:lnTo>
                                <a:lnTo>
                                  <a:pt x="120" y="124"/>
                                </a:lnTo>
                                <a:lnTo>
                                  <a:pt x="86" y="132"/>
                                </a:lnTo>
                                <a:lnTo>
                                  <a:pt x="88" y="136"/>
                                </a:lnTo>
                                <a:lnTo>
                                  <a:pt x="64" y="136"/>
                                </a:lnTo>
                                <a:lnTo>
                                  <a:pt x="30" y="132"/>
                                </a:lnTo>
                                <a:lnTo>
                                  <a:pt x="28" y="112"/>
                                </a:lnTo>
                                <a:lnTo>
                                  <a:pt x="12" y="104"/>
                                </a:lnTo>
                                <a:close/>
                              </a:path>
                            </a:pathLst>
                          </a:custGeom>
                          <a:solidFill>
                            <a:srgbClr val="BC8FDD"/>
                          </a:solidFill>
                          <a:ln w="6350" cmpd="sng">
                            <a:solidFill>
                              <a:schemeClr val="tx1"/>
                            </a:solidFill>
                            <a:round/>
                            <a:headEnd/>
                            <a:tailEnd/>
                          </a:ln>
                        </p:spPr>
                        <p:txBody>
                          <a:bodyPr/>
                          <a:lstStyle/>
                          <a:p>
                            <a:endParaRPr lang="en-US"/>
                          </a:p>
                        </p:txBody>
                      </p:sp>
                      <p:sp>
                        <p:nvSpPr>
                          <p:cNvPr id="99" name="Freeform 218"/>
                          <p:cNvSpPr>
                            <a:spLocks/>
                          </p:cNvSpPr>
                          <p:nvPr/>
                        </p:nvSpPr>
                        <p:spPr bwMode="auto">
                          <a:xfrm rot="444908">
                            <a:off x="4287838" y="4959350"/>
                            <a:ext cx="750887" cy="409575"/>
                          </a:xfrm>
                          <a:custGeom>
                            <a:avLst/>
                            <a:gdLst>
                              <a:gd name="T0" fmla="*/ 2147483646 w 180"/>
                              <a:gd name="T1" fmla="*/ 2147483646 h 98"/>
                              <a:gd name="T2" fmla="*/ 2147483646 w 180"/>
                              <a:gd name="T3" fmla="*/ 2147483646 h 98"/>
                              <a:gd name="T4" fmla="*/ 0 w 180"/>
                              <a:gd name="T5" fmla="*/ 2147483646 h 98"/>
                              <a:gd name="T6" fmla="*/ 2147483646 w 180"/>
                              <a:gd name="T7" fmla="*/ 0 h 98"/>
                              <a:gd name="T8" fmla="*/ 2147483646 w 180"/>
                              <a:gd name="T9" fmla="*/ 2147483646 h 98"/>
                              <a:gd name="T10" fmla="*/ 2147483646 w 180"/>
                              <a:gd name="T11" fmla="*/ 2147483646 h 98"/>
                              <a:gd name="T12" fmla="*/ 2147483646 w 180"/>
                              <a:gd name="T13" fmla="*/ 2147483646 h 98"/>
                              <a:gd name="T14" fmla="*/ 2147483646 w 180"/>
                              <a:gd name="T15" fmla="*/ 2147483646 h 98"/>
                              <a:gd name="T16" fmla="*/ 0 60000 65536"/>
                              <a:gd name="T17" fmla="*/ 0 60000 65536"/>
                              <a:gd name="T18" fmla="*/ 0 60000 65536"/>
                              <a:gd name="T19" fmla="*/ 0 60000 65536"/>
                              <a:gd name="T20" fmla="*/ 0 60000 65536"/>
                              <a:gd name="T21" fmla="*/ 0 60000 65536"/>
                              <a:gd name="T22" fmla="*/ 0 60000 65536"/>
                              <a:gd name="T23" fmla="*/ 0 60000 65536"/>
                              <a:gd name="T24" fmla="*/ 0 w 180"/>
                              <a:gd name="T25" fmla="*/ 0 h 98"/>
                              <a:gd name="T26" fmla="*/ 180 w 180"/>
                              <a:gd name="T27" fmla="*/ 98 h 9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0" h="98">
                                <a:moveTo>
                                  <a:pt x="40" y="86"/>
                                </a:moveTo>
                                <a:lnTo>
                                  <a:pt x="4" y="74"/>
                                </a:lnTo>
                                <a:lnTo>
                                  <a:pt x="0" y="22"/>
                                </a:lnTo>
                                <a:lnTo>
                                  <a:pt x="168" y="0"/>
                                </a:lnTo>
                                <a:lnTo>
                                  <a:pt x="180" y="82"/>
                                </a:lnTo>
                                <a:lnTo>
                                  <a:pt x="54" y="98"/>
                                </a:lnTo>
                                <a:lnTo>
                                  <a:pt x="56" y="86"/>
                                </a:lnTo>
                                <a:lnTo>
                                  <a:pt x="40" y="86"/>
                                </a:lnTo>
                                <a:close/>
                              </a:path>
                            </a:pathLst>
                          </a:custGeom>
                          <a:solidFill>
                            <a:srgbClr val="BC8FDD"/>
                          </a:solidFill>
                          <a:ln w="6350" cmpd="sng">
                            <a:solidFill>
                              <a:schemeClr val="tx1"/>
                            </a:solidFill>
                            <a:round/>
                            <a:headEnd/>
                            <a:tailEnd/>
                          </a:ln>
                        </p:spPr>
                        <p:txBody>
                          <a:bodyPr/>
                          <a:lstStyle/>
                          <a:p>
                            <a:endParaRPr lang="en-US"/>
                          </a:p>
                        </p:txBody>
                      </p:sp>
                      <p:sp>
                        <p:nvSpPr>
                          <p:cNvPr id="100" name="Freeform 219"/>
                          <p:cNvSpPr>
                            <a:spLocks/>
                          </p:cNvSpPr>
                          <p:nvPr/>
                        </p:nvSpPr>
                        <p:spPr bwMode="auto">
                          <a:xfrm rot="444908">
                            <a:off x="3879850" y="5211763"/>
                            <a:ext cx="633413" cy="727075"/>
                          </a:xfrm>
                          <a:custGeom>
                            <a:avLst/>
                            <a:gdLst>
                              <a:gd name="T0" fmla="*/ 0 w 152"/>
                              <a:gd name="T1" fmla="*/ 2147483646 h 174"/>
                              <a:gd name="T2" fmla="*/ 2147483646 w 152"/>
                              <a:gd name="T3" fmla="*/ 2147483646 h 174"/>
                              <a:gd name="T4" fmla="*/ 2147483646 w 152"/>
                              <a:gd name="T5" fmla="*/ 0 h 174"/>
                              <a:gd name="T6" fmla="*/ 2147483646 w 152"/>
                              <a:gd name="T7" fmla="*/ 2147483646 h 174"/>
                              <a:gd name="T8" fmla="*/ 2147483646 w 152"/>
                              <a:gd name="T9" fmla="*/ 2147483646 h 174"/>
                              <a:gd name="T10" fmla="*/ 2147483646 w 152"/>
                              <a:gd name="T11" fmla="*/ 2147483646 h 174"/>
                              <a:gd name="T12" fmla="*/ 2147483646 w 152"/>
                              <a:gd name="T13" fmla="*/ 2147483646 h 174"/>
                              <a:gd name="T14" fmla="*/ 2147483646 w 152"/>
                              <a:gd name="T15" fmla="*/ 2147483646 h 174"/>
                              <a:gd name="T16" fmla="*/ 2147483646 w 152"/>
                              <a:gd name="T17" fmla="*/ 2147483646 h 174"/>
                              <a:gd name="T18" fmla="*/ 2147483646 w 152"/>
                              <a:gd name="T19" fmla="*/ 2147483646 h 174"/>
                              <a:gd name="T20" fmla="*/ 2147483646 w 152"/>
                              <a:gd name="T21" fmla="*/ 2147483646 h 174"/>
                              <a:gd name="T22" fmla="*/ 0 w 152"/>
                              <a:gd name="T23" fmla="*/ 2147483646 h 1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2"/>
                              <a:gd name="T37" fmla="*/ 0 h 174"/>
                              <a:gd name="T38" fmla="*/ 152 w 152"/>
                              <a:gd name="T39" fmla="*/ 174 h 1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2" h="174">
                                <a:moveTo>
                                  <a:pt x="0" y="28"/>
                                </a:moveTo>
                                <a:lnTo>
                                  <a:pt x="32" y="24"/>
                                </a:lnTo>
                                <a:lnTo>
                                  <a:pt x="88" y="0"/>
                                </a:lnTo>
                                <a:lnTo>
                                  <a:pt x="124" y="12"/>
                                </a:lnTo>
                                <a:lnTo>
                                  <a:pt x="152" y="160"/>
                                </a:lnTo>
                                <a:lnTo>
                                  <a:pt x="142" y="168"/>
                                </a:lnTo>
                                <a:lnTo>
                                  <a:pt x="106" y="152"/>
                                </a:lnTo>
                                <a:lnTo>
                                  <a:pt x="62" y="144"/>
                                </a:lnTo>
                                <a:lnTo>
                                  <a:pt x="34" y="156"/>
                                </a:lnTo>
                                <a:lnTo>
                                  <a:pt x="24" y="174"/>
                                </a:lnTo>
                                <a:lnTo>
                                  <a:pt x="10" y="172"/>
                                </a:lnTo>
                                <a:lnTo>
                                  <a:pt x="0" y="28"/>
                                </a:lnTo>
                                <a:close/>
                              </a:path>
                            </a:pathLst>
                          </a:custGeom>
                          <a:solidFill>
                            <a:srgbClr val="33CC33"/>
                          </a:solidFill>
                          <a:ln w="6350" cmpd="sng">
                            <a:solidFill>
                              <a:schemeClr val="tx1"/>
                            </a:solidFill>
                            <a:round/>
                            <a:headEnd/>
                            <a:tailEnd/>
                          </a:ln>
                        </p:spPr>
                        <p:txBody>
                          <a:bodyPr/>
                          <a:lstStyle/>
                          <a:p>
                            <a:endParaRPr lang="en-US"/>
                          </a:p>
                        </p:txBody>
                      </p:sp>
                      <p:sp>
                        <p:nvSpPr>
                          <p:cNvPr id="101" name="Freeform 220"/>
                          <p:cNvSpPr>
                            <a:spLocks/>
                          </p:cNvSpPr>
                          <p:nvPr/>
                        </p:nvSpPr>
                        <p:spPr bwMode="auto">
                          <a:xfrm rot="444908">
                            <a:off x="3421063" y="4935538"/>
                            <a:ext cx="517525" cy="935037"/>
                          </a:xfrm>
                          <a:custGeom>
                            <a:avLst/>
                            <a:gdLst>
                              <a:gd name="T0" fmla="*/ 2147483646 w 124"/>
                              <a:gd name="T1" fmla="*/ 2147483646 h 224"/>
                              <a:gd name="T2" fmla="*/ 2147483646 w 124"/>
                              <a:gd name="T3" fmla="*/ 2147483646 h 224"/>
                              <a:gd name="T4" fmla="*/ 2147483646 w 124"/>
                              <a:gd name="T5" fmla="*/ 2147483646 h 224"/>
                              <a:gd name="T6" fmla="*/ 2147483646 w 124"/>
                              <a:gd name="T7" fmla="*/ 2147483646 h 224"/>
                              <a:gd name="T8" fmla="*/ 2147483646 w 124"/>
                              <a:gd name="T9" fmla="*/ 2147483646 h 224"/>
                              <a:gd name="T10" fmla="*/ 2147483646 w 124"/>
                              <a:gd name="T11" fmla="*/ 2147483646 h 224"/>
                              <a:gd name="T12" fmla="*/ 0 w 124"/>
                              <a:gd name="T13" fmla="*/ 2147483646 h 224"/>
                              <a:gd name="T14" fmla="*/ 2147483646 w 124"/>
                              <a:gd name="T15" fmla="*/ 0 h 224"/>
                              <a:gd name="T16" fmla="*/ 2147483646 w 124"/>
                              <a:gd name="T17" fmla="*/ 2147483646 h 224"/>
                              <a:gd name="T18" fmla="*/ 2147483646 w 124"/>
                              <a:gd name="T19" fmla="*/ 2147483646 h 224"/>
                              <a:gd name="T20" fmla="*/ 2147483646 w 124"/>
                              <a:gd name="T21" fmla="*/ 2147483646 h 2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4"/>
                              <a:gd name="T34" fmla="*/ 0 h 224"/>
                              <a:gd name="T35" fmla="*/ 124 w 124"/>
                              <a:gd name="T36" fmla="*/ 224 h 2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4" h="224">
                                <a:moveTo>
                                  <a:pt x="124" y="222"/>
                                </a:moveTo>
                                <a:lnTo>
                                  <a:pt x="106" y="224"/>
                                </a:lnTo>
                                <a:lnTo>
                                  <a:pt x="74" y="190"/>
                                </a:lnTo>
                                <a:lnTo>
                                  <a:pt x="62" y="192"/>
                                </a:lnTo>
                                <a:lnTo>
                                  <a:pt x="40" y="182"/>
                                </a:lnTo>
                                <a:lnTo>
                                  <a:pt x="14" y="186"/>
                                </a:lnTo>
                                <a:lnTo>
                                  <a:pt x="0" y="6"/>
                                </a:lnTo>
                                <a:lnTo>
                                  <a:pt x="34" y="0"/>
                                </a:lnTo>
                                <a:lnTo>
                                  <a:pt x="44" y="88"/>
                                </a:lnTo>
                                <a:lnTo>
                                  <a:pt x="114" y="78"/>
                                </a:lnTo>
                                <a:lnTo>
                                  <a:pt x="124" y="222"/>
                                </a:lnTo>
                                <a:close/>
                              </a:path>
                            </a:pathLst>
                          </a:custGeom>
                          <a:solidFill>
                            <a:srgbClr val="33CC33"/>
                          </a:solidFill>
                          <a:ln w="6350" cmpd="sng">
                            <a:solidFill>
                              <a:schemeClr val="tx1"/>
                            </a:solidFill>
                            <a:round/>
                            <a:headEnd/>
                            <a:tailEnd/>
                          </a:ln>
                        </p:spPr>
                        <p:txBody>
                          <a:bodyPr/>
                          <a:lstStyle/>
                          <a:p>
                            <a:endParaRPr lang="en-US"/>
                          </a:p>
                        </p:txBody>
                      </p:sp>
                      <p:sp>
                        <p:nvSpPr>
                          <p:cNvPr id="102" name="Freeform 221"/>
                          <p:cNvSpPr>
                            <a:spLocks/>
                          </p:cNvSpPr>
                          <p:nvPr/>
                        </p:nvSpPr>
                        <p:spPr bwMode="auto">
                          <a:xfrm rot="444908">
                            <a:off x="3041650" y="4905375"/>
                            <a:ext cx="450850" cy="752475"/>
                          </a:xfrm>
                          <a:custGeom>
                            <a:avLst/>
                            <a:gdLst>
                              <a:gd name="T0" fmla="*/ 2147483646 w 108"/>
                              <a:gd name="T1" fmla="*/ 2147483646 h 180"/>
                              <a:gd name="T2" fmla="*/ 2147483646 w 108"/>
                              <a:gd name="T3" fmla="*/ 2147483646 h 180"/>
                              <a:gd name="T4" fmla="*/ 2147483646 w 108"/>
                              <a:gd name="T5" fmla="*/ 2147483646 h 180"/>
                              <a:gd name="T6" fmla="*/ 2147483646 w 108"/>
                              <a:gd name="T7" fmla="*/ 2147483646 h 180"/>
                              <a:gd name="T8" fmla="*/ 2147483646 w 108"/>
                              <a:gd name="T9" fmla="*/ 2147483646 h 180"/>
                              <a:gd name="T10" fmla="*/ 0 w 108"/>
                              <a:gd name="T11" fmla="*/ 2147483646 h 180"/>
                              <a:gd name="T12" fmla="*/ 2147483646 w 108"/>
                              <a:gd name="T13" fmla="*/ 2147483646 h 180"/>
                              <a:gd name="T14" fmla="*/ 2147483646 w 108"/>
                              <a:gd name="T15" fmla="*/ 2147483646 h 180"/>
                              <a:gd name="T16" fmla="*/ 2147483646 w 108"/>
                              <a:gd name="T17" fmla="*/ 0 h 180"/>
                              <a:gd name="T18" fmla="*/ 2147483646 w 108"/>
                              <a:gd name="T19" fmla="*/ 2147483646 h 1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180"/>
                              <a:gd name="T32" fmla="*/ 108 w 108"/>
                              <a:gd name="T33" fmla="*/ 180 h 1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180">
                                <a:moveTo>
                                  <a:pt x="108" y="180"/>
                                </a:moveTo>
                                <a:lnTo>
                                  <a:pt x="52" y="178"/>
                                </a:lnTo>
                                <a:lnTo>
                                  <a:pt x="52" y="168"/>
                                </a:lnTo>
                                <a:lnTo>
                                  <a:pt x="16" y="110"/>
                                </a:lnTo>
                                <a:lnTo>
                                  <a:pt x="12" y="36"/>
                                </a:lnTo>
                                <a:lnTo>
                                  <a:pt x="0" y="24"/>
                                </a:lnTo>
                                <a:lnTo>
                                  <a:pt x="12" y="16"/>
                                </a:lnTo>
                                <a:lnTo>
                                  <a:pt x="16" y="8"/>
                                </a:lnTo>
                                <a:lnTo>
                                  <a:pt x="94" y="0"/>
                                </a:lnTo>
                                <a:lnTo>
                                  <a:pt x="108" y="180"/>
                                </a:lnTo>
                                <a:close/>
                              </a:path>
                            </a:pathLst>
                          </a:custGeom>
                          <a:solidFill>
                            <a:srgbClr val="33CC33"/>
                          </a:solidFill>
                          <a:ln w="6350" cmpd="sng">
                            <a:solidFill>
                              <a:schemeClr val="tx1"/>
                            </a:solidFill>
                            <a:round/>
                            <a:headEnd/>
                            <a:tailEnd/>
                          </a:ln>
                        </p:spPr>
                        <p:txBody>
                          <a:bodyPr/>
                          <a:lstStyle/>
                          <a:p>
                            <a:endParaRPr lang="en-US"/>
                          </a:p>
                        </p:txBody>
                      </p:sp>
                      <p:sp>
                        <p:nvSpPr>
                          <p:cNvPr id="103" name="Freeform 222"/>
                          <p:cNvSpPr>
                            <a:spLocks/>
                          </p:cNvSpPr>
                          <p:nvPr/>
                        </p:nvSpPr>
                        <p:spPr bwMode="auto">
                          <a:xfrm rot="444908">
                            <a:off x="2422525" y="4840288"/>
                            <a:ext cx="709613" cy="460375"/>
                          </a:xfrm>
                          <a:custGeom>
                            <a:avLst/>
                            <a:gdLst>
                              <a:gd name="T0" fmla="*/ 2147483646 w 170"/>
                              <a:gd name="T1" fmla="*/ 2147483646 h 110"/>
                              <a:gd name="T2" fmla="*/ 2147483646 w 170"/>
                              <a:gd name="T3" fmla="*/ 2147483646 h 110"/>
                              <a:gd name="T4" fmla="*/ 2147483646 w 170"/>
                              <a:gd name="T5" fmla="*/ 2147483646 h 110"/>
                              <a:gd name="T6" fmla="*/ 2147483646 w 170"/>
                              <a:gd name="T7" fmla="*/ 2147483646 h 110"/>
                              <a:gd name="T8" fmla="*/ 2147483646 w 170"/>
                              <a:gd name="T9" fmla="*/ 2147483646 h 110"/>
                              <a:gd name="T10" fmla="*/ 2147483646 w 170"/>
                              <a:gd name="T11" fmla="*/ 2147483646 h 110"/>
                              <a:gd name="T12" fmla="*/ 2147483646 w 170"/>
                              <a:gd name="T13" fmla="*/ 2147483646 h 110"/>
                              <a:gd name="T14" fmla="*/ 2147483646 w 170"/>
                              <a:gd name="T15" fmla="*/ 2147483646 h 110"/>
                              <a:gd name="T16" fmla="*/ 2147483646 w 170"/>
                              <a:gd name="T17" fmla="*/ 2147483646 h 110"/>
                              <a:gd name="T18" fmla="*/ 0 w 170"/>
                              <a:gd name="T19" fmla="*/ 2147483646 h 110"/>
                              <a:gd name="T20" fmla="*/ 2147483646 w 170"/>
                              <a:gd name="T21" fmla="*/ 2147483646 h 110"/>
                              <a:gd name="T22" fmla="*/ 2147483646 w 170"/>
                              <a:gd name="T23" fmla="*/ 2147483646 h 110"/>
                              <a:gd name="T24" fmla="*/ 2147483646 w 170"/>
                              <a:gd name="T25" fmla="*/ 0 h 110"/>
                              <a:gd name="T26" fmla="*/ 2147483646 w 170"/>
                              <a:gd name="T27" fmla="*/ 2147483646 h 110"/>
                              <a:gd name="T28" fmla="*/ 2147483646 w 170"/>
                              <a:gd name="T29" fmla="*/ 2147483646 h 110"/>
                              <a:gd name="T30" fmla="*/ 2147483646 w 170"/>
                              <a:gd name="T31" fmla="*/ 2147483646 h 110"/>
                              <a:gd name="T32" fmla="*/ 2147483646 w 170"/>
                              <a:gd name="T33" fmla="*/ 2147483646 h 110"/>
                              <a:gd name="T34" fmla="*/ 2147483646 w 170"/>
                              <a:gd name="T35" fmla="*/ 2147483646 h 1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0"/>
                              <a:gd name="T55" fmla="*/ 0 h 110"/>
                              <a:gd name="T56" fmla="*/ 170 w 170"/>
                              <a:gd name="T57" fmla="*/ 110 h 1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0" h="110">
                                <a:moveTo>
                                  <a:pt x="170" y="110"/>
                                </a:moveTo>
                                <a:lnTo>
                                  <a:pt x="130" y="76"/>
                                </a:lnTo>
                                <a:lnTo>
                                  <a:pt x="112" y="80"/>
                                </a:lnTo>
                                <a:lnTo>
                                  <a:pt x="90" y="98"/>
                                </a:lnTo>
                                <a:lnTo>
                                  <a:pt x="74" y="100"/>
                                </a:lnTo>
                                <a:lnTo>
                                  <a:pt x="30" y="88"/>
                                </a:lnTo>
                                <a:lnTo>
                                  <a:pt x="22" y="92"/>
                                </a:lnTo>
                                <a:lnTo>
                                  <a:pt x="16" y="96"/>
                                </a:lnTo>
                                <a:lnTo>
                                  <a:pt x="14" y="96"/>
                                </a:lnTo>
                                <a:lnTo>
                                  <a:pt x="0" y="18"/>
                                </a:lnTo>
                                <a:lnTo>
                                  <a:pt x="104" y="4"/>
                                </a:lnTo>
                                <a:lnTo>
                                  <a:pt x="146" y="4"/>
                                </a:lnTo>
                                <a:lnTo>
                                  <a:pt x="170" y="0"/>
                                </a:lnTo>
                                <a:lnTo>
                                  <a:pt x="170" y="8"/>
                                </a:lnTo>
                                <a:lnTo>
                                  <a:pt x="166" y="16"/>
                                </a:lnTo>
                                <a:lnTo>
                                  <a:pt x="154" y="24"/>
                                </a:lnTo>
                                <a:lnTo>
                                  <a:pt x="166" y="36"/>
                                </a:lnTo>
                                <a:lnTo>
                                  <a:pt x="170" y="110"/>
                                </a:lnTo>
                                <a:close/>
                              </a:path>
                            </a:pathLst>
                          </a:custGeom>
                          <a:solidFill>
                            <a:srgbClr val="FFFF53"/>
                          </a:solidFill>
                          <a:ln w="6350" cmpd="sng">
                            <a:solidFill>
                              <a:schemeClr val="tx1"/>
                            </a:solidFill>
                            <a:round/>
                            <a:headEnd/>
                            <a:tailEnd/>
                          </a:ln>
                        </p:spPr>
                        <p:txBody>
                          <a:bodyPr/>
                          <a:lstStyle/>
                          <a:p>
                            <a:endParaRPr lang="en-US"/>
                          </a:p>
                        </p:txBody>
                      </p:sp>
                      <p:sp>
                        <p:nvSpPr>
                          <p:cNvPr id="104" name="Freeform 223"/>
                          <p:cNvSpPr>
                            <a:spLocks/>
                          </p:cNvSpPr>
                          <p:nvPr/>
                        </p:nvSpPr>
                        <p:spPr bwMode="auto">
                          <a:xfrm rot="444908">
                            <a:off x="2427288" y="4383088"/>
                            <a:ext cx="658812" cy="527050"/>
                          </a:xfrm>
                          <a:custGeom>
                            <a:avLst/>
                            <a:gdLst>
                              <a:gd name="T0" fmla="*/ 2147483646 w 158"/>
                              <a:gd name="T1" fmla="*/ 2147483646 h 126"/>
                              <a:gd name="T2" fmla="*/ 0 w 158"/>
                              <a:gd name="T3" fmla="*/ 2147483646 h 126"/>
                              <a:gd name="T4" fmla="*/ 2147483646 w 158"/>
                              <a:gd name="T5" fmla="*/ 2147483646 h 126"/>
                              <a:gd name="T6" fmla="*/ 2147483646 w 158"/>
                              <a:gd name="T7" fmla="*/ 2147483646 h 126"/>
                              <a:gd name="T8" fmla="*/ 2147483646 w 158"/>
                              <a:gd name="T9" fmla="*/ 0 h 126"/>
                              <a:gd name="T10" fmla="*/ 2147483646 w 158"/>
                              <a:gd name="T11" fmla="*/ 2147483646 h 126"/>
                              <a:gd name="T12" fmla="*/ 2147483646 w 158"/>
                              <a:gd name="T13" fmla="*/ 2147483646 h 126"/>
                              <a:gd name="T14" fmla="*/ 2147483646 w 158"/>
                              <a:gd name="T15" fmla="*/ 2147483646 h 126"/>
                              <a:gd name="T16" fmla="*/ 2147483646 w 158"/>
                              <a:gd name="T17" fmla="*/ 2147483646 h 126"/>
                              <a:gd name="T18" fmla="*/ 2147483646 w 158"/>
                              <a:gd name="T19" fmla="*/ 2147483646 h 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
                              <a:gd name="T31" fmla="*/ 0 h 126"/>
                              <a:gd name="T32" fmla="*/ 158 w 158"/>
                              <a:gd name="T33" fmla="*/ 126 h 1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 h="126">
                                <a:moveTo>
                                  <a:pt x="12" y="126"/>
                                </a:moveTo>
                                <a:lnTo>
                                  <a:pt x="0" y="32"/>
                                </a:lnTo>
                                <a:lnTo>
                                  <a:pt x="98" y="12"/>
                                </a:lnTo>
                                <a:lnTo>
                                  <a:pt x="98" y="4"/>
                                </a:lnTo>
                                <a:lnTo>
                                  <a:pt x="136" y="0"/>
                                </a:lnTo>
                                <a:lnTo>
                                  <a:pt x="138" y="8"/>
                                </a:lnTo>
                                <a:lnTo>
                                  <a:pt x="146" y="10"/>
                                </a:lnTo>
                                <a:lnTo>
                                  <a:pt x="158" y="112"/>
                                </a:lnTo>
                                <a:lnTo>
                                  <a:pt x="106" y="112"/>
                                </a:lnTo>
                                <a:lnTo>
                                  <a:pt x="12" y="126"/>
                                </a:lnTo>
                                <a:close/>
                              </a:path>
                            </a:pathLst>
                          </a:custGeom>
                          <a:solidFill>
                            <a:srgbClr val="FFFF53"/>
                          </a:solidFill>
                          <a:ln w="6350" cmpd="sng">
                            <a:solidFill>
                              <a:schemeClr val="tx1"/>
                            </a:solidFill>
                            <a:round/>
                            <a:headEnd/>
                            <a:tailEnd/>
                          </a:ln>
                        </p:spPr>
                        <p:txBody>
                          <a:bodyPr/>
                          <a:lstStyle/>
                          <a:p>
                            <a:endParaRPr lang="en-US"/>
                          </a:p>
                        </p:txBody>
                      </p:sp>
                      <p:sp>
                        <p:nvSpPr>
                          <p:cNvPr id="105" name="Freeform 224"/>
                          <p:cNvSpPr>
                            <a:spLocks/>
                          </p:cNvSpPr>
                          <p:nvPr/>
                        </p:nvSpPr>
                        <p:spPr bwMode="auto">
                          <a:xfrm rot="444908">
                            <a:off x="2997200" y="4387850"/>
                            <a:ext cx="493713" cy="541338"/>
                          </a:xfrm>
                          <a:custGeom>
                            <a:avLst/>
                            <a:gdLst>
                              <a:gd name="T0" fmla="*/ 0 w 118"/>
                              <a:gd name="T1" fmla="*/ 2147483646 h 130"/>
                              <a:gd name="T2" fmla="*/ 2147483646 w 118"/>
                              <a:gd name="T3" fmla="*/ 2147483646 h 130"/>
                              <a:gd name="T4" fmla="*/ 2147483646 w 118"/>
                              <a:gd name="T5" fmla="*/ 2147483646 h 130"/>
                              <a:gd name="T6" fmla="*/ 2147483646 w 118"/>
                              <a:gd name="T7" fmla="*/ 2147483646 h 130"/>
                              <a:gd name="T8" fmla="*/ 2147483646 w 118"/>
                              <a:gd name="T9" fmla="*/ 0 h 130"/>
                              <a:gd name="T10" fmla="*/ 2147483646 w 118"/>
                              <a:gd name="T11" fmla="*/ 0 h 130"/>
                              <a:gd name="T12" fmla="*/ 2147483646 w 118"/>
                              <a:gd name="T13" fmla="*/ 0 h 130"/>
                              <a:gd name="T14" fmla="*/ 2147483646 w 118"/>
                              <a:gd name="T15" fmla="*/ 2147483646 h 130"/>
                              <a:gd name="T16" fmla="*/ 2147483646 w 118"/>
                              <a:gd name="T17" fmla="*/ 2147483646 h 130"/>
                              <a:gd name="T18" fmla="*/ 2147483646 w 118"/>
                              <a:gd name="T19" fmla="*/ 2147483646 h 130"/>
                              <a:gd name="T20" fmla="*/ 2147483646 w 118"/>
                              <a:gd name="T21" fmla="*/ 2147483646 h 130"/>
                              <a:gd name="T22" fmla="*/ 2147483646 w 118"/>
                              <a:gd name="T23" fmla="*/ 2147483646 h 130"/>
                              <a:gd name="T24" fmla="*/ 2147483646 w 118"/>
                              <a:gd name="T25" fmla="*/ 2147483646 h 130"/>
                              <a:gd name="T26" fmla="*/ 0 w 118"/>
                              <a:gd name="T27" fmla="*/ 2147483646 h 1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8"/>
                              <a:gd name="T43" fmla="*/ 0 h 130"/>
                              <a:gd name="T44" fmla="*/ 118 w 118"/>
                              <a:gd name="T45" fmla="*/ 130 h 13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8" h="130">
                                <a:moveTo>
                                  <a:pt x="0" y="14"/>
                                </a:moveTo>
                                <a:lnTo>
                                  <a:pt x="28" y="10"/>
                                </a:lnTo>
                                <a:lnTo>
                                  <a:pt x="62" y="6"/>
                                </a:lnTo>
                                <a:lnTo>
                                  <a:pt x="90" y="2"/>
                                </a:lnTo>
                                <a:lnTo>
                                  <a:pt x="104" y="0"/>
                                </a:lnTo>
                                <a:lnTo>
                                  <a:pt x="108" y="0"/>
                                </a:lnTo>
                                <a:lnTo>
                                  <a:pt x="110" y="0"/>
                                </a:lnTo>
                                <a:lnTo>
                                  <a:pt x="118" y="122"/>
                                </a:lnTo>
                                <a:lnTo>
                                  <a:pt x="46" y="130"/>
                                </a:lnTo>
                                <a:lnTo>
                                  <a:pt x="46" y="122"/>
                                </a:lnTo>
                                <a:lnTo>
                                  <a:pt x="22" y="126"/>
                                </a:lnTo>
                                <a:lnTo>
                                  <a:pt x="10" y="24"/>
                                </a:lnTo>
                                <a:lnTo>
                                  <a:pt x="2" y="22"/>
                                </a:lnTo>
                                <a:lnTo>
                                  <a:pt x="0" y="14"/>
                                </a:lnTo>
                                <a:close/>
                              </a:path>
                            </a:pathLst>
                          </a:custGeom>
                          <a:solidFill>
                            <a:srgbClr val="33CC33"/>
                          </a:solidFill>
                          <a:ln w="6350" cmpd="sng">
                            <a:solidFill>
                              <a:schemeClr val="tx1"/>
                            </a:solidFill>
                            <a:round/>
                            <a:headEnd/>
                            <a:tailEnd/>
                          </a:ln>
                        </p:spPr>
                        <p:txBody>
                          <a:bodyPr/>
                          <a:lstStyle/>
                          <a:p>
                            <a:endParaRPr lang="en-US"/>
                          </a:p>
                        </p:txBody>
                      </p:sp>
                      <p:sp>
                        <p:nvSpPr>
                          <p:cNvPr id="106" name="Freeform 225"/>
                          <p:cNvSpPr>
                            <a:spLocks/>
                          </p:cNvSpPr>
                          <p:nvPr/>
                        </p:nvSpPr>
                        <p:spPr bwMode="auto">
                          <a:xfrm rot="444908">
                            <a:off x="3455988" y="4425950"/>
                            <a:ext cx="549275" cy="533400"/>
                          </a:xfrm>
                          <a:custGeom>
                            <a:avLst/>
                            <a:gdLst>
                              <a:gd name="T0" fmla="*/ 0 w 132"/>
                              <a:gd name="T1" fmla="*/ 2147483646 h 128"/>
                              <a:gd name="T2" fmla="*/ 2147483646 w 132"/>
                              <a:gd name="T3" fmla="*/ 2147483646 h 128"/>
                              <a:gd name="T4" fmla="*/ 2147483646 w 132"/>
                              <a:gd name="T5" fmla="*/ 0 h 128"/>
                              <a:gd name="T6" fmla="*/ 2147483646 w 132"/>
                              <a:gd name="T7" fmla="*/ 2147483646 h 128"/>
                              <a:gd name="T8" fmla="*/ 2147483646 w 132"/>
                              <a:gd name="T9" fmla="*/ 2147483646 h 128"/>
                              <a:gd name="T10" fmla="*/ 2147483646 w 132"/>
                              <a:gd name="T11" fmla="*/ 2147483646 h 128"/>
                              <a:gd name="T12" fmla="*/ 2147483646 w 132"/>
                              <a:gd name="T13" fmla="*/ 2147483646 h 128"/>
                              <a:gd name="T14" fmla="*/ 2147483646 w 132"/>
                              <a:gd name="T15" fmla="*/ 2147483646 h 128"/>
                              <a:gd name="T16" fmla="*/ 0 w 132"/>
                              <a:gd name="T17" fmla="*/ 2147483646 h 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2"/>
                              <a:gd name="T28" fmla="*/ 0 h 128"/>
                              <a:gd name="T29" fmla="*/ 132 w 132"/>
                              <a:gd name="T30" fmla="*/ 128 h 1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2" h="128">
                                <a:moveTo>
                                  <a:pt x="0" y="6"/>
                                </a:moveTo>
                                <a:lnTo>
                                  <a:pt x="102" y="2"/>
                                </a:lnTo>
                                <a:lnTo>
                                  <a:pt x="124" y="0"/>
                                </a:lnTo>
                                <a:lnTo>
                                  <a:pt x="132" y="64"/>
                                </a:lnTo>
                                <a:lnTo>
                                  <a:pt x="72" y="120"/>
                                </a:lnTo>
                                <a:lnTo>
                                  <a:pt x="48" y="122"/>
                                </a:lnTo>
                                <a:lnTo>
                                  <a:pt x="14" y="128"/>
                                </a:lnTo>
                                <a:lnTo>
                                  <a:pt x="8" y="128"/>
                                </a:lnTo>
                                <a:lnTo>
                                  <a:pt x="0" y="6"/>
                                </a:lnTo>
                                <a:close/>
                              </a:path>
                            </a:pathLst>
                          </a:custGeom>
                          <a:solidFill>
                            <a:srgbClr val="33CC33"/>
                          </a:solidFill>
                          <a:ln w="6350" cmpd="sng">
                            <a:solidFill>
                              <a:schemeClr val="tx1"/>
                            </a:solidFill>
                            <a:round/>
                            <a:headEnd/>
                            <a:tailEnd/>
                          </a:ln>
                        </p:spPr>
                        <p:txBody>
                          <a:bodyPr/>
                          <a:lstStyle/>
                          <a:p>
                            <a:endParaRPr lang="en-US"/>
                          </a:p>
                        </p:txBody>
                      </p:sp>
                      <p:sp>
                        <p:nvSpPr>
                          <p:cNvPr id="107" name="Freeform 226"/>
                          <p:cNvSpPr>
                            <a:spLocks/>
                          </p:cNvSpPr>
                          <p:nvPr/>
                        </p:nvSpPr>
                        <p:spPr bwMode="auto">
                          <a:xfrm rot="444908">
                            <a:off x="3617913" y="4675188"/>
                            <a:ext cx="700087" cy="660400"/>
                          </a:xfrm>
                          <a:custGeom>
                            <a:avLst/>
                            <a:gdLst>
                              <a:gd name="T0" fmla="*/ 2147483646 w 168"/>
                              <a:gd name="T1" fmla="*/ 2147483646 h 158"/>
                              <a:gd name="T2" fmla="*/ 2147483646 w 168"/>
                              <a:gd name="T3" fmla="*/ 0 h 158"/>
                              <a:gd name="T4" fmla="*/ 2147483646 w 168"/>
                              <a:gd name="T5" fmla="*/ 2147483646 h 158"/>
                              <a:gd name="T6" fmla="*/ 2147483646 w 168"/>
                              <a:gd name="T7" fmla="*/ 2147483646 h 158"/>
                              <a:gd name="T8" fmla="*/ 2147483646 w 168"/>
                              <a:gd name="T9" fmla="*/ 2147483646 h 158"/>
                              <a:gd name="T10" fmla="*/ 2147483646 w 168"/>
                              <a:gd name="T11" fmla="*/ 2147483646 h 158"/>
                              <a:gd name="T12" fmla="*/ 2147483646 w 168"/>
                              <a:gd name="T13" fmla="*/ 2147483646 h 158"/>
                              <a:gd name="T14" fmla="*/ 2147483646 w 168"/>
                              <a:gd name="T15" fmla="*/ 2147483646 h 158"/>
                              <a:gd name="T16" fmla="*/ 2147483646 w 168"/>
                              <a:gd name="T17" fmla="*/ 2147483646 h 158"/>
                              <a:gd name="T18" fmla="*/ 2147483646 w 168"/>
                              <a:gd name="T19" fmla="*/ 2147483646 h 158"/>
                              <a:gd name="T20" fmla="*/ 0 w 168"/>
                              <a:gd name="T21" fmla="*/ 2147483646 h 158"/>
                              <a:gd name="T22" fmla="*/ 2147483646 w 168"/>
                              <a:gd name="T23" fmla="*/ 2147483646 h 158"/>
                              <a:gd name="T24" fmla="*/ 2147483646 w 168"/>
                              <a:gd name="T25" fmla="*/ 2147483646 h 1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8"/>
                              <a:gd name="T40" fmla="*/ 0 h 158"/>
                              <a:gd name="T41" fmla="*/ 168 w 168"/>
                              <a:gd name="T42" fmla="*/ 158 h 1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8" h="158">
                                <a:moveTo>
                                  <a:pt x="84" y="12"/>
                                </a:moveTo>
                                <a:lnTo>
                                  <a:pt x="148" y="0"/>
                                </a:lnTo>
                                <a:lnTo>
                                  <a:pt x="144" y="38"/>
                                </a:lnTo>
                                <a:lnTo>
                                  <a:pt x="152" y="48"/>
                                </a:lnTo>
                                <a:lnTo>
                                  <a:pt x="160" y="46"/>
                                </a:lnTo>
                                <a:lnTo>
                                  <a:pt x="164" y="68"/>
                                </a:lnTo>
                                <a:lnTo>
                                  <a:pt x="168" y="120"/>
                                </a:lnTo>
                                <a:lnTo>
                                  <a:pt x="112" y="144"/>
                                </a:lnTo>
                                <a:lnTo>
                                  <a:pt x="80" y="148"/>
                                </a:lnTo>
                                <a:lnTo>
                                  <a:pt x="10" y="158"/>
                                </a:lnTo>
                                <a:lnTo>
                                  <a:pt x="0" y="70"/>
                                </a:lnTo>
                                <a:lnTo>
                                  <a:pt x="24" y="68"/>
                                </a:lnTo>
                                <a:lnTo>
                                  <a:pt x="84" y="12"/>
                                </a:lnTo>
                                <a:close/>
                              </a:path>
                            </a:pathLst>
                          </a:custGeom>
                          <a:solidFill>
                            <a:srgbClr val="33CC33"/>
                          </a:solidFill>
                          <a:ln w="6350" cmpd="sng">
                            <a:solidFill>
                              <a:schemeClr val="tx1"/>
                            </a:solidFill>
                            <a:round/>
                            <a:headEnd/>
                            <a:tailEnd/>
                          </a:ln>
                        </p:spPr>
                        <p:txBody>
                          <a:bodyPr/>
                          <a:lstStyle/>
                          <a:p>
                            <a:endParaRPr lang="en-US"/>
                          </a:p>
                        </p:txBody>
                      </p:sp>
                      <p:sp>
                        <p:nvSpPr>
                          <p:cNvPr id="108" name="Freeform 227"/>
                          <p:cNvSpPr>
                            <a:spLocks/>
                          </p:cNvSpPr>
                          <p:nvPr/>
                        </p:nvSpPr>
                        <p:spPr bwMode="auto">
                          <a:xfrm rot="444908">
                            <a:off x="2386013" y="3879850"/>
                            <a:ext cx="509587" cy="617538"/>
                          </a:xfrm>
                          <a:custGeom>
                            <a:avLst/>
                            <a:gdLst>
                              <a:gd name="T0" fmla="*/ 2147483646 w 122"/>
                              <a:gd name="T1" fmla="*/ 2147483646 h 148"/>
                              <a:gd name="T2" fmla="*/ 0 w 122"/>
                              <a:gd name="T3" fmla="*/ 2147483646 h 148"/>
                              <a:gd name="T4" fmla="*/ 2147483646 w 122"/>
                              <a:gd name="T5" fmla="*/ 0 h 148"/>
                              <a:gd name="T6" fmla="*/ 2147483646 w 122"/>
                              <a:gd name="T7" fmla="*/ 2147483646 h 148"/>
                              <a:gd name="T8" fmla="*/ 2147483646 w 122"/>
                              <a:gd name="T9" fmla="*/ 2147483646 h 148"/>
                              <a:gd name="T10" fmla="*/ 2147483646 w 122"/>
                              <a:gd name="T11" fmla="*/ 2147483646 h 148"/>
                              <a:gd name="T12" fmla="*/ 0 60000 65536"/>
                              <a:gd name="T13" fmla="*/ 0 60000 65536"/>
                              <a:gd name="T14" fmla="*/ 0 60000 65536"/>
                              <a:gd name="T15" fmla="*/ 0 60000 65536"/>
                              <a:gd name="T16" fmla="*/ 0 60000 65536"/>
                              <a:gd name="T17" fmla="*/ 0 60000 65536"/>
                              <a:gd name="T18" fmla="*/ 0 w 122"/>
                              <a:gd name="T19" fmla="*/ 0 h 148"/>
                              <a:gd name="T20" fmla="*/ 122 w 122"/>
                              <a:gd name="T21" fmla="*/ 148 h 148"/>
                            </a:gdLst>
                            <a:ahLst/>
                            <a:cxnLst>
                              <a:cxn ang="T12">
                                <a:pos x="T0" y="T1"/>
                              </a:cxn>
                              <a:cxn ang="T13">
                                <a:pos x="T2" y="T3"/>
                              </a:cxn>
                              <a:cxn ang="T14">
                                <a:pos x="T4" y="T5"/>
                              </a:cxn>
                              <a:cxn ang="T15">
                                <a:pos x="T6" y="T7"/>
                              </a:cxn>
                              <a:cxn ang="T16">
                                <a:pos x="T8" y="T9"/>
                              </a:cxn>
                              <a:cxn ang="T17">
                                <a:pos x="T10" y="T11"/>
                              </a:cxn>
                            </a:cxnLst>
                            <a:rect l="T18" t="T19" r="T20" b="T21"/>
                            <a:pathLst>
                              <a:path w="122" h="148">
                                <a:moveTo>
                                  <a:pt x="24" y="148"/>
                                </a:moveTo>
                                <a:lnTo>
                                  <a:pt x="0" y="6"/>
                                </a:lnTo>
                                <a:lnTo>
                                  <a:pt x="98" y="0"/>
                                </a:lnTo>
                                <a:lnTo>
                                  <a:pt x="122" y="120"/>
                                </a:lnTo>
                                <a:lnTo>
                                  <a:pt x="122" y="128"/>
                                </a:lnTo>
                                <a:lnTo>
                                  <a:pt x="24" y="148"/>
                                </a:lnTo>
                                <a:close/>
                              </a:path>
                            </a:pathLst>
                          </a:custGeom>
                          <a:solidFill>
                            <a:srgbClr val="FFFF53"/>
                          </a:solidFill>
                          <a:ln w="6350" cmpd="sng">
                            <a:solidFill>
                              <a:schemeClr val="tx1"/>
                            </a:solidFill>
                            <a:round/>
                            <a:headEnd/>
                            <a:tailEnd/>
                          </a:ln>
                        </p:spPr>
                        <p:txBody>
                          <a:bodyPr/>
                          <a:lstStyle/>
                          <a:p>
                            <a:endParaRPr lang="en-US"/>
                          </a:p>
                        </p:txBody>
                      </p:sp>
                      <p:sp>
                        <p:nvSpPr>
                          <p:cNvPr id="109" name="Freeform 228"/>
                          <p:cNvSpPr>
                            <a:spLocks/>
                          </p:cNvSpPr>
                          <p:nvPr/>
                        </p:nvSpPr>
                        <p:spPr bwMode="auto">
                          <a:xfrm rot="444908">
                            <a:off x="2803525" y="3843338"/>
                            <a:ext cx="550863" cy="593725"/>
                          </a:xfrm>
                          <a:custGeom>
                            <a:avLst/>
                            <a:gdLst>
                              <a:gd name="T0" fmla="*/ 0 w 132"/>
                              <a:gd name="T1" fmla="*/ 2147483646 h 142"/>
                              <a:gd name="T2" fmla="*/ 2147483646 w 132"/>
                              <a:gd name="T3" fmla="*/ 2147483646 h 142"/>
                              <a:gd name="T4" fmla="*/ 2147483646 w 132"/>
                              <a:gd name="T5" fmla="*/ 0 h 142"/>
                              <a:gd name="T6" fmla="*/ 2147483646 w 132"/>
                              <a:gd name="T7" fmla="*/ 2147483646 h 142"/>
                              <a:gd name="T8" fmla="*/ 2147483646 w 132"/>
                              <a:gd name="T9" fmla="*/ 2147483646 h 142"/>
                              <a:gd name="T10" fmla="*/ 2147483646 w 132"/>
                              <a:gd name="T11" fmla="*/ 2147483646 h 142"/>
                              <a:gd name="T12" fmla="*/ 2147483646 w 132"/>
                              <a:gd name="T13" fmla="*/ 2147483646 h 142"/>
                              <a:gd name="T14" fmla="*/ 2147483646 w 132"/>
                              <a:gd name="T15" fmla="*/ 2147483646 h 142"/>
                              <a:gd name="T16" fmla="*/ 2147483646 w 132"/>
                              <a:gd name="T17" fmla="*/ 2147483646 h 142"/>
                              <a:gd name="T18" fmla="*/ 2147483646 w 132"/>
                              <a:gd name="T19" fmla="*/ 2147483646 h 142"/>
                              <a:gd name="T20" fmla="*/ 0 w 132"/>
                              <a:gd name="T21" fmla="*/ 2147483646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2"/>
                              <a:gd name="T34" fmla="*/ 0 h 142"/>
                              <a:gd name="T35" fmla="*/ 132 w 132"/>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2" h="142">
                                <a:moveTo>
                                  <a:pt x="0" y="22"/>
                                </a:moveTo>
                                <a:lnTo>
                                  <a:pt x="18" y="10"/>
                                </a:lnTo>
                                <a:lnTo>
                                  <a:pt x="94" y="0"/>
                                </a:lnTo>
                                <a:lnTo>
                                  <a:pt x="98" y="12"/>
                                </a:lnTo>
                                <a:lnTo>
                                  <a:pt x="132" y="14"/>
                                </a:lnTo>
                                <a:lnTo>
                                  <a:pt x="132" y="24"/>
                                </a:lnTo>
                                <a:lnTo>
                                  <a:pt x="120" y="26"/>
                                </a:lnTo>
                                <a:lnTo>
                                  <a:pt x="124" y="130"/>
                                </a:lnTo>
                                <a:lnTo>
                                  <a:pt x="62" y="138"/>
                                </a:lnTo>
                                <a:lnTo>
                                  <a:pt x="24" y="142"/>
                                </a:lnTo>
                                <a:lnTo>
                                  <a:pt x="0" y="22"/>
                                </a:lnTo>
                                <a:close/>
                              </a:path>
                            </a:pathLst>
                          </a:custGeom>
                          <a:solidFill>
                            <a:srgbClr val="33CC33"/>
                          </a:solidFill>
                          <a:ln w="6350" cmpd="sng">
                            <a:solidFill>
                              <a:schemeClr val="tx1"/>
                            </a:solidFill>
                            <a:round/>
                            <a:headEnd/>
                            <a:tailEnd/>
                          </a:ln>
                        </p:spPr>
                        <p:txBody>
                          <a:bodyPr/>
                          <a:lstStyle/>
                          <a:p>
                            <a:endParaRPr lang="en-US"/>
                          </a:p>
                        </p:txBody>
                      </p:sp>
                      <p:sp>
                        <p:nvSpPr>
                          <p:cNvPr id="110" name="Freeform 229"/>
                          <p:cNvSpPr>
                            <a:spLocks/>
                          </p:cNvSpPr>
                          <p:nvPr/>
                        </p:nvSpPr>
                        <p:spPr bwMode="auto">
                          <a:xfrm rot="444908">
                            <a:off x="2378075" y="3168650"/>
                            <a:ext cx="576263" cy="735013"/>
                          </a:xfrm>
                          <a:custGeom>
                            <a:avLst/>
                            <a:gdLst>
                              <a:gd name="T0" fmla="*/ 2147483646 w 138"/>
                              <a:gd name="T1" fmla="*/ 2147483646 h 176"/>
                              <a:gd name="T2" fmla="*/ 0 w 138"/>
                              <a:gd name="T3" fmla="*/ 2147483646 h 176"/>
                              <a:gd name="T4" fmla="*/ 2147483646 w 138"/>
                              <a:gd name="T5" fmla="*/ 0 h 176"/>
                              <a:gd name="T6" fmla="*/ 2147483646 w 138"/>
                              <a:gd name="T7" fmla="*/ 2147483646 h 176"/>
                              <a:gd name="T8" fmla="*/ 2147483646 w 138"/>
                              <a:gd name="T9" fmla="*/ 2147483646 h 176"/>
                              <a:gd name="T10" fmla="*/ 2147483646 w 138"/>
                              <a:gd name="T11" fmla="*/ 2147483646 h 176"/>
                              <a:gd name="T12" fmla="*/ 2147483646 w 138"/>
                              <a:gd name="T13" fmla="*/ 2147483646 h 176"/>
                              <a:gd name="T14" fmla="*/ 0 60000 65536"/>
                              <a:gd name="T15" fmla="*/ 0 60000 65536"/>
                              <a:gd name="T16" fmla="*/ 0 60000 65536"/>
                              <a:gd name="T17" fmla="*/ 0 60000 65536"/>
                              <a:gd name="T18" fmla="*/ 0 60000 65536"/>
                              <a:gd name="T19" fmla="*/ 0 60000 65536"/>
                              <a:gd name="T20" fmla="*/ 0 60000 65536"/>
                              <a:gd name="T21" fmla="*/ 0 w 138"/>
                              <a:gd name="T22" fmla="*/ 0 h 176"/>
                              <a:gd name="T23" fmla="*/ 138 w 138"/>
                              <a:gd name="T24" fmla="*/ 176 h 1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8" h="176">
                                <a:moveTo>
                                  <a:pt x="22" y="176"/>
                                </a:moveTo>
                                <a:lnTo>
                                  <a:pt x="0" y="18"/>
                                </a:lnTo>
                                <a:lnTo>
                                  <a:pt x="108" y="0"/>
                                </a:lnTo>
                                <a:lnTo>
                                  <a:pt x="118" y="56"/>
                                </a:lnTo>
                                <a:lnTo>
                                  <a:pt x="138" y="158"/>
                                </a:lnTo>
                                <a:lnTo>
                                  <a:pt x="120" y="170"/>
                                </a:lnTo>
                                <a:lnTo>
                                  <a:pt x="22" y="176"/>
                                </a:lnTo>
                                <a:close/>
                              </a:path>
                            </a:pathLst>
                          </a:custGeom>
                          <a:solidFill>
                            <a:srgbClr val="D09A00"/>
                          </a:solidFill>
                          <a:ln w="6350" cmpd="sng">
                            <a:solidFill>
                              <a:schemeClr val="tx1"/>
                            </a:solidFill>
                            <a:round/>
                            <a:headEnd/>
                            <a:tailEnd/>
                          </a:ln>
                        </p:spPr>
                        <p:txBody>
                          <a:bodyPr/>
                          <a:lstStyle/>
                          <a:p>
                            <a:endParaRPr lang="en-US"/>
                          </a:p>
                        </p:txBody>
                      </p:sp>
                      <p:sp>
                        <p:nvSpPr>
                          <p:cNvPr id="111" name="Freeform 230"/>
                          <p:cNvSpPr>
                            <a:spLocks/>
                          </p:cNvSpPr>
                          <p:nvPr/>
                        </p:nvSpPr>
                        <p:spPr bwMode="auto">
                          <a:xfrm>
                            <a:off x="2397125" y="2568575"/>
                            <a:ext cx="442913" cy="639763"/>
                          </a:xfrm>
                          <a:custGeom>
                            <a:avLst/>
                            <a:gdLst>
                              <a:gd name="T0" fmla="*/ 2147483646 w 279"/>
                              <a:gd name="T1" fmla="*/ 2147483646 h 403"/>
                              <a:gd name="T2" fmla="*/ 0 w 279"/>
                              <a:gd name="T3" fmla="*/ 2147483646 h 403"/>
                              <a:gd name="T4" fmla="*/ 2147483646 w 279"/>
                              <a:gd name="T5" fmla="*/ 0 h 403"/>
                              <a:gd name="T6" fmla="*/ 2147483646 w 279"/>
                              <a:gd name="T7" fmla="*/ 2147483646 h 403"/>
                              <a:gd name="T8" fmla="*/ 2147483646 w 279"/>
                              <a:gd name="T9" fmla="*/ 2147483646 h 403"/>
                              <a:gd name="T10" fmla="*/ 2147483646 w 279"/>
                              <a:gd name="T11" fmla="*/ 2147483646 h 403"/>
                              <a:gd name="T12" fmla="*/ 0 60000 65536"/>
                              <a:gd name="T13" fmla="*/ 0 60000 65536"/>
                              <a:gd name="T14" fmla="*/ 0 60000 65536"/>
                              <a:gd name="T15" fmla="*/ 0 60000 65536"/>
                              <a:gd name="T16" fmla="*/ 0 60000 65536"/>
                              <a:gd name="T17" fmla="*/ 0 60000 65536"/>
                              <a:gd name="T18" fmla="*/ 0 w 279"/>
                              <a:gd name="T19" fmla="*/ 0 h 403"/>
                              <a:gd name="T20" fmla="*/ 279 w 279"/>
                              <a:gd name="T21" fmla="*/ 403 h 403"/>
                            </a:gdLst>
                            <a:ahLst/>
                            <a:cxnLst>
                              <a:cxn ang="T12">
                                <a:pos x="T0" y="T1"/>
                              </a:cxn>
                              <a:cxn ang="T13">
                                <a:pos x="T2" y="T3"/>
                              </a:cxn>
                              <a:cxn ang="T14">
                                <a:pos x="T4" y="T5"/>
                              </a:cxn>
                              <a:cxn ang="T15">
                                <a:pos x="T6" y="T7"/>
                              </a:cxn>
                              <a:cxn ang="T16">
                                <a:pos x="T8" y="T9"/>
                              </a:cxn>
                              <a:cxn ang="T17">
                                <a:pos x="T10" y="T11"/>
                              </a:cxn>
                            </a:cxnLst>
                            <a:rect l="T18" t="T19" r="T20" b="T21"/>
                            <a:pathLst>
                              <a:path w="279" h="403">
                                <a:moveTo>
                                  <a:pt x="12" y="403"/>
                                </a:moveTo>
                                <a:lnTo>
                                  <a:pt x="0" y="8"/>
                                </a:lnTo>
                                <a:lnTo>
                                  <a:pt x="267" y="0"/>
                                </a:lnTo>
                                <a:lnTo>
                                  <a:pt x="270" y="54"/>
                                </a:lnTo>
                                <a:lnTo>
                                  <a:pt x="279" y="395"/>
                                </a:lnTo>
                                <a:lnTo>
                                  <a:pt x="12" y="403"/>
                                </a:lnTo>
                                <a:close/>
                              </a:path>
                            </a:pathLst>
                          </a:custGeom>
                          <a:solidFill>
                            <a:srgbClr val="D09A00"/>
                          </a:solidFill>
                          <a:ln w="6350" cmpd="sng">
                            <a:solidFill>
                              <a:schemeClr val="tx1"/>
                            </a:solidFill>
                            <a:round/>
                            <a:headEnd/>
                            <a:tailEnd/>
                          </a:ln>
                        </p:spPr>
                        <p:txBody>
                          <a:bodyPr/>
                          <a:lstStyle/>
                          <a:p>
                            <a:endParaRPr lang="en-US"/>
                          </a:p>
                        </p:txBody>
                      </p:sp>
                      <p:sp>
                        <p:nvSpPr>
                          <p:cNvPr id="112" name="Freeform 231"/>
                          <p:cNvSpPr>
                            <a:spLocks/>
                          </p:cNvSpPr>
                          <p:nvPr/>
                        </p:nvSpPr>
                        <p:spPr bwMode="auto">
                          <a:xfrm rot="444908">
                            <a:off x="2795588" y="2635250"/>
                            <a:ext cx="750887" cy="550863"/>
                          </a:xfrm>
                          <a:custGeom>
                            <a:avLst/>
                            <a:gdLst>
                              <a:gd name="T0" fmla="*/ 0 w 180"/>
                              <a:gd name="T1" fmla="*/ 2147483646 h 132"/>
                              <a:gd name="T2" fmla="*/ 2147483646 w 180"/>
                              <a:gd name="T3" fmla="*/ 2147483646 h 132"/>
                              <a:gd name="T4" fmla="*/ 2147483646 w 180"/>
                              <a:gd name="T5" fmla="*/ 2147483646 h 132"/>
                              <a:gd name="T6" fmla="*/ 2147483646 w 180"/>
                              <a:gd name="T7" fmla="*/ 2147483646 h 132"/>
                              <a:gd name="T8" fmla="*/ 2147483646 w 180"/>
                              <a:gd name="T9" fmla="*/ 2147483646 h 132"/>
                              <a:gd name="T10" fmla="*/ 2147483646 w 180"/>
                              <a:gd name="T11" fmla="*/ 2147483646 h 132"/>
                              <a:gd name="T12" fmla="*/ 2147483646 w 180"/>
                              <a:gd name="T13" fmla="*/ 2147483646 h 132"/>
                              <a:gd name="T14" fmla="*/ 2147483646 w 180"/>
                              <a:gd name="T15" fmla="*/ 0 h 132"/>
                              <a:gd name="T16" fmla="*/ 2147483646 w 180"/>
                              <a:gd name="T17" fmla="*/ 2147483646 h 132"/>
                              <a:gd name="T18" fmla="*/ 2147483646 w 180"/>
                              <a:gd name="T19" fmla="*/ 2147483646 h 132"/>
                              <a:gd name="T20" fmla="*/ 2147483646 w 180"/>
                              <a:gd name="T21" fmla="*/ 2147483646 h 132"/>
                              <a:gd name="T22" fmla="*/ 2147483646 w 180"/>
                              <a:gd name="T23" fmla="*/ 2147483646 h 132"/>
                              <a:gd name="T24" fmla="*/ 2147483646 w 180"/>
                              <a:gd name="T25" fmla="*/ 2147483646 h 132"/>
                              <a:gd name="T26" fmla="*/ 2147483646 w 180"/>
                              <a:gd name="T27" fmla="*/ 2147483646 h 132"/>
                              <a:gd name="T28" fmla="*/ 0 w 180"/>
                              <a:gd name="T29" fmla="*/ 2147483646 h 1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0"/>
                              <a:gd name="T46" fmla="*/ 0 h 132"/>
                              <a:gd name="T47" fmla="*/ 180 w 180"/>
                              <a:gd name="T48" fmla="*/ 132 h 1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0" h="132">
                                <a:moveTo>
                                  <a:pt x="0" y="16"/>
                                </a:moveTo>
                                <a:lnTo>
                                  <a:pt x="8" y="14"/>
                                </a:lnTo>
                                <a:lnTo>
                                  <a:pt x="18" y="12"/>
                                </a:lnTo>
                                <a:lnTo>
                                  <a:pt x="68" y="4"/>
                                </a:lnTo>
                                <a:lnTo>
                                  <a:pt x="70" y="12"/>
                                </a:lnTo>
                                <a:lnTo>
                                  <a:pt x="100" y="4"/>
                                </a:lnTo>
                                <a:lnTo>
                                  <a:pt x="104" y="12"/>
                                </a:lnTo>
                                <a:lnTo>
                                  <a:pt x="170" y="0"/>
                                </a:lnTo>
                                <a:lnTo>
                                  <a:pt x="180" y="42"/>
                                </a:lnTo>
                                <a:lnTo>
                                  <a:pt x="150" y="44"/>
                                </a:lnTo>
                                <a:lnTo>
                                  <a:pt x="152" y="72"/>
                                </a:lnTo>
                                <a:lnTo>
                                  <a:pt x="46" y="88"/>
                                </a:lnTo>
                                <a:lnTo>
                                  <a:pt x="54" y="124"/>
                                </a:lnTo>
                                <a:lnTo>
                                  <a:pt x="18" y="132"/>
                                </a:lnTo>
                                <a:lnTo>
                                  <a:pt x="0" y="16"/>
                                </a:lnTo>
                                <a:close/>
                              </a:path>
                            </a:pathLst>
                          </a:custGeom>
                          <a:solidFill>
                            <a:srgbClr val="D09A00"/>
                          </a:solidFill>
                          <a:ln w="6350" cmpd="sng">
                            <a:solidFill>
                              <a:schemeClr val="tx1"/>
                            </a:solidFill>
                            <a:round/>
                            <a:headEnd/>
                            <a:tailEnd/>
                          </a:ln>
                        </p:spPr>
                        <p:txBody>
                          <a:bodyPr/>
                          <a:lstStyle/>
                          <a:p>
                            <a:endParaRPr lang="en-US"/>
                          </a:p>
                        </p:txBody>
                      </p:sp>
                      <p:sp>
                        <p:nvSpPr>
                          <p:cNvPr id="113" name="Freeform 232"/>
                          <p:cNvSpPr>
                            <a:spLocks/>
                          </p:cNvSpPr>
                          <p:nvPr/>
                        </p:nvSpPr>
                        <p:spPr bwMode="auto">
                          <a:xfrm rot="444908">
                            <a:off x="2835275" y="2933700"/>
                            <a:ext cx="608013" cy="525463"/>
                          </a:xfrm>
                          <a:custGeom>
                            <a:avLst/>
                            <a:gdLst>
                              <a:gd name="T0" fmla="*/ 2147483646 w 146"/>
                              <a:gd name="T1" fmla="*/ 2147483646 h 126"/>
                              <a:gd name="T2" fmla="*/ 2147483646 w 146"/>
                              <a:gd name="T3" fmla="*/ 2147483646 h 126"/>
                              <a:gd name="T4" fmla="*/ 2147483646 w 146"/>
                              <a:gd name="T5" fmla="*/ 2147483646 h 126"/>
                              <a:gd name="T6" fmla="*/ 0 w 146"/>
                              <a:gd name="T7" fmla="*/ 2147483646 h 126"/>
                              <a:gd name="T8" fmla="*/ 2147483646 w 146"/>
                              <a:gd name="T9" fmla="*/ 2147483646 h 126"/>
                              <a:gd name="T10" fmla="*/ 2147483646 w 146"/>
                              <a:gd name="T11" fmla="*/ 2147483646 h 126"/>
                              <a:gd name="T12" fmla="*/ 2147483646 w 146"/>
                              <a:gd name="T13" fmla="*/ 0 h 126"/>
                              <a:gd name="T14" fmla="*/ 2147483646 w 146"/>
                              <a:gd name="T15" fmla="*/ 2147483646 h 126"/>
                              <a:gd name="T16" fmla="*/ 2147483646 w 146"/>
                              <a:gd name="T17" fmla="*/ 2147483646 h 126"/>
                              <a:gd name="T18" fmla="*/ 2147483646 w 146"/>
                              <a:gd name="T19" fmla="*/ 2147483646 h 126"/>
                              <a:gd name="T20" fmla="*/ 2147483646 w 146"/>
                              <a:gd name="T21" fmla="*/ 2147483646 h 126"/>
                              <a:gd name="T22" fmla="*/ 2147483646 w 146"/>
                              <a:gd name="T23" fmla="*/ 2147483646 h 126"/>
                              <a:gd name="T24" fmla="*/ 2147483646 w 146"/>
                              <a:gd name="T25" fmla="*/ 2147483646 h 1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6"/>
                              <a:gd name="T40" fmla="*/ 0 h 126"/>
                              <a:gd name="T41" fmla="*/ 146 w 146"/>
                              <a:gd name="T42" fmla="*/ 126 h 1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6" h="126">
                                <a:moveTo>
                                  <a:pt x="20" y="126"/>
                                </a:moveTo>
                                <a:lnTo>
                                  <a:pt x="10" y="70"/>
                                </a:lnTo>
                                <a:lnTo>
                                  <a:pt x="2" y="68"/>
                                </a:lnTo>
                                <a:lnTo>
                                  <a:pt x="0" y="60"/>
                                </a:lnTo>
                                <a:lnTo>
                                  <a:pt x="36" y="52"/>
                                </a:lnTo>
                                <a:lnTo>
                                  <a:pt x="28" y="16"/>
                                </a:lnTo>
                                <a:lnTo>
                                  <a:pt x="134" y="0"/>
                                </a:lnTo>
                                <a:lnTo>
                                  <a:pt x="142" y="30"/>
                                </a:lnTo>
                                <a:lnTo>
                                  <a:pt x="136" y="32"/>
                                </a:lnTo>
                                <a:lnTo>
                                  <a:pt x="142" y="66"/>
                                </a:lnTo>
                                <a:lnTo>
                                  <a:pt x="136" y="70"/>
                                </a:lnTo>
                                <a:lnTo>
                                  <a:pt x="146" y="116"/>
                                </a:lnTo>
                                <a:lnTo>
                                  <a:pt x="20" y="126"/>
                                </a:lnTo>
                                <a:close/>
                              </a:path>
                            </a:pathLst>
                          </a:custGeom>
                          <a:solidFill>
                            <a:srgbClr val="D09A00"/>
                          </a:solidFill>
                          <a:ln w="6350" cmpd="sng">
                            <a:solidFill>
                              <a:schemeClr val="tx1"/>
                            </a:solidFill>
                            <a:round/>
                            <a:headEnd/>
                            <a:tailEnd/>
                          </a:ln>
                        </p:spPr>
                        <p:txBody>
                          <a:bodyPr/>
                          <a:lstStyle/>
                          <a:p>
                            <a:endParaRPr lang="en-US"/>
                          </a:p>
                        </p:txBody>
                      </p:sp>
                      <p:sp>
                        <p:nvSpPr>
                          <p:cNvPr id="114" name="Freeform 233"/>
                          <p:cNvSpPr>
                            <a:spLocks/>
                          </p:cNvSpPr>
                          <p:nvPr/>
                        </p:nvSpPr>
                        <p:spPr bwMode="auto">
                          <a:xfrm rot="444908">
                            <a:off x="3298825" y="3990975"/>
                            <a:ext cx="642938" cy="466725"/>
                          </a:xfrm>
                          <a:custGeom>
                            <a:avLst/>
                            <a:gdLst>
                              <a:gd name="T0" fmla="*/ 2147483646 w 154"/>
                              <a:gd name="T1" fmla="*/ 2147483646 h 112"/>
                              <a:gd name="T2" fmla="*/ 0 w 154"/>
                              <a:gd name="T3" fmla="*/ 2147483646 h 112"/>
                              <a:gd name="T4" fmla="*/ 2147483646 w 154"/>
                              <a:gd name="T5" fmla="*/ 2147483646 h 112"/>
                              <a:gd name="T6" fmla="*/ 2147483646 w 154"/>
                              <a:gd name="T7" fmla="*/ 0 h 112"/>
                              <a:gd name="T8" fmla="*/ 2147483646 w 154"/>
                              <a:gd name="T9" fmla="*/ 2147483646 h 112"/>
                              <a:gd name="T10" fmla="*/ 2147483646 w 154"/>
                              <a:gd name="T11" fmla="*/ 2147483646 h 112"/>
                              <a:gd name="T12" fmla="*/ 2147483646 w 154"/>
                              <a:gd name="T13" fmla="*/ 2147483646 h 112"/>
                              <a:gd name="T14" fmla="*/ 2147483646 w 154"/>
                              <a:gd name="T15" fmla="*/ 2147483646 h 112"/>
                              <a:gd name="T16" fmla="*/ 2147483646 w 154"/>
                              <a:gd name="T17" fmla="*/ 2147483646 h 112"/>
                              <a:gd name="T18" fmla="*/ 2147483646 w 154"/>
                              <a:gd name="T19" fmla="*/ 2147483646 h 112"/>
                              <a:gd name="T20" fmla="*/ 2147483646 w 154"/>
                              <a:gd name="T21" fmla="*/ 2147483646 h 112"/>
                              <a:gd name="T22" fmla="*/ 2147483646 w 154"/>
                              <a:gd name="T23" fmla="*/ 2147483646 h 112"/>
                              <a:gd name="T24" fmla="*/ 2147483646 w 154"/>
                              <a:gd name="T25" fmla="*/ 2147483646 h 112"/>
                              <a:gd name="T26" fmla="*/ 2147483646 w 154"/>
                              <a:gd name="T27" fmla="*/ 2147483646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4"/>
                              <a:gd name="T43" fmla="*/ 0 h 112"/>
                              <a:gd name="T44" fmla="*/ 154 w 154"/>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4" h="112">
                                <a:moveTo>
                                  <a:pt x="4" y="112"/>
                                </a:moveTo>
                                <a:lnTo>
                                  <a:pt x="0" y="8"/>
                                </a:lnTo>
                                <a:lnTo>
                                  <a:pt x="12" y="6"/>
                                </a:lnTo>
                                <a:lnTo>
                                  <a:pt x="44" y="0"/>
                                </a:lnTo>
                                <a:lnTo>
                                  <a:pt x="46" y="8"/>
                                </a:lnTo>
                                <a:lnTo>
                                  <a:pt x="78" y="4"/>
                                </a:lnTo>
                                <a:lnTo>
                                  <a:pt x="84" y="16"/>
                                </a:lnTo>
                                <a:lnTo>
                                  <a:pt x="110" y="10"/>
                                </a:lnTo>
                                <a:lnTo>
                                  <a:pt x="114" y="18"/>
                                </a:lnTo>
                                <a:lnTo>
                                  <a:pt x="144" y="14"/>
                                </a:lnTo>
                                <a:lnTo>
                                  <a:pt x="140" y="38"/>
                                </a:lnTo>
                                <a:lnTo>
                                  <a:pt x="154" y="102"/>
                                </a:lnTo>
                                <a:lnTo>
                                  <a:pt x="52" y="106"/>
                                </a:lnTo>
                                <a:lnTo>
                                  <a:pt x="4" y="112"/>
                                </a:lnTo>
                                <a:close/>
                              </a:path>
                            </a:pathLst>
                          </a:custGeom>
                          <a:solidFill>
                            <a:srgbClr val="33CC33"/>
                          </a:solidFill>
                          <a:ln w="6350" cmpd="sng">
                            <a:solidFill>
                              <a:schemeClr val="tx1"/>
                            </a:solidFill>
                            <a:round/>
                            <a:headEnd/>
                            <a:tailEnd/>
                          </a:ln>
                        </p:spPr>
                        <p:txBody>
                          <a:bodyPr/>
                          <a:lstStyle/>
                          <a:p>
                            <a:endParaRPr lang="en-US"/>
                          </a:p>
                        </p:txBody>
                      </p:sp>
                      <p:sp>
                        <p:nvSpPr>
                          <p:cNvPr id="115" name="Freeform 234"/>
                          <p:cNvSpPr>
                            <a:spLocks/>
                          </p:cNvSpPr>
                          <p:nvPr/>
                        </p:nvSpPr>
                        <p:spPr bwMode="auto">
                          <a:xfrm rot="444908">
                            <a:off x="3379788" y="3646488"/>
                            <a:ext cx="625475" cy="425450"/>
                          </a:xfrm>
                          <a:custGeom>
                            <a:avLst/>
                            <a:gdLst>
                              <a:gd name="T0" fmla="*/ 0 w 150"/>
                              <a:gd name="T1" fmla="*/ 2147483646 h 102"/>
                              <a:gd name="T2" fmla="*/ 2147483646 w 150"/>
                              <a:gd name="T3" fmla="*/ 0 h 102"/>
                              <a:gd name="T4" fmla="*/ 2147483646 w 150"/>
                              <a:gd name="T5" fmla="*/ 2147483646 h 102"/>
                              <a:gd name="T6" fmla="*/ 2147483646 w 150"/>
                              <a:gd name="T7" fmla="*/ 2147483646 h 102"/>
                              <a:gd name="T8" fmla="*/ 2147483646 w 150"/>
                              <a:gd name="T9" fmla="*/ 2147483646 h 102"/>
                              <a:gd name="T10" fmla="*/ 2147483646 w 150"/>
                              <a:gd name="T11" fmla="*/ 2147483646 h 102"/>
                              <a:gd name="T12" fmla="*/ 2147483646 w 150"/>
                              <a:gd name="T13" fmla="*/ 2147483646 h 102"/>
                              <a:gd name="T14" fmla="*/ 2147483646 w 150"/>
                              <a:gd name="T15" fmla="*/ 2147483646 h 102"/>
                              <a:gd name="T16" fmla="*/ 2147483646 w 150"/>
                              <a:gd name="T17" fmla="*/ 2147483646 h 102"/>
                              <a:gd name="T18" fmla="*/ 2147483646 w 150"/>
                              <a:gd name="T19" fmla="*/ 2147483646 h 102"/>
                              <a:gd name="T20" fmla="*/ 2147483646 w 150"/>
                              <a:gd name="T21" fmla="*/ 2147483646 h 102"/>
                              <a:gd name="T22" fmla="*/ 0 w 150"/>
                              <a:gd name="T23" fmla="*/ 2147483646 h 1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0"/>
                              <a:gd name="T37" fmla="*/ 0 h 102"/>
                              <a:gd name="T38" fmla="*/ 150 w 150"/>
                              <a:gd name="T39" fmla="*/ 102 h 10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0" h="102">
                                <a:moveTo>
                                  <a:pt x="0" y="14"/>
                                </a:moveTo>
                                <a:lnTo>
                                  <a:pt x="150" y="0"/>
                                </a:lnTo>
                                <a:lnTo>
                                  <a:pt x="150" y="100"/>
                                </a:lnTo>
                                <a:lnTo>
                                  <a:pt x="136" y="98"/>
                                </a:lnTo>
                                <a:lnTo>
                                  <a:pt x="106" y="102"/>
                                </a:lnTo>
                                <a:lnTo>
                                  <a:pt x="102" y="94"/>
                                </a:lnTo>
                                <a:lnTo>
                                  <a:pt x="76" y="100"/>
                                </a:lnTo>
                                <a:lnTo>
                                  <a:pt x="70" y="88"/>
                                </a:lnTo>
                                <a:lnTo>
                                  <a:pt x="38" y="92"/>
                                </a:lnTo>
                                <a:lnTo>
                                  <a:pt x="36" y="84"/>
                                </a:lnTo>
                                <a:lnTo>
                                  <a:pt x="4" y="90"/>
                                </a:lnTo>
                                <a:lnTo>
                                  <a:pt x="0" y="14"/>
                                </a:lnTo>
                                <a:close/>
                              </a:path>
                            </a:pathLst>
                          </a:custGeom>
                          <a:solidFill>
                            <a:srgbClr val="D09A00"/>
                          </a:solidFill>
                          <a:ln w="6350" cmpd="sng">
                            <a:solidFill>
                              <a:schemeClr val="tx1"/>
                            </a:solidFill>
                            <a:round/>
                            <a:headEnd/>
                            <a:tailEnd/>
                          </a:ln>
                        </p:spPr>
                        <p:txBody>
                          <a:bodyPr/>
                          <a:lstStyle/>
                          <a:p>
                            <a:endParaRPr lang="en-US"/>
                          </a:p>
                        </p:txBody>
                      </p:sp>
                      <p:sp>
                        <p:nvSpPr>
                          <p:cNvPr id="116" name="Freeform 235"/>
                          <p:cNvSpPr>
                            <a:spLocks/>
                          </p:cNvSpPr>
                          <p:nvPr/>
                        </p:nvSpPr>
                        <p:spPr bwMode="auto">
                          <a:xfrm rot="444908">
                            <a:off x="3376613" y="3270250"/>
                            <a:ext cx="676275" cy="434975"/>
                          </a:xfrm>
                          <a:custGeom>
                            <a:avLst/>
                            <a:gdLst>
                              <a:gd name="T0" fmla="*/ 0 w 162"/>
                              <a:gd name="T1" fmla="*/ 2147483646 h 104"/>
                              <a:gd name="T2" fmla="*/ 2147483646 w 162"/>
                              <a:gd name="T3" fmla="*/ 0 h 104"/>
                              <a:gd name="T4" fmla="*/ 2147483646 w 162"/>
                              <a:gd name="T5" fmla="*/ 2147483646 h 104"/>
                              <a:gd name="T6" fmla="*/ 2147483646 w 162"/>
                              <a:gd name="T7" fmla="*/ 2147483646 h 104"/>
                              <a:gd name="T8" fmla="*/ 2147483646 w 162"/>
                              <a:gd name="T9" fmla="*/ 2147483646 h 104"/>
                              <a:gd name="T10" fmla="*/ 2147483646 w 162"/>
                              <a:gd name="T11" fmla="*/ 2147483646 h 104"/>
                              <a:gd name="T12" fmla="*/ 2147483646 w 162"/>
                              <a:gd name="T13" fmla="*/ 2147483646 h 104"/>
                              <a:gd name="T14" fmla="*/ 0 w 162"/>
                              <a:gd name="T15" fmla="*/ 2147483646 h 104"/>
                              <a:gd name="T16" fmla="*/ 0 60000 65536"/>
                              <a:gd name="T17" fmla="*/ 0 60000 65536"/>
                              <a:gd name="T18" fmla="*/ 0 60000 65536"/>
                              <a:gd name="T19" fmla="*/ 0 60000 65536"/>
                              <a:gd name="T20" fmla="*/ 0 60000 65536"/>
                              <a:gd name="T21" fmla="*/ 0 60000 65536"/>
                              <a:gd name="T22" fmla="*/ 0 60000 65536"/>
                              <a:gd name="T23" fmla="*/ 0 60000 65536"/>
                              <a:gd name="T24" fmla="*/ 0 w 162"/>
                              <a:gd name="T25" fmla="*/ 0 h 104"/>
                              <a:gd name="T26" fmla="*/ 162 w 162"/>
                              <a:gd name="T27" fmla="*/ 104 h 1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2" h="104">
                                <a:moveTo>
                                  <a:pt x="0" y="14"/>
                                </a:moveTo>
                                <a:lnTo>
                                  <a:pt x="140" y="0"/>
                                </a:lnTo>
                                <a:lnTo>
                                  <a:pt x="154" y="8"/>
                                </a:lnTo>
                                <a:lnTo>
                                  <a:pt x="160" y="54"/>
                                </a:lnTo>
                                <a:lnTo>
                                  <a:pt x="162" y="90"/>
                                </a:lnTo>
                                <a:lnTo>
                                  <a:pt x="12" y="104"/>
                                </a:lnTo>
                                <a:lnTo>
                                  <a:pt x="8" y="54"/>
                                </a:lnTo>
                                <a:lnTo>
                                  <a:pt x="0" y="14"/>
                                </a:lnTo>
                                <a:close/>
                              </a:path>
                            </a:pathLst>
                          </a:custGeom>
                          <a:solidFill>
                            <a:srgbClr val="D09A00"/>
                          </a:solidFill>
                          <a:ln w="6350" cmpd="sng">
                            <a:solidFill>
                              <a:schemeClr val="tx1"/>
                            </a:solidFill>
                            <a:round/>
                            <a:headEnd/>
                            <a:tailEnd/>
                          </a:ln>
                        </p:spPr>
                        <p:txBody>
                          <a:bodyPr/>
                          <a:lstStyle/>
                          <a:p>
                            <a:endParaRPr lang="en-US"/>
                          </a:p>
                        </p:txBody>
                      </p:sp>
                      <p:sp>
                        <p:nvSpPr>
                          <p:cNvPr id="117" name="Freeform 236"/>
                          <p:cNvSpPr>
                            <a:spLocks/>
                          </p:cNvSpPr>
                          <p:nvPr/>
                        </p:nvSpPr>
                        <p:spPr bwMode="auto">
                          <a:xfrm rot="444908">
                            <a:off x="3405188" y="2847975"/>
                            <a:ext cx="608012" cy="476250"/>
                          </a:xfrm>
                          <a:custGeom>
                            <a:avLst/>
                            <a:gdLst>
                              <a:gd name="T0" fmla="*/ 2147483646 w 146"/>
                              <a:gd name="T1" fmla="*/ 2147483646 h 114"/>
                              <a:gd name="T2" fmla="*/ 2147483646 w 146"/>
                              <a:gd name="T3" fmla="*/ 2147483646 h 114"/>
                              <a:gd name="T4" fmla="*/ 2147483646 w 146"/>
                              <a:gd name="T5" fmla="*/ 0 h 114"/>
                              <a:gd name="T6" fmla="*/ 2147483646 w 146"/>
                              <a:gd name="T7" fmla="*/ 2147483646 h 114"/>
                              <a:gd name="T8" fmla="*/ 2147483646 w 146"/>
                              <a:gd name="T9" fmla="*/ 2147483646 h 114"/>
                              <a:gd name="T10" fmla="*/ 2147483646 w 146"/>
                              <a:gd name="T11" fmla="*/ 2147483646 h 114"/>
                              <a:gd name="T12" fmla="*/ 2147483646 w 146"/>
                              <a:gd name="T13" fmla="*/ 2147483646 h 114"/>
                              <a:gd name="T14" fmla="*/ 2147483646 w 146"/>
                              <a:gd name="T15" fmla="*/ 2147483646 h 114"/>
                              <a:gd name="T16" fmla="*/ 2147483646 w 146"/>
                              <a:gd name="T17" fmla="*/ 2147483646 h 114"/>
                              <a:gd name="T18" fmla="*/ 2147483646 w 146"/>
                              <a:gd name="T19" fmla="*/ 2147483646 h 114"/>
                              <a:gd name="T20" fmla="*/ 0 w 146"/>
                              <a:gd name="T21" fmla="*/ 2147483646 h 114"/>
                              <a:gd name="T22" fmla="*/ 2147483646 w 146"/>
                              <a:gd name="T23" fmla="*/ 2147483646 h 1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6"/>
                              <a:gd name="T37" fmla="*/ 0 h 114"/>
                              <a:gd name="T38" fmla="*/ 146 w 146"/>
                              <a:gd name="T39" fmla="*/ 114 h 1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6" h="114">
                                <a:moveTo>
                                  <a:pt x="30" y="8"/>
                                </a:moveTo>
                                <a:lnTo>
                                  <a:pt x="84" y="2"/>
                                </a:lnTo>
                                <a:lnTo>
                                  <a:pt x="138" y="0"/>
                                </a:lnTo>
                                <a:lnTo>
                                  <a:pt x="146" y="100"/>
                                </a:lnTo>
                                <a:lnTo>
                                  <a:pt x="6" y="114"/>
                                </a:lnTo>
                                <a:lnTo>
                                  <a:pt x="4" y="108"/>
                                </a:lnTo>
                                <a:lnTo>
                                  <a:pt x="10" y="104"/>
                                </a:lnTo>
                                <a:lnTo>
                                  <a:pt x="4" y="70"/>
                                </a:lnTo>
                                <a:lnTo>
                                  <a:pt x="10" y="68"/>
                                </a:lnTo>
                                <a:lnTo>
                                  <a:pt x="2" y="38"/>
                                </a:lnTo>
                                <a:lnTo>
                                  <a:pt x="0" y="10"/>
                                </a:lnTo>
                                <a:lnTo>
                                  <a:pt x="30" y="8"/>
                                </a:lnTo>
                                <a:close/>
                              </a:path>
                            </a:pathLst>
                          </a:custGeom>
                          <a:solidFill>
                            <a:srgbClr val="D09A00"/>
                          </a:solidFill>
                          <a:ln w="6350" cmpd="sng">
                            <a:solidFill>
                              <a:schemeClr val="tx1"/>
                            </a:solidFill>
                            <a:round/>
                            <a:headEnd/>
                            <a:tailEnd/>
                          </a:ln>
                        </p:spPr>
                        <p:txBody>
                          <a:bodyPr/>
                          <a:lstStyle/>
                          <a:p>
                            <a:endParaRPr lang="en-US"/>
                          </a:p>
                        </p:txBody>
                      </p:sp>
                      <p:sp>
                        <p:nvSpPr>
                          <p:cNvPr id="118" name="Freeform 237"/>
                          <p:cNvSpPr>
                            <a:spLocks/>
                          </p:cNvSpPr>
                          <p:nvPr/>
                        </p:nvSpPr>
                        <p:spPr bwMode="auto">
                          <a:xfrm rot="444908">
                            <a:off x="3968750" y="2843213"/>
                            <a:ext cx="534988" cy="717550"/>
                          </a:xfrm>
                          <a:custGeom>
                            <a:avLst/>
                            <a:gdLst>
                              <a:gd name="T0" fmla="*/ 0 w 128"/>
                              <a:gd name="T1" fmla="*/ 2147483646 h 172"/>
                              <a:gd name="T2" fmla="*/ 2147483646 w 128"/>
                              <a:gd name="T3" fmla="*/ 2147483646 h 172"/>
                              <a:gd name="T4" fmla="*/ 2147483646 w 128"/>
                              <a:gd name="T5" fmla="*/ 0 h 172"/>
                              <a:gd name="T6" fmla="*/ 2147483646 w 128"/>
                              <a:gd name="T7" fmla="*/ 2147483646 h 172"/>
                              <a:gd name="T8" fmla="*/ 2147483646 w 128"/>
                              <a:gd name="T9" fmla="*/ 2147483646 h 172"/>
                              <a:gd name="T10" fmla="*/ 2147483646 w 128"/>
                              <a:gd name="T11" fmla="*/ 2147483646 h 172"/>
                              <a:gd name="T12" fmla="*/ 2147483646 w 128"/>
                              <a:gd name="T13" fmla="*/ 2147483646 h 172"/>
                              <a:gd name="T14" fmla="*/ 2147483646 w 128"/>
                              <a:gd name="T15" fmla="*/ 2147483646 h 172"/>
                              <a:gd name="T16" fmla="*/ 2147483646 w 128"/>
                              <a:gd name="T17" fmla="*/ 2147483646 h 172"/>
                              <a:gd name="T18" fmla="*/ 0 w 128"/>
                              <a:gd name="T19" fmla="*/ 2147483646 h 1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8"/>
                              <a:gd name="T31" fmla="*/ 0 h 172"/>
                              <a:gd name="T32" fmla="*/ 128 w 128"/>
                              <a:gd name="T33" fmla="*/ 172 h 1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8" h="172">
                                <a:moveTo>
                                  <a:pt x="0" y="18"/>
                                </a:moveTo>
                                <a:lnTo>
                                  <a:pt x="28" y="12"/>
                                </a:lnTo>
                                <a:lnTo>
                                  <a:pt x="74" y="0"/>
                                </a:lnTo>
                                <a:lnTo>
                                  <a:pt x="94" y="100"/>
                                </a:lnTo>
                                <a:lnTo>
                                  <a:pt x="120" y="104"/>
                                </a:lnTo>
                                <a:lnTo>
                                  <a:pt x="128" y="152"/>
                                </a:lnTo>
                                <a:lnTo>
                                  <a:pt x="28" y="172"/>
                                </a:lnTo>
                                <a:lnTo>
                                  <a:pt x="22" y="126"/>
                                </a:lnTo>
                                <a:lnTo>
                                  <a:pt x="8" y="118"/>
                                </a:lnTo>
                                <a:lnTo>
                                  <a:pt x="0" y="18"/>
                                </a:lnTo>
                                <a:close/>
                              </a:path>
                            </a:pathLst>
                          </a:custGeom>
                          <a:solidFill>
                            <a:srgbClr val="6DEAFB"/>
                          </a:solidFill>
                          <a:ln w="6350" cmpd="sng">
                            <a:solidFill>
                              <a:schemeClr val="tx1"/>
                            </a:solidFill>
                            <a:round/>
                            <a:headEnd/>
                            <a:tailEnd/>
                          </a:ln>
                        </p:spPr>
                        <p:txBody>
                          <a:bodyPr/>
                          <a:lstStyle/>
                          <a:p>
                            <a:endParaRPr lang="en-US"/>
                          </a:p>
                        </p:txBody>
                      </p:sp>
                      <p:sp>
                        <p:nvSpPr>
                          <p:cNvPr id="119" name="Freeform 238"/>
                          <p:cNvSpPr>
                            <a:spLocks/>
                          </p:cNvSpPr>
                          <p:nvPr/>
                        </p:nvSpPr>
                        <p:spPr bwMode="auto">
                          <a:xfrm rot="444908">
                            <a:off x="2900363" y="1792288"/>
                            <a:ext cx="642937" cy="617537"/>
                          </a:xfrm>
                          <a:custGeom>
                            <a:avLst/>
                            <a:gdLst>
                              <a:gd name="T0" fmla="*/ 2147483646 w 154"/>
                              <a:gd name="T1" fmla="*/ 2147483646 h 148"/>
                              <a:gd name="T2" fmla="*/ 2147483646 w 154"/>
                              <a:gd name="T3" fmla="*/ 2147483646 h 148"/>
                              <a:gd name="T4" fmla="*/ 2147483646 w 154"/>
                              <a:gd name="T5" fmla="*/ 2147483646 h 148"/>
                              <a:gd name="T6" fmla="*/ 2147483646 w 154"/>
                              <a:gd name="T7" fmla="*/ 2147483646 h 148"/>
                              <a:gd name="T8" fmla="*/ 0 w 154"/>
                              <a:gd name="T9" fmla="*/ 2147483646 h 148"/>
                              <a:gd name="T10" fmla="*/ 2147483646 w 154"/>
                              <a:gd name="T11" fmla="*/ 2147483646 h 148"/>
                              <a:gd name="T12" fmla="*/ 2147483646 w 154"/>
                              <a:gd name="T13" fmla="*/ 2147483646 h 148"/>
                              <a:gd name="T14" fmla="*/ 2147483646 w 154"/>
                              <a:gd name="T15" fmla="*/ 2147483646 h 148"/>
                              <a:gd name="T16" fmla="*/ 2147483646 w 154"/>
                              <a:gd name="T17" fmla="*/ 0 h 148"/>
                              <a:gd name="T18" fmla="*/ 2147483646 w 154"/>
                              <a:gd name="T19" fmla="*/ 2147483646 h 148"/>
                              <a:gd name="T20" fmla="*/ 2147483646 w 154"/>
                              <a:gd name="T21" fmla="*/ 2147483646 h 148"/>
                              <a:gd name="T22" fmla="*/ 2147483646 w 154"/>
                              <a:gd name="T23" fmla="*/ 2147483646 h 148"/>
                              <a:gd name="T24" fmla="*/ 2147483646 w 154"/>
                              <a:gd name="T25" fmla="*/ 2147483646 h 148"/>
                              <a:gd name="T26" fmla="*/ 2147483646 w 154"/>
                              <a:gd name="T27" fmla="*/ 2147483646 h 148"/>
                              <a:gd name="T28" fmla="*/ 2147483646 w 154"/>
                              <a:gd name="T29" fmla="*/ 2147483646 h 148"/>
                              <a:gd name="T30" fmla="*/ 2147483646 w 154"/>
                              <a:gd name="T31" fmla="*/ 2147483646 h 148"/>
                              <a:gd name="T32" fmla="*/ 2147483646 w 154"/>
                              <a:gd name="T33" fmla="*/ 2147483646 h 148"/>
                              <a:gd name="T34" fmla="*/ 2147483646 w 154"/>
                              <a:gd name="T35" fmla="*/ 2147483646 h 14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4"/>
                              <a:gd name="T55" fmla="*/ 0 h 148"/>
                              <a:gd name="T56" fmla="*/ 154 w 154"/>
                              <a:gd name="T57" fmla="*/ 148 h 14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4" h="148">
                                <a:moveTo>
                                  <a:pt x="88" y="130"/>
                                </a:moveTo>
                                <a:lnTo>
                                  <a:pt x="24" y="148"/>
                                </a:lnTo>
                                <a:lnTo>
                                  <a:pt x="22" y="130"/>
                                </a:lnTo>
                                <a:lnTo>
                                  <a:pt x="6" y="124"/>
                                </a:lnTo>
                                <a:lnTo>
                                  <a:pt x="0" y="92"/>
                                </a:lnTo>
                                <a:lnTo>
                                  <a:pt x="16" y="90"/>
                                </a:lnTo>
                                <a:lnTo>
                                  <a:pt x="6" y="26"/>
                                </a:lnTo>
                                <a:lnTo>
                                  <a:pt x="36" y="20"/>
                                </a:lnTo>
                                <a:lnTo>
                                  <a:pt x="138" y="0"/>
                                </a:lnTo>
                                <a:lnTo>
                                  <a:pt x="154" y="94"/>
                                </a:lnTo>
                                <a:lnTo>
                                  <a:pt x="120" y="100"/>
                                </a:lnTo>
                                <a:lnTo>
                                  <a:pt x="120" y="106"/>
                                </a:lnTo>
                                <a:lnTo>
                                  <a:pt x="102" y="106"/>
                                </a:lnTo>
                                <a:lnTo>
                                  <a:pt x="92" y="108"/>
                                </a:lnTo>
                                <a:lnTo>
                                  <a:pt x="88" y="108"/>
                                </a:lnTo>
                                <a:lnTo>
                                  <a:pt x="88" y="110"/>
                                </a:lnTo>
                                <a:lnTo>
                                  <a:pt x="88" y="122"/>
                                </a:lnTo>
                                <a:lnTo>
                                  <a:pt x="88" y="130"/>
                                </a:lnTo>
                                <a:close/>
                              </a:path>
                            </a:pathLst>
                          </a:custGeom>
                          <a:solidFill>
                            <a:srgbClr val="969696"/>
                          </a:solidFill>
                          <a:ln w="6350" cmpd="sng">
                            <a:solidFill>
                              <a:schemeClr val="tx1"/>
                            </a:solidFill>
                            <a:prstDash val="solid"/>
                            <a:round/>
                            <a:headEnd/>
                            <a:tailEnd/>
                          </a:ln>
                        </p:spPr>
                        <p:txBody>
                          <a:bodyPr/>
                          <a:lstStyle/>
                          <a:p>
                            <a:endParaRPr lang="en-US"/>
                          </a:p>
                        </p:txBody>
                      </p:sp>
                      <p:sp>
                        <p:nvSpPr>
                          <p:cNvPr id="120" name="Freeform 239"/>
                          <p:cNvSpPr>
                            <a:spLocks/>
                          </p:cNvSpPr>
                          <p:nvPr/>
                        </p:nvSpPr>
                        <p:spPr bwMode="auto">
                          <a:xfrm rot="444908">
                            <a:off x="3482975" y="1757363"/>
                            <a:ext cx="625475" cy="668337"/>
                          </a:xfrm>
                          <a:custGeom>
                            <a:avLst/>
                            <a:gdLst>
                              <a:gd name="T0" fmla="*/ 2147483646 w 150"/>
                              <a:gd name="T1" fmla="*/ 2147483646 h 160"/>
                              <a:gd name="T2" fmla="*/ 2147483646 w 150"/>
                              <a:gd name="T3" fmla="*/ 2147483646 h 160"/>
                              <a:gd name="T4" fmla="*/ 2147483646 w 150"/>
                              <a:gd name="T5" fmla="*/ 2147483646 h 160"/>
                              <a:gd name="T6" fmla="*/ 0 w 150"/>
                              <a:gd name="T7" fmla="*/ 2147483646 h 160"/>
                              <a:gd name="T8" fmla="*/ 2147483646 w 150"/>
                              <a:gd name="T9" fmla="*/ 0 h 160"/>
                              <a:gd name="T10" fmla="*/ 2147483646 w 150"/>
                              <a:gd name="T11" fmla="*/ 2147483646 h 160"/>
                              <a:gd name="T12" fmla="*/ 2147483646 w 150"/>
                              <a:gd name="T13" fmla="*/ 2147483646 h 160"/>
                              <a:gd name="T14" fmla="*/ 2147483646 w 150"/>
                              <a:gd name="T15" fmla="*/ 2147483646 h 160"/>
                              <a:gd name="T16" fmla="*/ 2147483646 w 150"/>
                              <a:gd name="T17" fmla="*/ 2147483646 h 160"/>
                              <a:gd name="T18" fmla="*/ 2147483646 w 150"/>
                              <a:gd name="T19" fmla="*/ 2147483646 h 160"/>
                              <a:gd name="T20" fmla="*/ 2147483646 w 150"/>
                              <a:gd name="T21" fmla="*/ 2147483646 h 160"/>
                              <a:gd name="T22" fmla="*/ 2147483646 w 150"/>
                              <a:gd name="T23" fmla="*/ 2147483646 h 1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0"/>
                              <a:gd name="T37" fmla="*/ 0 h 160"/>
                              <a:gd name="T38" fmla="*/ 150 w 150"/>
                              <a:gd name="T39" fmla="*/ 160 h 1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0" h="160">
                                <a:moveTo>
                                  <a:pt x="128" y="140"/>
                                </a:moveTo>
                                <a:lnTo>
                                  <a:pt x="24" y="160"/>
                                </a:lnTo>
                                <a:lnTo>
                                  <a:pt x="16" y="120"/>
                                </a:lnTo>
                                <a:lnTo>
                                  <a:pt x="0" y="26"/>
                                </a:lnTo>
                                <a:lnTo>
                                  <a:pt x="134" y="0"/>
                                </a:lnTo>
                                <a:lnTo>
                                  <a:pt x="150" y="72"/>
                                </a:lnTo>
                                <a:lnTo>
                                  <a:pt x="130" y="76"/>
                                </a:lnTo>
                                <a:lnTo>
                                  <a:pt x="134" y="86"/>
                                </a:lnTo>
                                <a:lnTo>
                                  <a:pt x="126" y="86"/>
                                </a:lnTo>
                                <a:lnTo>
                                  <a:pt x="130" y="104"/>
                                </a:lnTo>
                                <a:lnTo>
                                  <a:pt x="126" y="108"/>
                                </a:lnTo>
                                <a:lnTo>
                                  <a:pt x="128" y="140"/>
                                </a:lnTo>
                                <a:close/>
                              </a:path>
                            </a:pathLst>
                          </a:custGeom>
                          <a:solidFill>
                            <a:srgbClr val="969696"/>
                          </a:solidFill>
                          <a:ln w="6350" cmpd="sng">
                            <a:solidFill>
                              <a:schemeClr val="tx1"/>
                            </a:solidFill>
                            <a:round/>
                            <a:headEnd/>
                            <a:tailEnd/>
                          </a:ln>
                        </p:spPr>
                        <p:txBody>
                          <a:bodyPr/>
                          <a:lstStyle/>
                          <a:p>
                            <a:endParaRPr lang="en-US"/>
                          </a:p>
                        </p:txBody>
                      </p:sp>
                      <p:sp>
                        <p:nvSpPr>
                          <p:cNvPr id="121" name="Freeform 240"/>
                          <p:cNvSpPr>
                            <a:spLocks/>
                          </p:cNvSpPr>
                          <p:nvPr/>
                        </p:nvSpPr>
                        <p:spPr bwMode="auto">
                          <a:xfrm rot="444908">
                            <a:off x="3514725" y="2351088"/>
                            <a:ext cx="642938" cy="542925"/>
                          </a:xfrm>
                          <a:custGeom>
                            <a:avLst/>
                            <a:gdLst>
                              <a:gd name="T0" fmla="*/ 0 w 154"/>
                              <a:gd name="T1" fmla="*/ 2147483646 h 130"/>
                              <a:gd name="T2" fmla="*/ 2147483646 w 154"/>
                              <a:gd name="T3" fmla="*/ 0 h 130"/>
                              <a:gd name="T4" fmla="*/ 2147483646 w 154"/>
                              <a:gd name="T5" fmla="*/ 0 h 130"/>
                              <a:gd name="T6" fmla="*/ 2147483646 w 154"/>
                              <a:gd name="T7" fmla="*/ 2147483646 h 130"/>
                              <a:gd name="T8" fmla="*/ 2147483646 w 154"/>
                              <a:gd name="T9" fmla="*/ 2147483646 h 130"/>
                              <a:gd name="T10" fmla="*/ 2147483646 w 154"/>
                              <a:gd name="T11" fmla="*/ 2147483646 h 130"/>
                              <a:gd name="T12" fmla="*/ 2147483646 w 154"/>
                              <a:gd name="T13" fmla="*/ 2147483646 h 130"/>
                              <a:gd name="T14" fmla="*/ 2147483646 w 154"/>
                              <a:gd name="T15" fmla="*/ 2147483646 h 130"/>
                              <a:gd name="T16" fmla="*/ 2147483646 w 154"/>
                              <a:gd name="T17" fmla="*/ 2147483646 h 130"/>
                              <a:gd name="T18" fmla="*/ 2147483646 w 154"/>
                              <a:gd name="T19" fmla="*/ 2147483646 h 130"/>
                              <a:gd name="T20" fmla="*/ 0 w 154"/>
                              <a:gd name="T21" fmla="*/ 2147483646 h 1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
                              <a:gd name="T34" fmla="*/ 0 h 130"/>
                              <a:gd name="T35" fmla="*/ 154 w 154"/>
                              <a:gd name="T36" fmla="*/ 130 h 13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 h="130">
                                <a:moveTo>
                                  <a:pt x="0" y="20"/>
                                </a:moveTo>
                                <a:lnTo>
                                  <a:pt x="104" y="0"/>
                                </a:lnTo>
                                <a:lnTo>
                                  <a:pt x="114" y="0"/>
                                </a:lnTo>
                                <a:lnTo>
                                  <a:pt x="122" y="40"/>
                                </a:lnTo>
                                <a:lnTo>
                                  <a:pt x="134" y="40"/>
                                </a:lnTo>
                                <a:lnTo>
                                  <a:pt x="146" y="52"/>
                                </a:lnTo>
                                <a:lnTo>
                                  <a:pt x="154" y="116"/>
                                </a:lnTo>
                                <a:lnTo>
                                  <a:pt x="126" y="122"/>
                                </a:lnTo>
                                <a:lnTo>
                                  <a:pt x="18" y="130"/>
                                </a:lnTo>
                                <a:lnTo>
                                  <a:pt x="8" y="88"/>
                                </a:lnTo>
                                <a:lnTo>
                                  <a:pt x="0" y="20"/>
                                </a:lnTo>
                                <a:close/>
                              </a:path>
                            </a:pathLst>
                          </a:custGeom>
                          <a:solidFill>
                            <a:srgbClr val="D09A00"/>
                          </a:solidFill>
                          <a:ln w="6350" cmpd="sng">
                            <a:solidFill>
                              <a:schemeClr val="tx1"/>
                            </a:solidFill>
                            <a:round/>
                            <a:headEnd/>
                            <a:tailEnd/>
                          </a:ln>
                        </p:spPr>
                        <p:txBody>
                          <a:bodyPr/>
                          <a:lstStyle/>
                          <a:p>
                            <a:endParaRPr lang="en-US"/>
                          </a:p>
                        </p:txBody>
                      </p:sp>
                      <p:sp>
                        <p:nvSpPr>
                          <p:cNvPr id="122" name="Freeform 241"/>
                          <p:cNvSpPr>
                            <a:spLocks/>
                          </p:cNvSpPr>
                          <p:nvPr/>
                        </p:nvSpPr>
                        <p:spPr bwMode="auto">
                          <a:xfrm rot="444908">
                            <a:off x="4060825" y="1587500"/>
                            <a:ext cx="766763" cy="552450"/>
                          </a:xfrm>
                          <a:custGeom>
                            <a:avLst/>
                            <a:gdLst>
                              <a:gd name="T0" fmla="*/ 2147483646 w 184"/>
                              <a:gd name="T1" fmla="*/ 2147483646 h 132"/>
                              <a:gd name="T2" fmla="*/ 2147483646 w 184"/>
                              <a:gd name="T3" fmla="*/ 2147483646 h 132"/>
                              <a:gd name="T4" fmla="*/ 0 w 184"/>
                              <a:gd name="T5" fmla="*/ 2147483646 h 132"/>
                              <a:gd name="T6" fmla="*/ 2147483646 w 184"/>
                              <a:gd name="T7" fmla="*/ 2147483646 h 132"/>
                              <a:gd name="T8" fmla="*/ 2147483646 w 184"/>
                              <a:gd name="T9" fmla="*/ 2147483646 h 132"/>
                              <a:gd name="T10" fmla="*/ 2147483646 w 184"/>
                              <a:gd name="T11" fmla="*/ 0 h 132"/>
                              <a:gd name="T12" fmla="*/ 2147483646 w 184"/>
                              <a:gd name="T13" fmla="*/ 0 h 132"/>
                              <a:gd name="T14" fmla="*/ 2147483646 w 184"/>
                              <a:gd name="T15" fmla="*/ 2147483646 h 132"/>
                              <a:gd name="T16" fmla="*/ 2147483646 w 184"/>
                              <a:gd name="T17" fmla="*/ 2147483646 h 132"/>
                              <a:gd name="T18" fmla="*/ 2147483646 w 184"/>
                              <a:gd name="T19" fmla="*/ 2147483646 h 132"/>
                              <a:gd name="T20" fmla="*/ 2147483646 w 184"/>
                              <a:gd name="T21" fmla="*/ 2147483646 h 132"/>
                              <a:gd name="T22" fmla="*/ 2147483646 w 184"/>
                              <a:gd name="T23" fmla="*/ 2147483646 h 1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4"/>
                              <a:gd name="T37" fmla="*/ 0 h 132"/>
                              <a:gd name="T38" fmla="*/ 184 w 184"/>
                              <a:gd name="T39" fmla="*/ 132 h 1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4" h="132">
                                <a:moveTo>
                                  <a:pt x="20" y="132"/>
                                </a:moveTo>
                                <a:lnTo>
                                  <a:pt x="4" y="60"/>
                                </a:lnTo>
                                <a:lnTo>
                                  <a:pt x="0" y="28"/>
                                </a:lnTo>
                                <a:lnTo>
                                  <a:pt x="82" y="12"/>
                                </a:lnTo>
                                <a:lnTo>
                                  <a:pt x="138" y="4"/>
                                </a:lnTo>
                                <a:lnTo>
                                  <a:pt x="156" y="0"/>
                                </a:lnTo>
                                <a:lnTo>
                                  <a:pt x="164" y="0"/>
                                </a:lnTo>
                                <a:lnTo>
                                  <a:pt x="168" y="18"/>
                                </a:lnTo>
                                <a:lnTo>
                                  <a:pt x="176" y="52"/>
                                </a:lnTo>
                                <a:lnTo>
                                  <a:pt x="184" y="100"/>
                                </a:lnTo>
                                <a:lnTo>
                                  <a:pt x="104" y="116"/>
                                </a:lnTo>
                                <a:lnTo>
                                  <a:pt x="20" y="132"/>
                                </a:lnTo>
                                <a:close/>
                              </a:path>
                            </a:pathLst>
                          </a:custGeom>
                          <a:solidFill>
                            <a:srgbClr val="FFFF00"/>
                          </a:solidFill>
                          <a:ln w="6350" cmpd="sng">
                            <a:solidFill>
                              <a:schemeClr val="tx1"/>
                            </a:solidFill>
                            <a:round/>
                            <a:headEnd/>
                            <a:tailEnd/>
                          </a:ln>
                        </p:spPr>
                        <p:txBody>
                          <a:bodyPr/>
                          <a:lstStyle/>
                          <a:p>
                            <a:endParaRPr lang="en-US"/>
                          </a:p>
                        </p:txBody>
                      </p:sp>
                      <p:sp>
                        <p:nvSpPr>
                          <p:cNvPr id="123" name="Freeform 242"/>
                          <p:cNvSpPr>
                            <a:spLocks/>
                          </p:cNvSpPr>
                          <p:nvPr/>
                        </p:nvSpPr>
                        <p:spPr bwMode="auto">
                          <a:xfrm rot="444908">
                            <a:off x="4760913" y="1477963"/>
                            <a:ext cx="650875" cy="609600"/>
                          </a:xfrm>
                          <a:custGeom>
                            <a:avLst/>
                            <a:gdLst>
                              <a:gd name="T0" fmla="*/ 2147483646 w 156"/>
                              <a:gd name="T1" fmla="*/ 2147483646 h 146"/>
                              <a:gd name="T2" fmla="*/ 2147483646 w 156"/>
                              <a:gd name="T3" fmla="*/ 0 h 146"/>
                              <a:gd name="T4" fmla="*/ 2147483646 w 156"/>
                              <a:gd name="T5" fmla="*/ 2147483646 h 146"/>
                              <a:gd name="T6" fmla="*/ 2147483646 w 156"/>
                              <a:gd name="T7" fmla="*/ 2147483646 h 146"/>
                              <a:gd name="T8" fmla="*/ 2147483646 w 156"/>
                              <a:gd name="T9" fmla="*/ 2147483646 h 146"/>
                              <a:gd name="T10" fmla="*/ 2147483646 w 156"/>
                              <a:gd name="T11" fmla="*/ 2147483646 h 146"/>
                              <a:gd name="T12" fmla="*/ 2147483646 w 156"/>
                              <a:gd name="T13" fmla="*/ 2147483646 h 146"/>
                              <a:gd name="T14" fmla="*/ 0 w 156"/>
                              <a:gd name="T15" fmla="*/ 2147483646 h 146"/>
                              <a:gd name="T16" fmla="*/ 2147483646 w 156"/>
                              <a:gd name="T17" fmla="*/ 2147483646 h 1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6"/>
                              <a:gd name="T28" fmla="*/ 0 h 146"/>
                              <a:gd name="T29" fmla="*/ 156 w 156"/>
                              <a:gd name="T30" fmla="*/ 146 h 1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6" h="146">
                                <a:moveTo>
                                  <a:pt x="2" y="30"/>
                                </a:moveTo>
                                <a:lnTo>
                                  <a:pt x="136" y="0"/>
                                </a:lnTo>
                                <a:lnTo>
                                  <a:pt x="156" y="88"/>
                                </a:lnTo>
                                <a:lnTo>
                                  <a:pt x="132" y="94"/>
                                </a:lnTo>
                                <a:lnTo>
                                  <a:pt x="138" y="126"/>
                                </a:lnTo>
                                <a:lnTo>
                                  <a:pt x="58" y="142"/>
                                </a:lnTo>
                                <a:lnTo>
                                  <a:pt x="20" y="146"/>
                                </a:lnTo>
                                <a:lnTo>
                                  <a:pt x="0" y="46"/>
                                </a:lnTo>
                                <a:lnTo>
                                  <a:pt x="2" y="30"/>
                                </a:lnTo>
                                <a:close/>
                              </a:path>
                            </a:pathLst>
                          </a:custGeom>
                          <a:solidFill>
                            <a:srgbClr val="FFFF00"/>
                          </a:solidFill>
                          <a:ln w="6350" cmpd="sng">
                            <a:solidFill>
                              <a:schemeClr val="tx1"/>
                            </a:solidFill>
                            <a:round/>
                            <a:headEnd/>
                            <a:tailEnd/>
                          </a:ln>
                        </p:spPr>
                        <p:txBody>
                          <a:bodyPr/>
                          <a:lstStyle/>
                          <a:p>
                            <a:endParaRPr lang="en-US"/>
                          </a:p>
                        </p:txBody>
                      </p:sp>
                      <p:sp>
                        <p:nvSpPr>
                          <p:cNvPr id="124" name="Freeform 243"/>
                          <p:cNvSpPr>
                            <a:spLocks/>
                          </p:cNvSpPr>
                          <p:nvPr/>
                        </p:nvSpPr>
                        <p:spPr bwMode="auto">
                          <a:xfrm>
                            <a:off x="3981450" y="2076450"/>
                            <a:ext cx="522288" cy="509588"/>
                          </a:xfrm>
                          <a:custGeom>
                            <a:avLst/>
                            <a:gdLst>
                              <a:gd name="T0" fmla="*/ 2147483646 w 329"/>
                              <a:gd name="T1" fmla="*/ 2147483646 h 321"/>
                              <a:gd name="T2" fmla="*/ 2147483646 w 329"/>
                              <a:gd name="T3" fmla="*/ 2147483646 h 321"/>
                              <a:gd name="T4" fmla="*/ 2147483646 w 329"/>
                              <a:gd name="T5" fmla="*/ 0 h 321"/>
                              <a:gd name="T6" fmla="*/ 2147483646 w 329"/>
                              <a:gd name="T7" fmla="*/ 2147483646 h 321"/>
                              <a:gd name="T8" fmla="*/ 2147483646 w 329"/>
                              <a:gd name="T9" fmla="*/ 2147483646 h 321"/>
                              <a:gd name="T10" fmla="*/ 2147483646 w 329"/>
                              <a:gd name="T11" fmla="*/ 2147483646 h 321"/>
                              <a:gd name="T12" fmla="*/ 2147483646 w 329"/>
                              <a:gd name="T13" fmla="*/ 2147483646 h 321"/>
                              <a:gd name="T14" fmla="*/ 2147483646 w 329"/>
                              <a:gd name="T15" fmla="*/ 2147483646 h 321"/>
                              <a:gd name="T16" fmla="*/ 2147483646 w 329"/>
                              <a:gd name="T17" fmla="*/ 2147483646 h 321"/>
                              <a:gd name="T18" fmla="*/ 2147483646 w 329"/>
                              <a:gd name="T19" fmla="*/ 2147483646 h 321"/>
                              <a:gd name="T20" fmla="*/ 2147483646 w 329"/>
                              <a:gd name="T21" fmla="*/ 2147483646 h 321"/>
                              <a:gd name="T22" fmla="*/ 2147483646 w 329"/>
                              <a:gd name="T23" fmla="*/ 2147483646 h 321"/>
                              <a:gd name="T24" fmla="*/ 0 w 329"/>
                              <a:gd name="T25" fmla="*/ 2147483646 h 321"/>
                              <a:gd name="T26" fmla="*/ 2147483646 w 329"/>
                              <a:gd name="T27" fmla="*/ 2147483646 h 321"/>
                              <a:gd name="T28" fmla="*/ 2147483646 w 329"/>
                              <a:gd name="T29" fmla="*/ 2147483646 h 321"/>
                              <a:gd name="T30" fmla="*/ 2147483646 w 329"/>
                              <a:gd name="T31" fmla="*/ 2147483646 h 321"/>
                              <a:gd name="T32" fmla="*/ 2147483646 w 329"/>
                              <a:gd name="T33" fmla="*/ 2147483646 h 321"/>
                              <a:gd name="T34" fmla="*/ 2147483646 w 329"/>
                              <a:gd name="T35" fmla="*/ 2147483646 h 3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9"/>
                              <a:gd name="T55" fmla="*/ 0 h 321"/>
                              <a:gd name="T56" fmla="*/ 329 w 329"/>
                              <a:gd name="T57" fmla="*/ 321 h 3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9" h="321">
                                <a:moveTo>
                                  <a:pt x="27" y="17"/>
                                </a:moveTo>
                                <a:lnTo>
                                  <a:pt x="80" y="13"/>
                                </a:lnTo>
                                <a:lnTo>
                                  <a:pt x="305" y="0"/>
                                </a:lnTo>
                                <a:lnTo>
                                  <a:pt x="321" y="87"/>
                                </a:lnTo>
                                <a:lnTo>
                                  <a:pt x="329" y="183"/>
                                </a:lnTo>
                                <a:lnTo>
                                  <a:pt x="321" y="289"/>
                                </a:lnTo>
                                <a:lnTo>
                                  <a:pt x="178" y="287"/>
                                </a:lnTo>
                                <a:lnTo>
                                  <a:pt x="175" y="308"/>
                                </a:lnTo>
                                <a:lnTo>
                                  <a:pt x="78" y="321"/>
                                </a:lnTo>
                                <a:lnTo>
                                  <a:pt x="64" y="298"/>
                                </a:lnTo>
                                <a:lnTo>
                                  <a:pt x="34" y="294"/>
                                </a:lnTo>
                                <a:lnTo>
                                  <a:pt x="27" y="186"/>
                                </a:lnTo>
                                <a:lnTo>
                                  <a:pt x="0" y="183"/>
                                </a:lnTo>
                                <a:lnTo>
                                  <a:pt x="6" y="99"/>
                                </a:lnTo>
                                <a:lnTo>
                                  <a:pt x="12" y="79"/>
                                </a:lnTo>
                                <a:lnTo>
                                  <a:pt x="13" y="41"/>
                                </a:lnTo>
                                <a:lnTo>
                                  <a:pt x="34" y="44"/>
                                </a:lnTo>
                                <a:lnTo>
                                  <a:pt x="27" y="17"/>
                                </a:lnTo>
                                <a:close/>
                              </a:path>
                            </a:pathLst>
                          </a:custGeom>
                          <a:solidFill>
                            <a:srgbClr val="FFFF00"/>
                          </a:solidFill>
                          <a:ln w="6350" cmpd="sng">
                            <a:solidFill>
                              <a:schemeClr val="tx1"/>
                            </a:solidFill>
                            <a:round/>
                            <a:headEnd/>
                            <a:tailEnd/>
                          </a:ln>
                        </p:spPr>
                        <p:txBody>
                          <a:bodyPr/>
                          <a:lstStyle/>
                          <a:p>
                            <a:endParaRPr lang="en-US"/>
                          </a:p>
                        </p:txBody>
                      </p:sp>
                      <p:sp>
                        <p:nvSpPr>
                          <p:cNvPr id="125" name="Freeform 244"/>
                          <p:cNvSpPr>
                            <a:spLocks/>
                          </p:cNvSpPr>
                          <p:nvPr/>
                        </p:nvSpPr>
                        <p:spPr bwMode="auto">
                          <a:xfrm rot="444908">
                            <a:off x="6161088" y="1352550"/>
                            <a:ext cx="434975" cy="776288"/>
                          </a:xfrm>
                          <a:custGeom>
                            <a:avLst/>
                            <a:gdLst>
                              <a:gd name="T0" fmla="*/ 2147483646 w 104"/>
                              <a:gd name="T1" fmla="*/ 2147483646 h 186"/>
                              <a:gd name="T2" fmla="*/ 2147483646 w 104"/>
                              <a:gd name="T3" fmla="*/ 2147483646 h 186"/>
                              <a:gd name="T4" fmla="*/ 2147483646 w 104"/>
                              <a:gd name="T5" fmla="*/ 2147483646 h 186"/>
                              <a:gd name="T6" fmla="*/ 0 w 104"/>
                              <a:gd name="T7" fmla="*/ 2147483646 h 186"/>
                              <a:gd name="T8" fmla="*/ 2147483646 w 104"/>
                              <a:gd name="T9" fmla="*/ 2147483646 h 186"/>
                              <a:gd name="T10" fmla="*/ 2147483646 w 104"/>
                              <a:gd name="T11" fmla="*/ 2147483646 h 186"/>
                              <a:gd name="T12" fmla="*/ 2147483646 w 104"/>
                              <a:gd name="T13" fmla="*/ 0 h 186"/>
                              <a:gd name="T14" fmla="*/ 2147483646 w 104"/>
                              <a:gd name="T15" fmla="*/ 2147483646 h 186"/>
                              <a:gd name="T16" fmla="*/ 2147483646 w 104"/>
                              <a:gd name="T17" fmla="*/ 2147483646 h 186"/>
                              <a:gd name="T18" fmla="*/ 2147483646 w 104"/>
                              <a:gd name="T19" fmla="*/ 2147483646 h 186"/>
                              <a:gd name="T20" fmla="*/ 2147483646 w 104"/>
                              <a:gd name="T21" fmla="*/ 2147483646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4"/>
                              <a:gd name="T34" fmla="*/ 0 h 186"/>
                              <a:gd name="T35" fmla="*/ 104 w 104"/>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4" h="186">
                                <a:moveTo>
                                  <a:pt x="40" y="186"/>
                                </a:moveTo>
                                <a:lnTo>
                                  <a:pt x="38" y="152"/>
                                </a:lnTo>
                                <a:lnTo>
                                  <a:pt x="22" y="154"/>
                                </a:lnTo>
                                <a:lnTo>
                                  <a:pt x="0" y="48"/>
                                </a:lnTo>
                                <a:lnTo>
                                  <a:pt x="36" y="32"/>
                                </a:lnTo>
                                <a:lnTo>
                                  <a:pt x="20" y="12"/>
                                </a:lnTo>
                                <a:lnTo>
                                  <a:pt x="78" y="0"/>
                                </a:lnTo>
                                <a:lnTo>
                                  <a:pt x="104" y="140"/>
                                </a:lnTo>
                                <a:lnTo>
                                  <a:pt x="98" y="142"/>
                                </a:lnTo>
                                <a:lnTo>
                                  <a:pt x="104" y="164"/>
                                </a:lnTo>
                                <a:lnTo>
                                  <a:pt x="40" y="186"/>
                                </a:lnTo>
                                <a:close/>
                              </a:path>
                            </a:pathLst>
                          </a:custGeom>
                          <a:solidFill>
                            <a:srgbClr val="FFC000"/>
                          </a:solidFill>
                          <a:ln w="6350" cmpd="sng">
                            <a:solidFill>
                              <a:schemeClr val="tx1"/>
                            </a:solidFill>
                            <a:round/>
                            <a:headEnd/>
                            <a:tailEnd/>
                          </a:ln>
                        </p:spPr>
                        <p:txBody>
                          <a:bodyPr/>
                          <a:lstStyle/>
                          <a:p>
                            <a:endParaRPr lang="en-US"/>
                          </a:p>
                        </p:txBody>
                      </p:sp>
                      <p:sp>
                        <p:nvSpPr>
                          <p:cNvPr id="126" name="Freeform 245"/>
                          <p:cNvSpPr>
                            <a:spLocks/>
                          </p:cNvSpPr>
                          <p:nvPr/>
                        </p:nvSpPr>
                        <p:spPr bwMode="auto">
                          <a:xfrm rot="444908">
                            <a:off x="5619750" y="1497013"/>
                            <a:ext cx="625475" cy="566737"/>
                          </a:xfrm>
                          <a:custGeom>
                            <a:avLst/>
                            <a:gdLst>
                              <a:gd name="T0" fmla="*/ 2147483646 w 150"/>
                              <a:gd name="T1" fmla="*/ 2147483646 h 136"/>
                              <a:gd name="T2" fmla="*/ 2147483646 w 150"/>
                              <a:gd name="T3" fmla="*/ 2147483646 h 136"/>
                              <a:gd name="T4" fmla="*/ 2147483646 w 150"/>
                              <a:gd name="T5" fmla="*/ 2147483646 h 136"/>
                              <a:gd name="T6" fmla="*/ 2147483646 w 150"/>
                              <a:gd name="T7" fmla="*/ 2147483646 h 136"/>
                              <a:gd name="T8" fmla="*/ 0 w 150"/>
                              <a:gd name="T9" fmla="*/ 2147483646 h 136"/>
                              <a:gd name="T10" fmla="*/ 2147483646 w 150"/>
                              <a:gd name="T11" fmla="*/ 2147483646 h 136"/>
                              <a:gd name="T12" fmla="*/ 2147483646 w 150"/>
                              <a:gd name="T13" fmla="*/ 2147483646 h 136"/>
                              <a:gd name="T14" fmla="*/ 2147483646 w 150"/>
                              <a:gd name="T15" fmla="*/ 2147483646 h 136"/>
                              <a:gd name="T16" fmla="*/ 2147483646 w 150"/>
                              <a:gd name="T17" fmla="*/ 2147483646 h 136"/>
                              <a:gd name="T18" fmla="*/ 2147483646 w 150"/>
                              <a:gd name="T19" fmla="*/ 2147483646 h 136"/>
                              <a:gd name="T20" fmla="*/ 2147483646 w 150"/>
                              <a:gd name="T21" fmla="*/ 0 h 136"/>
                              <a:gd name="T22" fmla="*/ 2147483646 w 150"/>
                              <a:gd name="T23" fmla="*/ 2147483646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0"/>
                              <a:gd name="T37" fmla="*/ 0 h 136"/>
                              <a:gd name="T38" fmla="*/ 150 w 150"/>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0" h="136">
                                <a:moveTo>
                                  <a:pt x="150" y="106"/>
                                </a:moveTo>
                                <a:lnTo>
                                  <a:pt x="20" y="132"/>
                                </a:lnTo>
                                <a:lnTo>
                                  <a:pt x="10" y="136"/>
                                </a:lnTo>
                                <a:lnTo>
                                  <a:pt x="4" y="102"/>
                                </a:lnTo>
                                <a:lnTo>
                                  <a:pt x="0" y="76"/>
                                </a:lnTo>
                                <a:lnTo>
                                  <a:pt x="32" y="72"/>
                                </a:lnTo>
                                <a:lnTo>
                                  <a:pt x="24" y="44"/>
                                </a:lnTo>
                                <a:lnTo>
                                  <a:pt x="52" y="40"/>
                                </a:lnTo>
                                <a:lnTo>
                                  <a:pt x="48" y="8"/>
                                </a:lnTo>
                                <a:lnTo>
                                  <a:pt x="76" y="2"/>
                                </a:lnTo>
                                <a:lnTo>
                                  <a:pt x="128" y="0"/>
                                </a:lnTo>
                                <a:lnTo>
                                  <a:pt x="150" y="106"/>
                                </a:lnTo>
                                <a:close/>
                              </a:path>
                            </a:pathLst>
                          </a:custGeom>
                          <a:solidFill>
                            <a:srgbClr val="FFC000"/>
                          </a:solidFill>
                          <a:ln w="6350" cmpd="sng">
                            <a:solidFill>
                              <a:schemeClr val="tx1"/>
                            </a:solidFill>
                            <a:round/>
                            <a:headEnd/>
                            <a:tailEnd/>
                          </a:ln>
                        </p:spPr>
                        <p:txBody>
                          <a:bodyPr/>
                          <a:lstStyle/>
                          <a:p>
                            <a:endParaRPr lang="en-US"/>
                          </a:p>
                        </p:txBody>
                      </p:sp>
                      <p:sp>
                        <p:nvSpPr>
                          <p:cNvPr id="127" name="Freeform 246"/>
                          <p:cNvSpPr>
                            <a:spLocks/>
                          </p:cNvSpPr>
                          <p:nvPr/>
                        </p:nvSpPr>
                        <p:spPr bwMode="auto">
                          <a:xfrm rot="444908">
                            <a:off x="6265863" y="1916113"/>
                            <a:ext cx="717550" cy="666750"/>
                          </a:xfrm>
                          <a:custGeom>
                            <a:avLst/>
                            <a:gdLst>
                              <a:gd name="T0" fmla="*/ 2147483646 w 172"/>
                              <a:gd name="T1" fmla="*/ 2147483646 h 160"/>
                              <a:gd name="T2" fmla="*/ 2147483646 w 172"/>
                              <a:gd name="T3" fmla="*/ 2147483646 h 160"/>
                              <a:gd name="T4" fmla="*/ 2147483646 w 172"/>
                              <a:gd name="T5" fmla="*/ 2147483646 h 160"/>
                              <a:gd name="T6" fmla="*/ 2147483646 w 172"/>
                              <a:gd name="T7" fmla="*/ 2147483646 h 160"/>
                              <a:gd name="T8" fmla="*/ 2147483646 w 172"/>
                              <a:gd name="T9" fmla="*/ 2147483646 h 160"/>
                              <a:gd name="T10" fmla="*/ 2147483646 w 172"/>
                              <a:gd name="T11" fmla="*/ 2147483646 h 160"/>
                              <a:gd name="T12" fmla="*/ 0 w 172"/>
                              <a:gd name="T13" fmla="*/ 2147483646 h 160"/>
                              <a:gd name="T14" fmla="*/ 2147483646 w 172"/>
                              <a:gd name="T15" fmla="*/ 2147483646 h 160"/>
                              <a:gd name="T16" fmla="*/ 2147483646 w 172"/>
                              <a:gd name="T17" fmla="*/ 2147483646 h 160"/>
                              <a:gd name="T18" fmla="*/ 2147483646 w 172"/>
                              <a:gd name="T19" fmla="*/ 2147483646 h 160"/>
                              <a:gd name="T20" fmla="*/ 2147483646 w 172"/>
                              <a:gd name="T21" fmla="*/ 0 h 160"/>
                              <a:gd name="T22" fmla="*/ 2147483646 w 172"/>
                              <a:gd name="T23" fmla="*/ 2147483646 h 160"/>
                              <a:gd name="T24" fmla="*/ 2147483646 w 172"/>
                              <a:gd name="T25" fmla="*/ 2147483646 h 160"/>
                              <a:gd name="T26" fmla="*/ 2147483646 w 172"/>
                              <a:gd name="T27" fmla="*/ 2147483646 h 160"/>
                              <a:gd name="T28" fmla="*/ 2147483646 w 172"/>
                              <a:gd name="T29" fmla="*/ 2147483646 h 16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2"/>
                              <a:gd name="T46" fmla="*/ 0 h 160"/>
                              <a:gd name="T47" fmla="*/ 172 w 172"/>
                              <a:gd name="T48" fmla="*/ 160 h 16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2" h="160">
                                <a:moveTo>
                                  <a:pt x="112" y="136"/>
                                </a:moveTo>
                                <a:lnTo>
                                  <a:pt x="74" y="144"/>
                                </a:lnTo>
                                <a:lnTo>
                                  <a:pt x="66" y="140"/>
                                </a:lnTo>
                                <a:lnTo>
                                  <a:pt x="60" y="146"/>
                                </a:lnTo>
                                <a:lnTo>
                                  <a:pt x="18" y="160"/>
                                </a:lnTo>
                                <a:lnTo>
                                  <a:pt x="14" y="148"/>
                                </a:lnTo>
                                <a:lnTo>
                                  <a:pt x="0" y="60"/>
                                </a:lnTo>
                                <a:lnTo>
                                  <a:pt x="64" y="38"/>
                                </a:lnTo>
                                <a:lnTo>
                                  <a:pt x="58" y="16"/>
                                </a:lnTo>
                                <a:lnTo>
                                  <a:pt x="64" y="14"/>
                                </a:lnTo>
                                <a:lnTo>
                                  <a:pt x="154" y="0"/>
                                </a:lnTo>
                                <a:lnTo>
                                  <a:pt x="172" y="92"/>
                                </a:lnTo>
                                <a:lnTo>
                                  <a:pt x="132" y="100"/>
                                </a:lnTo>
                                <a:lnTo>
                                  <a:pt x="136" y="132"/>
                                </a:lnTo>
                                <a:lnTo>
                                  <a:pt x="112" y="136"/>
                                </a:lnTo>
                                <a:close/>
                              </a:path>
                            </a:pathLst>
                          </a:custGeom>
                          <a:solidFill>
                            <a:srgbClr val="FF3399"/>
                          </a:solidFill>
                          <a:ln w="6350" cmpd="sng">
                            <a:solidFill>
                              <a:schemeClr val="tx1"/>
                            </a:solidFill>
                            <a:round/>
                            <a:headEnd/>
                            <a:tailEnd/>
                          </a:ln>
                        </p:spPr>
                        <p:txBody>
                          <a:bodyPr/>
                          <a:lstStyle/>
                          <a:p>
                            <a:endParaRPr lang="en-US"/>
                          </a:p>
                        </p:txBody>
                      </p:sp>
                      <p:sp>
                        <p:nvSpPr>
                          <p:cNvPr id="128" name="Freeform 247"/>
                          <p:cNvSpPr>
                            <a:spLocks/>
                          </p:cNvSpPr>
                          <p:nvPr/>
                        </p:nvSpPr>
                        <p:spPr bwMode="auto">
                          <a:xfrm rot="444908">
                            <a:off x="6253163" y="2474913"/>
                            <a:ext cx="550862" cy="768350"/>
                          </a:xfrm>
                          <a:custGeom>
                            <a:avLst/>
                            <a:gdLst>
                              <a:gd name="T0" fmla="*/ 2147483646 w 132"/>
                              <a:gd name="T1" fmla="*/ 2147483646 h 184"/>
                              <a:gd name="T2" fmla="*/ 2147483646 w 132"/>
                              <a:gd name="T3" fmla="*/ 2147483646 h 184"/>
                              <a:gd name="T4" fmla="*/ 2147483646 w 132"/>
                              <a:gd name="T5" fmla="*/ 2147483646 h 184"/>
                              <a:gd name="T6" fmla="*/ 2147483646 w 132"/>
                              <a:gd name="T7" fmla="*/ 2147483646 h 184"/>
                              <a:gd name="T8" fmla="*/ 0 w 132"/>
                              <a:gd name="T9" fmla="*/ 2147483646 h 184"/>
                              <a:gd name="T10" fmla="*/ 2147483646 w 132"/>
                              <a:gd name="T11" fmla="*/ 2147483646 h 184"/>
                              <a:gd name="T12" fmla="*/ 2147483646 w 132"/>
                              <a:gd name="T13" fmla="*/ 2147483646 h 184"/>
                              <a:gd name="T14" fmla="*/ 2147483646 w 132"/>
                              <a:gd name="T15" fmla="*/ 2147483646 h 184"/>
                              <a:gd name="T16" fmla="*/ 2147483646 w 132"/>
                              <a:gd name="T17" fmla="*/ 2147483646 h 184"/>
                              <a:gd name="T18" fmla="*/ 2147483646 w 132"/>
                              <a:gd name="T19" fmla="*/ 2147483646 h 184"/>
                              <a:gd name="T20" fmla="*/ 2147483646 w 132"/>
                              <a:gd name="T21" fmla="*/ 0 h 184"/>
                              <a:gd name="T22" fmla="*/ 2147483646 w 132"/>
                              <a:gd name="T23" fmla="*/ 2147483646 h 184"/>
                              <a:gd name="T24" fmla="*/ 2147483646 w 132"/>
                              <a:gd name="T25" fmla="*/ 2147483646 h 184"/>
                              <a:gd name="T26" fmla="*/ 2147483646 w 132"/>
                              <a:gd name="T27" fmla="*/ 2147483646 h 184"/>
                              <a:gd name="T28" fmla="*/ 2147483646 w 132"/>
                              <a:gd name="T29" fmla="*/ 2147483646 h 184"/>
                              <a:gd name="T30" fmla="*/ 2147483646 w 132"/>
                              <a:gd name="T31" fmla="*/ 2147483646 h 184"/>
                              <a:gd name="T32" fmla="*/ 2147483646 w 132"/>
                              <a:gd name="T33" fmla="*/ 2147483646 h 184"/>
                              <a:gd name="T34" fmla="*/ 2147483646 w 132"/>
                              <a:gd name="T35" fmla="*/ 2147483646 h 184"/>
                              <a:gd name="T36" fmla="*/ 2147483646 w 132"/>
                              <a:gd name="T37" fmla="*/ 2147483646 h 184"/>
                              <a:gd name="T38" fmla="*/ 2147483646 w 132"/>
                              <a:gd name="T39" fmla="*/ 2147483646 h 184"/>
                              <a:gd name="T40" fmla="*/ 2147483646 w 132"/>
                              <a:gd name="T41" fmla="*/ 2147483646 h 1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2"/>
                              <a:gd name="T64" fmla="*/ 0 h 184"/>
                              <a:gd name="T65" fmla="*/ 132 w 132"/>
                              <a:gd name="T66" fmla="*/ 184 h 1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2" h="184">
                                <a:moveTo>
                                  <a:pt x="122" y="166"/>
                                </a:moveTo>
                                <a:lnTo>
                                  <a:pt x="42" y="184"/>
                                </a:lnTo>
                                <a:lnTo>
                                  <a:pt x="30" y="126"/>
                                </a:lnTo>
                                <a:lnTo>
                                  <a:pt x="2" y="130"/>
                                </a:lnTo>
                                <a:lnTo>
                                  <a:pt x="0" y="106"/>
                                </a:lnTo>
                                <a:lnTo>
                                  <a:pt x="8" y="98"/>
                                </a:lnTo>
                                <a:lnTo>
                                  <a:pt x="2" y="24"/>
                                </a:lnTo>
                                <a:lnTo>
                                  <a:pt x="44" y="10"/>
                                </a:lnTo>
                                <a:lnTo>
                                  <a:pt x="50" y="4"/>
                                </a:lnTo>
                                <a:lnTo>
                                  <a:pt x="58" y="8"/>
                                </a:lnTo>
                                <a:lnTo>
                                  <a:pt x="96" y="0"/>
                                </a:lnTo>
                                <a:lnTo>
                                  <a:pt x="104" y="32"/>
                                </a:lnTo>
                                <a:lnTo>
                                  <a:pt x="110" y="28"/>
                                </a:lnTo>
                                <a:lnTo>
                                  <a:pt x="114" y="26"/>
                                </a:lnTo>
                                <a:lnTo>
                                  <a:pt x="116" y="28"/>
                                </a:lnTo>
                                <a:lnTo>
                                  <a:pt x="116" y="30"/>
                                </a:lnTo>
                                <a:lnTo>
                                  <a:pt x="122" y="58"/>
                                </a:lnTo>
                                <a:lnTo>
                                  <a:pt x="128" y="80"/>
                                </a:lnTo>
                                <a:lnTo>
                                  <a:pt x="132" y="132"/>
                                </a:lnTo>
                                <a:lnTo>
                                  <a:pt x="118" y="136"/>
                                </a:lnTo>
                                <a:lnTo>
                                  <a:pt x="122" y="166"/>
                                </a:lnTo>
                                <a:close/>
                              </a:path>
                            </a:pathLst>
                          </a:custGeom>
                          <a:solidFill>
                            <a:srgbClr val="FF3399"/>
                          </a:solidFill>
                          <a:ln w="6350" cmpd="sng">
                            <a:solidFill>
                              <a:schemeClr val="tx1"/>
                            </a:solidFill>
                            <a:round/>
                            <a:headEnd/>
                            <a:tailEnd/>
                          </a:ln>
                        </p:spPr>
                        <p:txBody>
                          <a:bodyPr/>
                          <a:lstStyle/>
                          <a:p>
                            <a:endParaRPr lang="en-US"/>
                          </a:p>
                        </p:txBody>
                      </p:sp>
                      <p:sp>
                        <p:nvSpPr>
                          <p:cNvPr id="129" name="Freeform 248"/>
                          <p:cNvSpPr>
                            <a:spLocks/>
                          </p:cNvSpPr>
                          <p:nvPr/>
                        </p:nvSpPr>
                        <p:spPr bwMode="auto">
                          <a:xfrm>
                            <a:off x="5842000" y="3978275"/>
                            <a:ext cx="631825" cy="509588"/>
                          </a:xfrm>
                          <a:custGeom>
                            <a:avLst/>
                            <a:gdLst>
                              <a:gd name="T0" fmla="*/ 2147483646 w 398"/>
                              <a:gd name="T1" fmla="*/ 2147483646 h 321"/>
                              <a:gd name="T2" fmla="*/ 2147483646 w 398"/>
                              <a:gd name="T3" fmla="*/ 2147483646 h 321"/>
                              <a:gd name="T4" fmla="*/ 2147483646 w 398"/>
                              <a:gd name="T5" fmla="*/ 2147483646 h 321"/>
                              <a:gd name="T6" fmla="*/ 0 w 398"/>
                              <a:gd name="T7" fmla="*/ 2147483646 h 321"/>
                              <a:gd name="T8" fmla="*/ 2147483646 w 398"/>
                              <a:gd name="T9" fmla="*/ 2147483646 h 321"/>
                              <a:gd name="T10" fmla="*/ 2147483646 w 398"/>
                              <a:gd name="T11" fmla="*/ 2147483646 h 321"/>
                              <a:gd name="T12" fmla="*/ 2147483646 w 398"/>
                              <a:gd name="T13" fmla="*/ 0 h 321"/>
                              <a:gd name="T14" fmla="*/ 2147483646 w 398"/>
                              <a:gd name="T15" fmla="*/ 2147483646 h 321"/>
                              <a:gd name="T16" fmla="*/ 2147483646 w 398"/>
                              <a:gd name="T17" fmla="*/ 2147483646 h 321"/>
                              <a:gd name="T18" fmla="*/ 2147483646 w 398"/>
                              <a:gd name="T19" fmla="*/ 2147483646 h 321"/>
                              <a:gd name="T20" fmla="*/ 2147483646 w 398"/>
                              <a:gd name="T21" fmla="*/ 2147483646 h 321"/>
                              <a:gd name="T22" fmla="*/ 2147483646 w 398"/>
                              <a:gd name="T23" fmla="*/ 2147483646 h 321"/>
                              <a:gd name="T24" fmla="*/ 2147483646 w 398"/>
                              <a:gd name="T25" fmla="*/ 2147483646 h 321"/>
                              <a:gd name="T26" fmla="*/ 2147483646 w 398"/>
                              <a:gd name="T27" fmla="*/ 2147483646 h 321"/>
                              <a:gd name="T28" fmla="*/ 2147483646 w 398"/>
                              <a:gd name="T29" fmla="*/ 2147483646 h 321"/>
                              <a:gd name="T30" fmla="*/ 2147483646 w 398"/>
                              <a:gd name="T31" fmla="*/ 2147483646 h 321"/>
                              <a:gd name="T32" fmla="*/ 2147483646 w 398"/>
                              <a:gd name="T33" fmla="*/ 2147483646 h 321"/>
                              <a:gd name="T34" fmla="*/ 2147483646 w 398"/>
                              <a:gd name="T35" fmla="*/ 2147483646 h 3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98"/>
                              <a:gd name="T55" fmla="*/ 0 h 321"/>
                              <a:gd name="T56" fmla="*/ 398 w 398"/>
                              <a:gd name="T57" fmla="*/ 321 h 3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98" h="321">
                                <a:moveTo>
                                  <a:pt x="31" y="303"/>
                                </a:moveTo>
                                <a:lnTo>
                                  <a:pt x="31" y="223"/>
                                </a:lnTo>
                                <a:lnTo>
                                  <a:pt x="53" y="51"/>
                                </a:lnTo>
                                <a:lnTo>
                                  <a:pt x="0" y="50"/>
                                </a:lnTo>
                                <a:lnTo>
                                  <a:pt x="1" y="2"/>
                                </a:lnTo>
                                <a:lnTo>
                                  <a:pt x="292" y="3"/>
                                </a:lnTo>
                                <a:lnTo>
                                  <a:pt x="351" y="0"/>
                                </a:lnTo>
                                <a:lnTo>
                                  <a:pt x="355" y="85"/>
                                </a:lnTo>
                                <a:lnTo>
                                  <a:pt x="398" y="86"/>
                                </a:lnTo>
                                <a:lnTo>
                                  <a:pt x="398" y="170"/>
                                </a:lnTo>
                                <a:lnTo>
                                  <a:pt x="302" y="174"/>
                                </a:lnTo>
                                <a:lnTo>
                                  <a:pt x="285" y="225"/>
                                </a:lnTo>
                                <a:lnTo>
                                  <a:pt x="304" y="283"/>
                                </a:lnTo>
                                <a:lnTo>
                                  <a:pt x="296" y="281"/>
                                </a:lnTo>
                                <a:lnTo>
                                  <a:pt x="279" y="267"/>
                                </a:lnTo>
                                <a:lnTo>
                                  <a:pt x="226" y="265"/>
                                </a:lnTo>
                                <a:lnTo>
                                  <a:pt x="209" y="321"/>
                                </a:lnTo>
                                <a:lnTo>
                                  <a:pt x="31" y="303"/>
                                </a:lnTo>
                                <a:close/>
                              </a:path>
                            </a:pathLst>
                          </a:custGeom>
                          <a:solidFill>
                            <a:srgbClr val="6DEAFB"/>
                          </a:solidFill>
                          <a:ln w="6350" cmpd="sng">
                            <a:solidFill>
                              <a:schemeClr val="tx1"/>
                            </a:solidFill>
                            <a:round/>
                            <a:headEnd/>
                            <a:tailEnd/>
                          </a:ln>
                        </p:spPr>
                        <p:txBody>
                          <a:bodyPr/>
                          <a:lstStyle/>
                          <a:p>
                            <a:endParaRPr lang="en-US"/>
                          </a:p>
                        </p:txBody>
                      </p:sp>
                      <p:sp>
                        <p:nvSpPr>
                          <p:cNvPr id="130" name="Freeform 249"/>
                          <p:cNvSpPr>
                            <a:spLocks/>
                          </p:cNvSpPr>
                          <p:nvPr/>
                        </p:nvSpPr>
                        <p:spPr bwMode="auto">
                          <a:xfrm rot="444908">
                            <a:off x="6180138" y="4149725"/>
                            <a:ext cx="950912" cy="768350"/>
                          </a:xfrm>
                          <a:custGeom>
                            <a:avLst/>
                            <a:gdLst>
                              <a:gd name="T0" fmla="*/ 2147483646 w 228"/>
                              <a:gd name="T1" fmla="*/ 2147483646 h 184"/>
                              <a:gd name="T2" fmla="*/ 2147483646 w 228"/>
                              <a:gd name="T3" fmla="*/ 2147483646 h 184"/>
                              <a:gd name="T4" fmla="*/ 0 w 228"/>
                              <a:gd name="T5" fmla="*/ 2147483646 h 184"/>
                              <a:gd name="T6" fmla="*/ 2147483646 w 228"/>
                              <a:gd name="T7" fmla="*/ 2147483646 h 184"/>
                              <a:gd name="T8" fmla="*/ 2147483646 w 228"/>
                              <a:gd name="T9" fmla="*/ 2147483646 h 184"/>
                              <a:gd name="T10" fmla="*/ 2147483646 w 228"/>
                              <a:gd name="T11" fmla="*/ 2147483646 h 184"/>
                              <a:gd name="T12" fmla="*/ 2147483646 w 228"/>
                              <a:gd name="T13" fmla="*/ 2147483646 h 184"/>
                              <a:gd name="T14" fmla="*/ 2147483646 w 228"/>
                              <a:gd name="T15" fmla="*/ 2147483646 h 184"/>
                              <a:gd name="T16" fmla="*/ 2147483646 w 228"/>
                              <a:gd name="T17" fmla="*/ 2147483646 h 184"/>
                              <a:gd name="T18" fmla="*/ 2147483646 w 228"/>
                              <a:gd name="T19" fmla="*/ 2147483646 h 184"/>
                              <a:gd name="T20" fmla="*/ 2147483646 w 228"/>
                              <a:gd name="T21" fmla="*/ 0 h 184"/>
                              <a:gd name="T22" fmla="*/ 2147483646 w 228"/>
                              <a:gd name="T23" fmla="*/ 2147483646 h 184"/>
                              <a:gd name="T24" fmla="*/ 2147483646 w 228"/>
                              <a:gd name="T25" fmla="*/ 2147483646 h 184"/>
                              <a:gd name="T26" fmla="*/ 2147483646 w 228"/>
                              <a:gd name="T27" fmla="*/ 2147483646 h 184"/>
                              <a:gd name="T28" fmla="*/ 2147483646 w 228"/>
                              <a:gd name="T29" fmla="*/ 2147483646 h 184"/>
                              <a:gd name="T30" fmla="*/ 2147483646 w 228"/>
                              <a:gd name="T31" fmla="*/ 2147483646 h 184"/>
                              <a:gd name="T32" fmla="*/ 2147483646 w 228"/>
                              <a:gd name="T33" fmla="*/ 2147483646 h 184"/>
                              <a:gd name="T34" fmla="*/ 2147483646 w 228"/>
                              <a:gd name="T35" fmla="*/ 2147483646 h 184"/>
                              <a:gd name="T36" fmla="*/ 2147483646 w 228"/>
                              <a:gd name="T37" fmla="*/ 2147483646 h 184"/>
                              <a:gd name="T38" fmla="*/ 2147483646 w 228"/>
                              <a:gd name="T39" fmla="*/ 2147483646 h 184"/>
                              <a:gd name="T40" fmla="*/ 2147483646 w 228"/>
                              <a:gd name="T41" fmla="*/ 2147483646 h 184"/>
                              <a:gd name="T42" fmla="*/ 2147483646 w 228"/>
                              <a:gd name="T43" fmla="*/ 2147483646 h 184"/>
                              <a:gd name="T44" fmla="*/ 2147483646 w 228"/>
                              <a:gd name="T45" fmla="*/ 2147483646 h 184"/>
                              <a:gd name="T46" fmla="*/ 2147483646 w 228"/>
                              <a:gd name="T47" fmla="*/ 2147483646 h 18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8"/>
                              <a:gd name="T73" fmla="*/ 0 h 184"/>
                              <a:gd name="T74" fmla="*/ 228 w 228"/>
                              <a:gd name="T75" fmla="*/ 184 h 18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8" h="184">
                                <a:moveTo>
                                  <a:pt x="38" y="156"/>
                                </a:moveTo>
                                <a:lnTo>
                                  <a:pt x="2" y="142"/>
                                </a:lnTo>
                                <a:lnTo>
                                  <a:pt x="0" y="92"/>
                                </a:lnTo>
                                <a:lnTo>
                                  <a:pt x="2" y="74"/>
                                </a:lnTo>
                                <a:lnTo>
                                  <a:pt x="22" y="72"/>
                                </a:lnTo>
                                <a:lnTo>
                                  <a:pt x="30" y="74"/>
                                </a:lnTo>
                                <a:lnTo>
                                  <a:pt x="22" y="56"/>
                                </a:lnTo>
                                <a:lnTo>
                                  <a:pt x="26" y="36"/>
                                </a:lnTo>
                                <a:lnTo>
                                  <a:pt x="62" y="30"/>
                                </a:lnTo>
                                <a:lnTo>
                                  <a:pt x="98" y="24"/>
                                </a:lnTo>
                                <a:lnTo>
                                  <a:pt x="94" y="0"/>
                                </a:lnTo>
                                <a:lnTo>
                                  <a:pt x="150" y="12"/>
                                </a:lnTo>
                                <a:lnTo>
                                  <a:pt x="166" y="16"/>
                                </a:lnTo>
                                <a:lnTo>
                                  <a:pt x="228" y="10"/>
                                </a:lnTo>
                                <a:lnTo>
                                  <a:pt x="212" y="52"/>
                                </a:lnTo>
                                <a:lnTo>
                                  <a:pt x="180" y="86"/>
                                </a:lnTo>
                                <a:lnTo>
                                  <a:pt x="140" y="106"/>
                                </a:lnTo>
                                <a:lnTo>
                                  <a:pt x="132" y="96"/>
                                </a:lnTo>
                                <a:lnTo>
                                  <a:pt x="116" y="92"/>
                                </a:lnTo>
                                <a:lnTo>
                                  <a:pt x="92" y="124"/>
                                </a:lnTo>
                                <a:lnTo>
                                  <a:pt x="88" y="146"/>
                                </a:lnTo>
                                <a:lnTo>
                                  <a:pt x="52" y="156"/>
                                </a:lnTo>
                                <a:lnTo>
                                  <a:pt x="44" y="184"/>
                                </a:lnTo>
                                <a:lnTo>
                                  <a:pt x="38" y="156"/>
                                </a:lnTo>
                                <a:close/>
                              </a:path>
                            </a:pathLst>
                          </a:custGeom>
                          <a:solidFill>
                            <a:srgbClr val="FFFF99"/>
                          </a:solidFill>
                          <a:ln w="6350" cmpd="sng">
                            <a:solidFill>
                              <a:schemeClr val="tx1"/>
                            </a:solidFill>
                            <a:round/>
                            <a:headEnd/>
                            <a:tailEnd/>
                          </a:ln>
                        </p:spPr>
                        <p:txBody>
                          <a:bodyPr/>
                          <a:lstStyle/>
                          <a:p>
                            <a:endParaRPr lang="en-US"/>
                          </a:p>
                        </p:txBody>
                      </p:sp>
                      <p:sp>
                        <p:nvSpPr>
                          <p:cNvPr id="131" name="Freeform 250"/>
                          <p:cNvSpPr>
                            <a:spLocks/>
                          </p:cNvSpPr>
                          <p:nvPr/>
                        </p:nvSpPr>
                        <p:spPr bwMode="auto">
                          <a:xfrm rot="444908">
                            <a:off x="5038725" y="4586288"/>
                            <a:ext cx="617538" cy="593725"/>
                          </a:xfrm>
                          <a:custGeom>
                            <a:avLst/>
                            <a:gdLst>
                              <a:gd name="T0" fmla="*/ 2147483646 w 148"/>
                              <a:gd name="T1" fmla="*/ 2147483646 h 142"/>
                              <a:gd name="T2" fmla="*/ 0 w 148"/>
                              <a:gd name="T3" fmla="*/ 2147483646 h 142"/>
                              <a:gd name="T4" fmla="*/ 2147483646 w 148"/>
                              <a:gd name="T5" fmla="*/ 2147483646 h 142"/>
                              <a:gd name="T6" fmla="*/ 2147483646 w 148"/>
                              <a:gd name="T7" fmla="*/ 2147483646 h 142"/>
                              <a:gd name="T8" fmla="*/ 2147483646 w 148"/>
                              <a:gd name="T9" fmla="*/ 2147483646 h 142"/>
                              <a:gd name="T10" fmla="*/ 2147483646 w 148"/>
                              <a:gd name="T11" fmla="*/ 2147483646 h 142"/>
                              <a:gd name="T12" fmla="*/ 2147483646 w 148"/>
                              <a:gd name="T13" fmla="*/ 0 h 142"/>
                              <a:gd name="T14" fmla="*/ 2147483646 w 148"/>
                              <a:gd name="T15" fmla="*/ 2147483646 h 142"/>
                              <a:gd name="T16" fmla="*/ 2147483646 w 148"/>
                              <a:gd name="T17" fmla="*/ 2147483646 h 142"/>
                              <a:gd name="T18" fmla="*/ 2147483646 w 148"/>
                              <a:gd name="T19" fmla="*/ 2147483646 h 142"/>
                              <a:gd name="T20" fmla="*/ 2147483646 w 148"/>
                              <a:gd name="T21" fmla="*/ 2147483646 h 142"/>
                              <a:gd name="T22" fmla="*/ 2147483646 w 148"/>
                              <a:gd name="T23" fmla="*/ 2147483646 h 142"/>
                              <a:gd name="T24" fmla="*/ 2147483646 w 148"/>
                              <a:gd name="T25" fmla="*/ 2147483646 h 142"/>
                              <a:gd name="T26" fmla="*/ 2147483646 w 148"/>
                              <a:gd name="T27" fmla="*/ 2147483646 h 142"/>
                              <a:gd name="T28" fmla="*/ 2147483646 w 148"/>
                              <a:gd name="T29" fmla="*/ 2147483646 h 142"/>
                              <a:gd name="T30" fmla="*/ 2147483646 w 148"/>
                              <a:gd name="T31" fmla="*/ 2147483646 h 142"/>
                              <a:gd name="T32" fmla="*/ 2147483646 w 148"/>
                              <a:gd name="T33" fmla="*/ 2147483646 h 142"/>
                              <a:gd name="T34" fmla="*/ 2147483646 w 148"/>
                              <a:gd name="T35" fmla="*/ 2147483646 h 142"/>
                              <a:gd name="T36" fmla="*/ 2147483646 w 148"/>
                              <a:gd name="T37" fmla="*/ 2147483646 h 1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8"/>
                              <a:gd name="T58" fmla="*/ 0 h 142"/>
                              <a:gd name="T59" fmla="*/ 148 w 148"/>
                              <a:gd name="T60" fmla="*/ 142 h 1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8" h="142">
                                <a:moveTo>
                                  <a:pt x="6" y="96"/>
                                </a:moveTo>
                                <a:lnTo>
                                  <a:pt x="0" y="30"/>
                                </a:lnTo>
                                <a:lnTo>
                                  <a:pt x="30" y="30"/>
                                </a:lnTo>
                                <a:lnTo>
                                  <a:pt x="34" y="24"/>
                                </a:lnTo>
                                <a:lnTo>
                                  <a:pt x="68" y="18"/>
                                </a:lnTo>
                                <a:lnTo>
                                  <a:pt x="68" y="12"/>
                                </a:lnTo>
                                <a:lnTo>
                                  <a:pt x="130" y="0"/>
                                </a:lnTo>
                                <a:lnTo>
                                  <a:pt x="134" y="38"/>
                                </a:lnTo>
                                <a:lnTo>
                                  <a:pt x="142" y="38"/>
                                </a:lnTo>
                                <a:lnTo>
                                  <a:pt x="148" y="68"/>
                                </a:lnTo>
                                <a:lnTo>
                                  <a:pt x="138" y="68"/>
                                </a:lnTo>
                                <a:lnTo>
                                  <a:pt x="146" y="142"/>
                                </a:lnTo>
                                <a:lnTo>
                                  <a:pt x="112" y="140"/>
                                </a:lnTo>
                                <a:lnTo>
                                  <a:pt x="108" y="104"/>
                                </a:lnTo>
                                <a:lnTo>
                                  <a:pt x="74" y="108"/>
                                </a:lnTo>
                                <a:lnTo>
                                  <a:pt x="78" y="88"/>
                                </a:lnTo>
                                <a:lnTo>
                                  <a:pt x="38" y="96"/>
                                </a:lnTo>
                                <a:lnTo>
                                  <a:pt x="34" y="88"/>
                                </a:lnTo>
                                <a:lnTo>
                                  <a:pt x="6" y="96"/>
                                </a:lnTo>
                                <a:close/>
                              </a:path>
                            </a:pathLst>
                          </a:custGeom>
                          <a:solidFill>
                            <a:srgbClr val="BC8FDD"/>
                          </a:solidFill>
                          <a:ln w="6350" cmpd="sng">
                            <a:solidFill>
                              <a:schemeClr val="tx1"/>
                            </a:solidFill>
                            <a:round/>
                            <a:headEnd/>
                            <a:tailEnd/>
                          </a:ln>
                        </p:spPr>
                        <p:txBody>
                          <a:bodyPr/>
                          <a:lstStyle/>
                          <a:p>
                            <a:endParaRPr lang="en-US"/>
                          </a:p>
                        </p:txBody>
                      </p:sp>
                      <p:sp>
                        <p:nvSpPr>
                          <p:cNvPr id="132" name="Freeform 251"/>
                          <p:cNvSpPr>
                            <a:spLocks/>
                          </p:cNvSpPr>
                          <p:nvPr/>
                        </p:nvSpPr>
                        <p:spPr bwMode="auto">
                          <a:xfrm rot="444908">
                            <a:off x="5053013" y="4179888"/>
                            <a:ext cx="701675" cy="534987"/>
                          </a:xfrm>
                          <a:custGeom>
                            <a:avLst/>
                            <a:gdLst>
                              <a:gd name="T0" fmla="*/ 2147483646 w 168"/>
                              <a:gd name="T1" fmla="*/ 2147483646 h 128"/>
                              <a:gd name="T2" fmla="*/ 2147483646 w 168"/>
                              <a:gd name="T3" fmla="*/ 2147483646 h 128"/>
                              <a:gd name="T4" fmla="*/ 0 w 168"/>
                              <a:gd name="T5" fmla="*/ 2147483646 h 128"/>
                              <a:gd name="T6" fmla="*/ 2147483646 w 168"/>
                              <a:gd name="T7" fmla="*/ 2147483646 h 128"/>
                              <a:gd name="T8" fmla="*/ 2147483646 w 168"/>
                              <a:gd name="T9" fmla="*/ 2147483646 h 128"/>
                              <a:gd name="T10" fmla="*/ 2147483646 w 168"/>
                              <a:gd name="T11" fmla="*/ 2147483646 h 128"/>
                              <a:gd name="T12" fmla="*/ 2147483646 w 168"/>
                              <a:gd name="T13" fmla="*/ 2147483646 h 128"/>
                              <a:gd name="T14" fmla="*/ 2147483646 w 168"/>
                              <a:gd name="T15" fmla="*/ 0 h 128"/>
                              <a:gd name="T16" fmla="*/ 2147483646 w 168"/>
                              <a:gd name="T17" fmla="*/ 2147483646 h 128"/>
                              <a:gd name="T18" fmla="*/ 2147483646 w 168"/>
                              <a:gd name="T19" fmla="*/ 2147483646 h 128"/>
                              <a:gd name="T20" fmla="*/ 2147483646 w 168"/>
                              <a:gd name="T21" fmla="*/ 2147483646 h 128"/>
                              <a:gd name="T22" fmla="*/ 2147483646 w 168"/>
                              <a:gd name="T23" fmla="*/ 2147483646 h 128"/>
                              <a:gd name="T24" fmla="*/ 2147483646 w 168"/>
                              <a:gd name="T25" fmla="*/ 2147483646 h 128"/>
                              <a:gd name="T26" fmla="*/ 2147483646 w 168"/>
                              <a:gd name="T27" fmla="*/ 2147483646 h 128"/>
                              <a:gd name="T28" fmla="*/ 2147483646 w 168"/>
                              <a:gd name="T29" fmla="*/ 2147483646 h 128"/>
                              <a:gd name="T30" fmla="*/ 2147483646 w 168"/>
                              <a:gd name="T31" fmla="*/ 2147483646 h 128"/>
                              <a:gd name="T32" fmla="*/ 2147483646 w 168"/>
                              <a:gd name="T33" fmla="*/ 2147483646 h 128"/>
                              <a:gd name="T34" fmla="*/ 2147483646 w 168"/>
                              <a:gd name="T35" fmla="*/ 2147483646 h 128"/>
                              <a:gd name="T36" fmla="*/ 2147483646 w 168"/>
                              <a:gd name="T37" fmla="*/ 2147483646 h 128"/>
                              <a:gd name="T38" fmla="*/ 2147483646 w 168"/>
                              <a:gd name="T39" fmla="*/ 2147483646 h 1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128"/>
                              <a:gd name="T62" fmla="*/ 168 w 168"/>
                              <a:gd name="T63" fmla="*/ 128 h 1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128">
                                <a:moveTo>
                                  <a:pt x="10" y="128"/>
                                </a:moveTo>
                                <a:lnTo>
                                  <a:pt x="6" y="90"/>
                                </a:lnTo>
                                <a:lnTo>
                                  <a:pt x="0" y="50"/>
                                </a:lnTo>
                                <a:lnTo>
                                  <a:pt x="36" y="50"/>
                                </a:lnTo>
                                <a:lnTo>
                                  <a:pt x="32" y="32"/>
                                </a:lnTo>
                                <a:lnTo>
                                  <a:pt x="66" y="26"/>
                                </a:lnTo>
                                <a:lnTo>
                                  <a:pt x="64" y="6"/>
                                </a:lnTo>
                                <a:lnTo>
                                  <a:pt x="96" y="0"/>
                                </a:lnTo>
                                <a:lnTo>
                                  <a:pt x="102" y="18"/>
                                </a:lnTo>
                                <a:lnTo>
                                  <a:pt x="132" y="20"/>
                                </a:lnTo>
                                <a:lnTo>
                                  <a:pt x="134" y="28"/>
                                </a:lnTo>
                                <a:lnTo>
                                  <a:pt x="164" y="28"/>
                                </a:lnTo>
                                <a:lnTo>
                                  <a:pt x="168" y="60"/>
                                </a:lnTo>
                                <a:lnTo>
                                  <a:pt x="142" y="66"/>
                                </a:lnTo>
                                <a:lnTo>
                                  <a:pt x="140" y="98"/>
                                </a:lnTo>
                                <a:lnTo>
                                  <a:pt x="78" y="110"/>
                                </a:lnTo>
                                <a:lnTo>
                                  <a:pt x="78" y="116"/>
                                </a:lnTo>
                                <a:lnTo>
                                  <a:pt x="48" y="120"/>
                                </a:lnTo>
                                <a:lnTo>
                                  <a:pt x="40" y="128"/>
                                </a:lnTo>
                                <a:lnTo>
                                  <a:pt x="10" y="128"/>
                                </a:lnTo>
                                <a:close/>
                              </a:path>
                            </a:pathLst>
                          </a:custGeom>
                          <a:solidFill>
                            <a:srgbClr val="6DEAFB"/>
                          </a:solidFill>
                          <a:ln w="6350" cmpd="sng">
                            <a:solidFill>
                              <a:schemeClr val="tx1"/>
                            </a:solidFill>
                            <a:round/>
                            <a:headEnd/>
                            <a:tailEnd/>
                          </a:ln>
                        </p:spPr>
                        <p:txBody>
                          <a:bodyPr/>
                          <a:lstStyle/>
                          <a:p>
                            <a:endParaRPr lang="en-US"/>
                          </a:p>
                        </p:txBody>
                      </p:sp>
                      <p:sp>
                        <p:nvSpPr>
                          <p:cNvPr id="133" name="Freeform 252"/>
                          <p:cNvSpPr>
                            <a:spLocks/>
                          </p:cNvSpPr>
                          <p:nvPr/>
                        </p:nvSpPr>
                        <p:spPr bwMode="auto">
                          <a:xfrm rot="444908">
                            <a:off x="4256088" y="4464050"/>
                            <a:ext cx="827087" cy="584200"/>
                          </a:xfrm>
                          <a:custGeom>
                            <a:avLst/>
                            <a:gdLst>
                              <a:gd name="T0" fmla="*/ 20 w 198"/>
                              <a:gd name="T1" fmla="*/ 140 h 140"/>
                              <a:gd name="T2" fmla="*/ 16 w 198"/>
                              <a:gd name="T3" fmla="*/ 118 h 140"/>
                              <a:gd name="T4" fmla="*/ 8 w 198"/>
                              <a:gd name="T5" fmla="*/ 120 h 140"/>
                              <a:gd name="T6" fmla="*/ 0 w 198"/>
                              <a:gd name="T7" fmla="*/ 110 h 140"/>
                              <a:gd name="T8" fmla="*/ 4 w 198"/>
                              <a:gd name="T9" fmla="*/ 72 h 140"/>
                              <a:gd name="T10" fmla="*/ 24 w 198"/>
                              <a:gd name="T11" fmla="*/ 14 h 140"/>
                              <a:gd name="T12" fmla="*/ 106 w 198"/>
                              <a:gd name="T13" fmla="*/ 0 h 140"/>
                              <a:gd name="T14" fmla="*/ 104 w 198"/>
                              <a:gd name="T15" fmla="*/ 4 h 140"/>
                              <a:gd name="T16" fmla="*/ 102 w 198"/>
                              <a:gd name="T17" fmla="*/ 8 h 140"/>
                              <a:gd name="T18" fmla="*/ 104 w 198"/>
                              <a:gd name="T19" fmla="*/ 8 h 140"/>
                              <a:gd name="T20" fmla="*/ 186 w 198"/>
                              <a:gd name="T21" fmla="*/ 0 h 140"/>
                              <a:gd name="T22" fmla="*/ 190 w 198"/>
                              <a:gd name="T23" fmla="*/ 38 h 140"/>
                              <a:gd name="T24" fmla="*/ 196 w 198"/>
                              <a:gd name="T25" fmla="*/ 104 h 140"/>
                              <a:gd name="T26" fmla="*/ 198 w 198"/>
                              <a:gd name="T27" fmla="*/ 116 h 140"/>
                              <a:gd name="T28" fmla="*/ 188 w 198"/>
                              <a:gd name="T29" fmla="*/ 118 h 140"/>
                              <a:gd name="T30" fmla="*/ 20 w 198"/>
                              <a:gd name="T31" fmla="*/ 140 h 14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8"/>
                              <a:gd name="T49" fmla="*/ 0 h 140"/>
                              <a:gd name="T50" fmla="*/ 198 w 198"/>
                              <a:gd name="T51" fmla="*/ 140 h 14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8" h="140">
                                <a:moveTo>
                                  <a:pt x="20" y="140"/>
                                </a:moveTo>
                                <a:lnTo>
                                  <a:pt x="16" y="118"/>
                                </a:lnTo>
                                <a:lnTo>
                                  <a:pt x="8" y="120"/>
                                </a:lnTo>
                                <a:lnTo>
                                  <a:pt x="0" y="110"/>
                                </a:lnTo>
                                <a:lnTo>
                                  <a:pt x="4" y="72"/>
                                </a:lnTo>
                                <a:lnTo>
                                  <a:pt x="24" y="14"/>
                                </a:lnTo>
                                <a:lnTo>
                                  <a:pt x="106" y="0"/>
                                </a:lnTo>
                                <a:lnTo>
                                  <a:pt x="104" y="4"/>
                                </a:lnTo>
                                <a:lnTo>
                                  <a:pt x="102" y="8"/>
                                </a:lnTo>
                                <a:lnTo>
                                  <a:pt x="104" y="8"/>
                                </a:lnTo>
                                <a:lnTo>
                                  <a:pt x="186" y="0"/>
                                </a:lnTo>
                                <a:lnTo>
                                  <a:pt x="190" y="38"/>
                                </a:lnTo>
                                <a:lnTo>
                                  <a:pt x="196" y="104"/>
                                </a:lnTo>
                                <a:lnTo>
                                  <a:pt x="198" y="116"/>
                                </a:lnTo>
                                <a:lnTo>
                                  <a:pt x="188" y="118"/>
                                </a:lnTo>
                                <a:lnTo>
                                  <a:pt x="20" y="140"/>
                                </a:lnTo>
                                <a:close/>
                              </a:path>
                            </a:pathLst>
                          </a:custGeom>
                          <a:solidFill>
                            <a:srgbClr val="6DEAFB"/>
                          </a:solidFill>
                          <a:ln w="6350" cmpd="sng">
                            <a:solidFill>
                              <a:schemeClr val="tx1"/>
                            </a:solidFill>
                            <a:round/>
                            <a:headEnd/>
                            <a:tailEnd/>
                          </a:ln>
                        </p:spPr>
                        <p:txBody>
                          <a:bodyPr/>
                          <a:lstStyle/>
                          <a:p>
                            <a:pPr>
                              <a:defRPr/>
                            </a:pPr>
                            <a:endParaRPr lang="en-US" dirty="0">
                              <a:solidFill>
                                <a:schemeClr val="accent6">
                                  <a:lumMod val="60000"/>
                                  <a:lumOff val="40000"/>
                                </a:schemeClr>
                              </a:solidFill>
                              <a:latin typeface="Times" charset="0"/>
                            </a:endParaRPr>
                          </a:p>
                        </p:txBody>
                      </p:sp>
                      <p:sp>
                        <p:nvSpPr>
                          <p:cNvPr id="134" name="Freeform 253"/>
                          <p:cNvSpPr>
                            <a:spLocks/>
                          </p:cNvSpPr>
                          <p:nvPr/>
                        </p:nvSpPr>
                        <p:spPr bwMode="auto">
                          <a:xfrm rot="444908">
                            <a:off x="3857625" y="4157663"/>
                            <a:ext cx="533400" cy="584200"/>
                          </a:xfrm>
                          <a:custGeom>
                            <a:avLst/>
                            <a:gdLst>
                              <a:gd name="T0" fmla="*/ 2147483646 w 128"/>
                              <a:gd name="T1" fmla="*/ 2147483646 h 140"/>
                              <a:gd name="T2" fmla="*/ 2147483646 w 128"/>
                              <a:gd name="T3" fmla="*/ 2147483646 h 140"/>
                              <a:gd name="T4" fmla="*/ 0 w 128"/>
                              <a:gd name="T5" fmla="*/ 2147483646 h 140"/>
                              <a:gd name="T6" fmla="*/ 2147483646 w 128"/>
                              <a:gd name="T7" fmla="*/ 0 h 140"/>
                              <a:gd name="T8" fmla="*/ 2147483646 w 128"/>
                              <a:gd name="T9" fmla="*/ 2147483646 h 140"/>
                              <a:gd name="T10" fmla="*/ 2147483646 w 128"/>
                              <a:gd name="T11" fmla="*/ 2147483646 h 140"/>
                              <a:gd name="T12" fmla="*/ 2147483646 w 128"/>
                              <a:gd name="T13" fmla="*/ 2147483646 h 140"/>
                              <a:gd name="T14" fmla="*/ 2147483646 w 128"/>
                              <a:gd name="T15" fmla="*/ 2147483646 h 140"/>
                              <a:gd name="T16" fmla="*/ 0 60000 65536"/>
                              <a:gd name="T17" fmla="*/ 0 60000 65536"/>
                              <a:gd name="T18" fmla="*/ 0 60000 65536"/>
                              <a:gd name="T19" fmla="*/ 0 60000 65536"/>
                              <a:gd name="T20" fmla="*/ 0 60000 65536"/>
                              <a:gd name="T21" fmla="*/ 0 60000 65536"/>
                              <a:gd name="T22" fmla="*/ 0 60000 65536"/>
                              <a:gd name="T23" fmla="*/ 0 60000 65536"/>
                              <a:gd name="T24" fmla="*/ 0 w 128"/>
                              <a:gd name="T25" fmla="*/ 0 h 140"/>
                              <a:gd name="T26" fmla="*/ 128 w 128"/>
                              <a:gd name="T27" fmla="*/ 140 h 1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8" h="140">
                                <a:moveTo>
                                  <a:pt x="36" y="76"/>
                                </a:moveTo>
                                <a:lnTo>
                                  <a:pt x="14" y="78"/>
                                </a:lnTo>
                                <a:lnTo>
                                  <a:pt x="0" y="14"/>
                                </a:lnTo>
                                <a:lnTo>
                                  <a:pt x="118" y="0"/>
                                </a:lnTo>
                                <a:lnTo>
                                  <a:pt x="128" y="70"/>
                                </a:lnTo>
                                <a:lnTo>
                                  <a:pt x="108" y="128"/>
                                </a:lnTo>
                                <a:lnTo>
                                  <a:pt x="44" y="140"/>
                                </a:lnTo>
                                <a:lnTo>
                                  <a:pt x="36" y="76"/>
                                </a:lnTo>
                                <a:close/>
                              </a:path>
                            </a:pathLst>
                          </a:custGeom>
                          <a:solidFill>
                            <a:srgbClr val="33CC33"/>
                          </a:solidFill>
                          <a:ln w="6350" cmpd="sng">
                            <a:solidFill>
                              <a:schemeClr val="tx1"/>
                            </a:solidFill>
                            <a:round/>
                            <a:headEnd/>
                            <a:tailEnd/>
                          </a:ln>
                        </p:spPr>
                        <p:txBody>
                          <a:bodyPr/>
                          <a:lstStyle/>
                          <a:p>
                            <a:endParaRPr lang="en-US"/>
                          </a:p>
                        </p:txBody>
                      </p:sp>
                      <p:sp>
                        <p:nvSpPr>
                          <p:cNvPr id="135" name="Freeform 254"/>
                          <p:cNvSpPr>
                            <a:spLocks/>
                          </p:cNvSpPr>
                          <p:nvPr/>
                        </p:nvSpPr>
                        <p:spPr bwMode="auto">
                          <a:xfrm rot="444908">
                            <a:off x="4379913" y="3992563"/>
                            <a:ext cx="717550" cy="534987"/>
                          </a:xfrm>
                          <a:custGeom>
                            <a:avLst/>
                            <a:gdLst>
                              <a:gd name="T0" fmla="*/ 0 w 172"/>
                              <a:gd name="T1" fmla="*/ 2147483646 h 128"/>
                              <a:gd name="T2" fmla="*/ 0 w 172"/>
                              <a:gd name="T3" fmla="*/ 2147483646 h 128"/>
                              <a:gd name="T4" fmla="*/ 2147483646 w 172"/>
                              <a:gd name="T5" fmla="*/ 2147483646 h 128"/>
                              <a:gd name="T6" fmla="*/ 2147483646 w 172"/>
                              <a:gd name="T7" fmla="*/ 0 h 128"/>
                              <a:gd name="T8" fmla="*/ 2147483646 w 172"/>
                              <a:gd name="T9" fmla="*/ 0 h 128"/>
                              <a:gd name="T10" fmla="*/ 2147483646 w 172"/>
                              <a:gd name="T11" fmla="*/ 2147483646 h 128"/>
                              <a:gd name="T12" fmla="*/ 2147483646 w 172"/>
                              <a:gd name="T13" fmla="*/ 2147483646 h 128"/>
                              <a:gd name="T14" fmla="*/ 2147483646 w 172"/>
                              <a:gd name="T15" fmla="*/ 2147483646 h 128"/>
                              <a:gd name="T16" fmla="*/ 2147483646 w 172"/>
                              <a:gd name="T17" fmla="*/ 2147483646 h 128"/>
                              <a:gd name="T18" fmla="*/ 2147483646 w 172"/>
                              <a:gd name="T19" fmla="*/ 2147483646 h 128"/>
                              <a:gd name="T20" fmla="*/ 2147483646 w 172"/>
                              <a:gd name="T21" fmla="*/ 2147483646 h 128"/>
                              <a:gd name="T22" fmla="*/ 0 w 172"/>
                              <a:gd name="T23" fmla="*/ 2147483646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2"/>
                              <a:gd name="T37" fmla="*/ 0 h 128"/>
                              <a:gd name="T38" fmla="*/ 172 w 172"/>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2" h="128">
                                <a:moveTo>
                                  <a:pt x="0" y="58"/>
                                </a:moveTo>
                                <a:lnTo>
                                  <a:pt x="0" y="14"/>
                                </a:lnTo>
                                <a:lnTo>
                                  <a:pt x="60" y="6"/>
                                </a:lnTo>
                                <a:lnTo>
                                  <a:pt x="102" y="0"/>
                                </a:lnTo>
                                <a:lnTo>
                                  <a:pt x="122" y="0"/>
                                </a:lnTo>
                                <a:lnTo>
                                  <a:pt x="134" y="86"/>
                                </a:lnTo>
                                <a:lnTo>
                                  <a:pt x="166" y="82"/>
                                </a:lnTo>
                                <a:lnTo>
                                  <a:pt x="172" y="114"/>
                                </a:lnTo>
                                <a:lnTo>
                                  <a:pt x="90" y="122"/>
                                </a:lnTo>
                                <a:lnTo>
                                  <a:pt x="92" y="114"/>
                                </a:lnTo>
                                <a:lnTo>
                                  <a:pt x="10" y="128"/>
                                </a:lnTo>
                                <a:lnTo>
                                  <a:pt x="0" y="58"/>
                                </a:lnTo>
                                <a:close/>
                              </a:path>
                            </a:pathLst>
                          </a:custGeom>
                          <a:solidFill>
                            <a:srgbClr val="6DEAFB"/>
                          </a:solidFill>
                          <a:ln w="6350" cmpd="sng">
                            <a:solidFill>
                              <a:schemeClr val="tx1"/>
                            </a:solidFill>
                            <a:round/>
                            <a:headEnd/>
                            <a:tailEnd/>
                          </a:ln>
                        </p:spPr>
                        <p:txBody>
                          <a:bodyPr/>
                          <a:lstStyle/>
                          <a:p>
                            <a:endParaRPr lang="en-US"/>
                          </a:p>
                        </p:txBody>
                      </p:sp>
                      <p:sp>
                        <p:nvSpPr>
                          <p:cNvPr id="136" name="Freeform 255"/>
                          <p:cNvSpPr>
                            <a:spLocks/>
                          </p:cNvSpPr>
                          <p:nvPr/>
                        </p:nvSpPr>
                        <p:spPr bwMode="auto">
                          <a:xfrm>
                            <a:off x="3890963" y="3503613"/>
                            <a:ext cx="547687" cy="684212"/>
                          </a:xfrm>
                          <a:custGeom>
                            <a:avLst/>
                            <a:gdLst>
                              <a:gd name="T0" fmla="*/ 2147483646 w 345"/>
                              <a:gd name="T1" fmla="*/ 2147483646 h 431"/>
                              <a:gd name="T2" fmla="*/ 0 w 345"/>
                              <a:gd name="T3" fmla="*/ 2147483646 h 431"/>
                              <a:gd name="T4" fmla="*/ 2147483646 w 345"/>
                              <a:gd name="T5" fmla="*/ 2147483646 h 431"/>
                              <a:gd name="T6" fmla="*/ 2147483646 w 345"/>
                              <a:gd name="T7" fmla="*/ 2147483646 h 431"/>
                              <a:gd name="T8" fmla="*/ 2147483646 w 345"/>
                              <a:gd name="T9" fmla="*/ 2147483646 h 431"/>
                              <a:gd name="T10" fmla="*/ 2147483646 w 345"/>
                              <a:gd name="T11" fmla="*/ 2147483646 h 431"/>
                              <a:gd name="T12" fmla="*/ 2147483646 w 345"/>
                              <a:gd name="T13" fmla="*/ 2147483646 h 431"/>
                              <a:gd name="T14" fmla="*/ 2147483646 w 345"/>
                              <a:gd name="T15" fmla="*/ 2147483646 h 431"/>
                              <a:gd name="T16" fmla="*/ 2147483646 w 345"/>
                              <a:gd name="T17" fmla="*/ 2147483646 h 431"/>
                              <a:gd name="T18" fmla="*/ 2147483646 w 345"/>
                              <a:gd name="T19" fmla="*/ 0 h 431"/>
                              <a:gd name="T20" fmla="*/ 2147483646 w 345"/>
                              <a:gd name="T21" fmla="*/ 2147483646 h 431"/>
                              <a:gd name="T22" fmla="*/ 2147483646 w 345"/>
                              <a:gd name="T23" fmla="*/ 2147483646 h 431"/>
                              <a:gd name="T24" fmla="*/ 2147483646 w 345"/>
                              <a:gd name="T25" fmla="*/ 2147483646 h 431"/>
                              <a:gd name="T26" fmla="*/ 2147483646 w 345"/>
                              <a:gd name="T27" fmla="*/ 2147483646 h 431"/>
                              <a:gd name="T28" fmla="*/ 2147483646 w 345"/>
                              <a:gd name="T29" fmla="*/ 2147483646 h 431"/>
                              <a:gd name="T30" fmla="*/ 2147483646 w 345"/>
                              <a:gd name="T31" fmla="*/ 2147483646 h 431"/>
                              <a:gd name="T32" fmla="*/ 2147483646 w 345"/>
                              <a:gd name="T33" fmla="*/ 2147483646 h 4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45"/>
                              <a:gd name="T52" fmla="*/ 0 h 431"/>
                              <a:gd name="T53" fmla="*/ 345 w 345"/>
                              <a:gd name="T54" fmla="*/ 431 h 4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45" h="431">
                                <a:moveTo>
                                  <a:pt x="312" y="431"/>
                                </a:moveTo>
                                <a:lnTo>
                                  <a:pt x="0" y="428"/>
                                </a:lnTo>
                                <a:lnTo>
                                  <a:pt x="16" y="369"/>
                                </a:lnTo>
                                <a:lnTo>
                                  <a:pt x="29" y="369"/>
                                </a:lnTo>
                                <a:lnTo>
                                  <a:pt x="48" y="380"/>
                                </a:lnTo>
                                <a:lnTo>
                                  <a:pt x="53" y="381"/>
                                </a:lnTo>
                                <a:lnTo>
                                  <a:pt x="54" y="376"/>
                                </a:lnTo>
                                <a:lnTo>
                                  <a:pt x="88" y="115"/>
                                </a:lnTo>
                                <a:lnTo>
                                  <a:pt x="95" y="21"/>
                                </a:lnTo>
                                <a:lnTo>
                                  <a:pt x="342" y="0"/>
                                </a:lnTo>
                                <a:lnTo>
                                  <a:pt x="345" y="54"/>
                                </a:lnTo>
                                <a:lnTo>
                                  <a:pt x="302" y="53"/>
                                </a:lnTo>
                                <a:lnTo>
                                  <a:pt x="303" y="176"/>
                                </a:lnTo>
                                <a:lnTo>
                                  <a:pt x="331" y="195"/>
                                </a:lnTo>
                                <a:lnTo>
                                  <a:pt x="308" y="214"/>
                                </a:lnTo>
                                <a:lnTo>
                                  <a:pt x="327" y="317"/>
                                </a:lnTo>
                                <a:lnTo>
                                  <a:pt x="312" y="431"/>
                                </a:lnTo>
                                <a:close/>
                              </a:path>
                            </a:pathLst>
                          </a:custGeom>
                          <a:solidFill>
                            <a:srgbClr val="6DEAFB"/>
                          </a:solidFill>
                          <a:ln w="6350" cmpd="sng">
                            <a:solidFill>
                              <a:schemeClr val="tx1"/>
                            </a:solidFill>
                            <a:round/>
                            <a:headEnd/>
                            <a:tailEnd/>
                          </a:ln>
                        </p:spPr>
                        <p:txBody>
                          <a:bodyPr/>
                          <a:lstStyle/>
                          <a:p>
                            <a:endParaRPr lang="en-US"/>
                          </a:p>
                        </p:txBody>
                      </p:sp>
                      <p:sp>
                        <p:nvSpPr>
                          <p:cNvPr id="137" name="Freeform 256"/>
                          <p:cNvSpPr>
                            <a:spLocks/>
                          </p:cNvSpPr>
                          <p:nvPr/>
                        </p:nvSpPr>
                        <p:spPr bwMode="auto">
                          <a:xfrm rot="444908">
                            <a:off x="4356100" y="3419475"/>
                            <a:ext cx="625475" cy="617538"/>
                          </a:xfrm>
                          <a:custGeom>
                            <a:avLst/>
                            <a:gdLst>
                              <a:gd name="T0" fmla="*/ 2147483646 w 150"/>
                              <a:gd name="T1" fmla="*/ 2147483646 h 148"/>
                              <a:gd name="T2" fmla="*/ 2147483646 w 150"/>
                              <a:gd name="T3" fmla="*/ 2147483646 h 148"/>
                              <a:gd name="T4" fmla="*/ 2147483646 w 150"/>
                              <a:gd name="T5" fmla="*/ 2147483646 h 148"/>
                              <a:gd name="T6" fmla="*/ 2147483646 w 150"/>
                              <a:gd name="T7" fmla="*/ 2147483646 h 148"/>
                              <a:gd name="T8" fmla="*/ 2147483646 w 150"/>
                              <a:gd name="T9" fmla="*/ 2147483646 h 148"/>
                              <a:gd name="T10" fmla="*/ 0 w 150"/>
                              <a:gd name="T11" fmla="*/ 2147483646 h 148"/>
                              <a:gd name="T12" fmla="*/ 2147483646 w 150"/>
                              <a:gd name="T13" fmla="*/ 2147483646 h 148"/>
                              <a:gd name="T14" fmla="*/ 2147483646 w 150"/>
                              <a:gd name="T15" fmla="*/ 2147483646 h 148"/>
                              <a:gd name="T16" fmla="*/ 2147483646 w 150"/>
                              <a:gd name="T17" fmla="*/ 2147483646 h 148"/>
                              <a:gd name="T18" fmla="*/ 2147483646 w 150"/>
                              <a:gd name="T19" fmla="*/ 2147483646 h 148"/>
                              <a:gd name="T20" fmla="*/ 2147483646 w 150"/>
                              <a:gd name="T21" fmla="*/ 0 h 148"/>
                              <a:gd name="T22" fmla="*/ 2147483646 w 150"/>
                              <a:gd name="T23" fmla="*/ 2147483646 h 148"/>
                              <a:gd name="T24" fmla="*/ 2147483646 w 150"/>
                              <a:gd name="T25" fmla="*/ 2147483646 h 148"/>
                              <a:gd name="T26" fmla="*/ 2147483646 w 150"/>
                              <a:gd name="T27" fmla="*/ 2147483646 h 148"/>
                              <a:gd name="T28" fmla="*/ 2147483646 w 150"/>
                              <a:gd name="T29" fmla="*/ 2147483646 h 148"/>
                              <a:gd name="T30" fmla="*/ 2147483646 w 150"/>
                              <a:gd name="T31" fmla="*/ 2147483646 h 148"/>
                              <a:gd name="T32" fmla="*/ 2147483646 w 150"/>
                              <a:gd name="T33" fmla="*/ 2147483646 h 148"/>
                              <a:gd name="T34" fmla="*/ 2147483646 w 150"/>
                              <a:gd name="T35" fmla="*/ 2147483646 h 14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148"/>
                              <a:gd name="T56" fmla="*/ 150 w 150"/>
                              <a:gd name="T57" fmla="*/ 148 h 14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148">
                                <a:moveTo>
                                  <a:pt x="144" y="134"/>
                                </a:moveTo>
                                <a:lnTo>
                                  <a:pt x="22" y="148"/>
                                </a:lnTo>
                                <a:lnTo>
                                  <a:pt x="10" y="110"/>
                                </a:lnTo>
                                <a:lnTo>
                                  <a:pt x="18" y="102"/>
                                </a:lnTo>
                                <a:lnTo>
                                  <a:pt x="6" y="96"/>
                                </a:lnTo>
                                <a:lnTo>
                                  <a:pt x="0" y="50"/>
                                </a:lnTo>
                                <a:lnTo>
                                  <a:pt x="16" y="48"/>
                                </a:lnTo>
                                <a:lnTo>
                                  <a:pt x="12" y="28"/>
                                </a:lnTo>
                                <a:lnTo>
                                  <a:pt x="20" y="28"/>
                                </a:lnTo>
                                <a:lnTo>
                                  <a:pt x="18" y="16"/>
                                </a:lnTo>
                                <a:lnTo>
                                  <a:pt x="140" y="0"/>
                                </a:lnTo>
                                <a:lnTo>
                                  <a:pt x="150" y="76"/>
                                </a:lnTo>
                                <a:lnTo>
                                  <a:pt x="140" y="74"/>
                                </a:lnTo>
                                <a:lnTo>
                                  <a:pt x="142" y="86"/>
                                </a:lnTo>
                                <a:lnTo>
                                  <a:pt x="148" y="86"/>
                                </a:lnTo>
                                <a:lnTo>
                                  <a:pt x="150" y="110"/>
                                </a:lnTo>
                                <a:lnTo>
                                  <a:pt x="142" y="118"/>
                                </a:lnTo>
                                <a:lnTo>
                                  <a:pt x="144" y="134"/>
                                </a:lnTo>
                                <a:close/>
                              </a:path>
                            </a:pathLst>
                          </a:custGeom>
                          <a:solidFill>
                            <a:schemeClr val="bg1"/>
                          </a:solidFill>
                          <a:ln w="6350" cmpd="sng">
                            <a:solidFill>
                              <a:schemeClr val="tx1"/>
                            </a:solidFill>
                            <a:round/>
                            <a:headEnd/>
                            <a:tailEnd/>
                          </a:ln>
                        </p:spPr>
                        <p:txBody>
                          <a:bodyPr/>
                          <a:lstStyle/>
                          <a:p>
                            <a:endParaRPr lang="en-US"/>
                          </a:p>
                        </p:txBody>
                      </p:sp>
                      <p:sp>
                        <p:nvSpPr>
                          <p:cNvPr id="138" name="Freeform 257"/>
                          <p:cNvSpPr>
                            <a:spLocks/>
                          </p:cNvSpPr>
                          <p:nvPr/>
                        </p:nvSpPr>
                        <p:spPr bwMode="auto">
                          <a:xfrm rot="444908">
                            <a:off x="5332413" y="3763963"/>
                            <a:ext cx="592137" cy="558800"/>
                          </a:xfrm>
                          <a:custGeom>
                            <a:avLst/>
                            <a:gdLst>
                              <a:gd name="T0" fmla="*/ 2147483646 w 142"/>
                              <a:gd name="T1" fmla="*/ 2147483646 h 134"/>
                              <a:gd name="T2" fmla="*/ 2147483646 w 142"/>
                              <a:gd name="T3" fmla="*/ 2147483646 h 134"/>
                              <a:gd name="T4" fmla="*/ 2147483646 w 142"/>
                              <a:gd name="T5" fmla="*/ 2147483646 h 134"/>
                              <a:gd name="T6" fmla="*/ 2147483646 w 142"/>
                              <a:gd name="T7" fmla="*/ 2147483646 h 134"/>
                              <a:gd name="T8" fmla="*/ 2147483646 w 142"/>
                              <a:gd name="T9" fmla="*/ 2147483646 h 134"/>
                              <a:gd name="T10" fmla="*/ 2147483646 w 142"/>
                              <a:gd name="T11" fmla="*/ 2147483646 h 134"/>
                              <a:gd name="T12" fmla="*/ 2147483646 w 142"/>
                              <a:gd name="T13" fmla="*/ 2147483646 h 134"/>
                              <a:gd name="T14" fmla="*/ 2147483646 w 142"/>
                              <a:gd name="T15" fmla="*/ 2147483646 h 134"/>
                              <a:gd name="T16" fmla="*/ 2147483646 w 142"/>
                              <a:gd name="T17" fmla="*/ 2147483646 h 134"/>
                              <a:gd name="T18" fmla="*/ 2147483646 w 142"/>
                              <a:gd name="T19" fmla="*/ 2147483646 h 134"/>
                              <a:gd name="T20" fmla="*/ 0 w 142"/>
                              <a:gd name="T21" fmla="*/ 2147483646 h 134"/>
                              <a:gd name="T22" fmla="*/ 2147483646 w 142"/>
                              <a:gd name="T23" fmla="*/ 2147483646 h 134"/>
                              <a:gd name="T24" fmla="*/ 2147483646 w 142"/>
                              <a:gd name="T25" fmla="*/ 2147483646 h 134"/>
                              <a:gd name="T26" fmla="*/ 2147483646 w 142"/>
                              <a:gd name="T27" fmla="*/ 0 h 134"/>
                              <a:gd name="T28" fmla="*/ 2147483646 w 142"/>
                              <a:gd name="T29" fmla="*/ 2147483646 h 134"/>
                              <a:gd name="T30" fmla="*/ 2147483646 w 142"/>
                              <a:gd name="T31" fmla="*/ 2147483646 h 134"/>
                              <a:gd name="T32" fmla="*/ 2147483646 w 142"/>
                              <a:gd name="T33" fmla="*/ 2147483646 h 134"/>
                              <a:gd name="T34" fmla="*/ 2147483646 w 142"/>
                              <a:gd name="T35" fmla="*/ 2147483646 h 134"/>
                              <a:gd name="T36" fmla="*/ 2147483646 w 142"/>
                              <a:gd name="T37" fmla="*/ 2147483646 h 134"/>
                              <a:gd name="T38" fmla="*/ 2147483646 w 142"/>
                              <a:gd name="T39" fmla="*/ 2147483646 h 134"/>
                              <a:gd name="T40" fmla="*/ 2147483646 w 142"/>
                              <a:gd name="T41" fmla="*/ 2147483646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2"/>
                              <a:gd name="T64" fmla="*/ 0 h 134"/>
                              <a:gd name="T65" fmla="*/ 142 w 142"/>
                              <a:gd name="T66" fmla="*/ 134 h 1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2" h="134">
                                <a:moveTo>
                                  <a:pt x="142" y="128"/>
                                </a:moveTo>
                                <a:lnTo>
                                  <a:pt x="110" y="134"/>
                                </a:lnTo>
                                <a:lnTo>
                                  <a:pt x="80" y="134"/>
                                </a:lnTo>
                                <a:lnTo>
                                  <a:pt x="78" y="126"/>
                                </a:lnTo>
                                <a:lnTo>
                                  <a:pt x="48" y="124"/>
                                </a:lnTo>
                                <a:lnTo>
                                  <a:pt x="42" y="106"/>
                                </a:lnTo>
                                <a:lnTo>
                                  <a:pt x="38" y="76"/>
                                </a:lnTo>
                                <a:lnTo>
                                  <a:pt x="28" y="76"/>
                                </a:lnTo>
                                <a:lnTo>
                                  <a:pt x="28" y="46"/>
                                </a:lnTo>
                                <a:lnTo>
                                  <a:pt x="2" y="40"/>
                                </a:lnTo>
                                <a:lnTo>
                                  <a:pt x="0" y="10"/>
                                </a:lnTo>
                                <a:lnTo>
                                  <a:pt x="66" y="4"/>
                                </a:lnTo>
                                <a:lnTo>
                                  <a:pt x="74" y="2"/>
                                </a:lnTo>
                                <a:lnTo>
                                  <a:pt x="82" y="0"/>
                                </a:lnTo>
                                <a:lnTo>
                                  <a:pt x="84" y="2"/>
                                </a:lnTo>
                                <a:lnTo>
                                  <a:pt x="92" y="30"/>
                                </a:lnTo>
                                <a:lnTo>
                                  <a:pt x="122" y="34"/>
                                </a:lnTo>
                                <a:lnTo>
                                  <a:pt x="120" y="46"/>
                                </a:lnTo>
                                <a:lnTo>
                                  <a:pt x="122" y="64"/>
                                </a:lnTo>
                                <a:lnTo>
                                  <a:pt x="142" y="62"/>
                                </a:lnTo>
                                <a:lnTo>
                                  <a:pt x="142" y="128"/>
                                </a:lnTo>
                                <a:close/>
                              </a:path>
                            </a:pathLst>
                          </a:custGeom>
                          <a:solidFill>
                            <a:srgbClr val="6DEAFB"/>
                          </a:solidFill>
                          <a:ln w="6350" cmpd="sng">
                            <a:solidFill>
                              <a:schemeClr val="tx1"/>
                            </a:solidFill>
                            <a:round/>
                            <a:headEnd/>
                            <a:tailEnd/>
                          </a:ln>
                        </p:spPr>
                        <p:txBody>
                          <a:bodyPr/>
                          <a:lstStyle/>
                          <a:p>
                            <a:endParaRPr lang="en-US"/>
                          </a:p>
                        </p:txBody>
                      </p:sp>
                      <p:sp>
                        <p:nvSpPr>
                          <p:cNvPr id="139" name="Freeform 258"/>
                          <p:cNvSpPr>
                            <a:spLocks/>
                          </p:cNvSpPr>
                          <p:nvPr/>
                        </p:nvSpPr>
                        <p:spPr bwMode="auto">
                          <a:xfrm rot="444908">
                            <a:off x="5645150" y="3306763"/>
                            <a:ext cx="701675" cy="693737"/>
                          </a:xfrm>
                          <a:custGeom>
                            <a:avLst/>
                            <a:gdLst>
                              <a:gd name="T0" fmla="*/ 2147483646 w 168"/>
                              <a:gd name="T1" fmla="*/ 2147483646 h 166"/>
                              <a:gd name="T2" fmla="*/ 2147483646 w 168"/>
                              <a:gd name="T3" fmla="*/ 2147483646 h 166"/>
                              <a:gd name="T4" fmla="*/ 2147483646 w 168"/>
                              <a:gd name="T5" fmla="*/ 2147483646 h 166"/>
                              <a:gd name="T6" fmla="*/ 2147483646 w 168"/>
                              <a:gd name="T7" fmla="*/ 2147483646 h 166"/>
                              <a:gd name="T8" fmla="*/ 2147483646 w 168"/>
                              <a:gd name="T9" fmla="*/ 2147483646 h 166"/>
                              <a:gd name="T10" fmla="*/ 2147483646 w 168"/>
                              <a:gd name="T11" fmla="*/ 2147483646 h 166"/>
                              <a:gd name="T12" fmla="*/ 0 w 168"/>
                              <a:gd name="T13" fmla="*/ 2147483646 h 166"/>
                              <a:gd name="T14" fmla="*/ 2147483646 w 168"/>
                              <a:gd name="T15" fmla="*/ 2147483646 h 166"/>
                              <a:gd name="T16" fmla="*/ 0 w 168"/>
                              <a:gd name="T17" fmla="*/ 2147483646 h 166"/>
                              <a:gd name="T18" fmla="*/ 2147483646 w 168"/>
                              <a:gd name="T19" fmla="*/ 0 h 166"/>
                              <a:gd name="T20" fmla="*/ 2147483646 w 168"/>
                              <a:gd name="T21" fmla="*/ 2147483646 h 166"/>
                              <a:gd name="T22" fmla="*/ 2147483646 w 168"/>
                              <a:gd name="T23" fmla="*/ 2147483646 h 166"/>
                              <a:gd name="T24" fmla="*/ 2147483646 w 168"/>
                              <a:gd name="T25" fmla="*/ 2147483646 h 166"/>
                              <a:gd name="T26" fmla="*/ 2147483646 w 168"/>
                              <a:gd name="T27" fmla="*/ 2147483646 h 1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8"/>
                              <a:gd name="T43" fmla="*/ 0 h 166"/>
                              <a:gd name="T44" fmla="*/ 168 w 168"/>
                              <a:gd name="T45" fmla="*/ 166 h 16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8" h="166">
                                <a:moveTo>
                                  <a:pt x="168" y="152"/>
                                </a:moveTo>
                                <a:lnTo>
                                  <a:pt x="58" y="166"/>
                                </a:lnTo>
                                <a:lnTo>
                                  <a:pt x="60" y="154"/>
                                </a:lnTo>
                                <a:lnTo>
                                  <a:pt x="30" y="150"/>
                                </a:lnTo>
                                <a:lnTo>
                                  <a:pt x="22" y="122"/>
                                </a:lnTo>
                                <a:lnTo>
                                  <a:pt x="4" y="124"/>
                                </a:lnTo>
                                <a:lnTo>
                                  <a:pt x="0" y="104"/>
                                </a:lnTo>
                                <a:lnTo>
                                  <a:pt x="10" y="102"/>
                                </a:lnTo>
                                <a:lnTo>
                                  <a:pt x="0" y="20"/>
                                </a:lnTo>
                                <a:lnTo>
                                  <a:pt x="134" y="0"/>
                                </a:lnTo>
                                <a:lnTo>
                                  <a:pt x="148" y="84"/>
                                </a:lnTo>
                                <a:lnTo>
                                  <a:pt x="160" y="82"/>
                                </a:lnTo>
                                <a:lnTo>
                                  <a:pt x="166" y="120"/>
                                </a:lnTo>
                                <a:lnTo>
                                  <a:pt x="168" y="152"/>
                                </a:lnTo>
                                <a:close/>
                              </a:path>
                            </a:pathLst>
                          </a:custGeom>
                          <a:solidFill>
                            <a:srgbClr val="6DEAFB"/>
                          </a:solidFill>
                          <a:ln w="6350" cmpd="sng">
                            <a:solidFill>
                              <a:schemeClr val="tx1"/>
                            </a:solidFill>
                            <a:round/>
                            <a:headEnd/>
                            <a:tailEnd/>
                          </a:ln>
                        </p:spPr>
                        <p:txBody>
                          <a:bodyPr/>
                          <a:lstStyle/>
                          <a:p>
                            <a:endParaRPr lang="en-US"/>
                          </a:p>
                        </p:txBody>
                      </p:sp>
                      <p:sp>
                        <p:nvSpPr>
                          <p:cNvPr id="140" name="Freeform 259"/>
                          <p:cNvSpPr>
                            <a:spLocks/>
                          </p:cNvSpPr>
                          <p:nvPr/>
                        </p:nvSpPr>
                        <p:spPr bwMode="auto">
                          <a:xfrm rot="444908">
                            <a:off x="4948238" y="3194050"/>
                            <a:ext cx="750887" cy="627063"/>
                          </a:xfrm>
                          <a:custGeom>
                            <a:avLst/>
                            <a:gdLst>
                              <a:gd name="T0" fmla="*/ 2147483646 w 180"/>
                              <a:gd name="T1" fmla="*/ 2147483646 h 150"/>
                              <a:gd name="T2" fmla="*/ 2147483646 w 180"/>
                              <a:gd name="T3" fmla="*/ 2147483646 h 150"/>
                              <a:gd name="T4" fmla="*/ 2147483646 w 180"/>
                              <a:gd name="T5" fmla="*/ 2147483646 h 150"/>
                              <a:gd name="T6" fmla="*/ 2147483646 w 180"/>
                              <a:gd name="T7" fmla="*/ 2147483646 h 150"/>
                              <a:gd name="T8" fmla="*/ 0 w 180"/>
                              <a:gd name="T9" fmla="*/ 2147483646 h 150"/>
                              <a:gd name="T10" fmla="*/ 2147483646 w 180"/>
                              <a:gd name="T11" fmla="*/ 2147483646 h 150"/>
                              <a:gd name="T12" fmla="*/ 2147483646 w 180"/>
                              <a:gd name="T13" fmla="*/ 2147483646 h 150"/>
                              <a:gd name="T14" fmla="*/ 2147483646 w 180"/>
                              <a:gd name="T15" fmla="*/ 0 h 150"/>
                              <a:gd name="T16" fmla="*/ 2147483646 w 180"/>
                              <a:gd name="T17" fmla="*/ 2147483646 h 150"/>
                              <a:gd name="T18" fmla="*/ 2147483646 w 180"/>
                              <a:gd name="T19" fmla="*/ 2147483646 h 150"/>
                              <a:gd name="T20" fmla="*/ 2147483646 w 180"/>
                              <a:gd name="T21" fmla="*/ 2147483646 h 150"/>
                              <a:gd name="T22" fmla="*/ 2147483646 w 180"/>
                              <a:gd name="T23" fmla="*/ 2147483646 h 150"/>
                              <a:gd name="T24" fmla="*/ 2147483646 w 180"/>
                              <a:gd name="T25" fmla="*/ 2147483646 h 150"/>
                              <a:gd name="T26" fmla="*/ 2147483646 w 180"/>
                              <a:gd name="T27" fmla="*/ 2147483646 h 1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0"/>
                              <a:gd name="T43" fmla="*/ 0 h 150"/>
                              <a:gd name="T44" fmla="*/ 180 w 180"/>
                              <a:gd name="T45" fmla="*/ 150 h 1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0" h="150">
                                <a:moveTo>
                                  <a:pt x="174" y="130"/>
                                </a:moveTo>
                                <a:lnTo>
                                  <a:pt x="108" y="136"/>
                                </a:lnTo>
                                <a:lnTo>
                                  <a:pt x="16" y="150"/>
                                </a:lnTo>
                                <a:lnTo>
                                  <a:pt x="6" y="74"/>
                                </a:lnTo>
                                <a:lnTo>
                                  <a:pt x="0" y="8"/>
                                </a:lnTo>
                                <a:lnTo>
                                  <a:pt x="76" y="4"/>
                                </a:lnTo>
                                <a:lnTo>
                                  <a:pt x="78" y="10"/>
                                </a:lnTo>
                                <a:lnTo>
                                  <a:pt x="164" y="0"/>
                                </a:lnTo>
                                <a:lnTo>
                                  <a:pt x="166" y="12"/>
                                </a:lnTo>
                                <a:lnTo>
                                  <a:pt x="170" y="26"/>
                                </a:lnTo>
                                <a:lnTo>
                                  <a:pt x="176" y="68"/>
                                </a:lnTo>
                                <a:lnTo>
                                  <a:pt x="180" y="108"/>
                                </a:lnTo>
                                <a:lnTo>
                                  <a:pt x="170" y="110"/>
                                </a:lnTo>
                                <a:lnTo>
                                  <a:pt x="174" y="130"/>
                                </a:lnTo>
                                <a:close/>
                              </a:path>
                            </a:pathLst>
                          </a:custGeom>
                          <a:solidFill>
                            <a:srgbClr val="6DEAFB"/>
                          </a:solidFill>
                          <a:ln w="6350" cmpd="sng">
                            <a:solidFill>
                              <a:schemeClr val="tx1"/>
                            </a:solidFill>
                            <a:round/>
                            <a:headEnd/>
                            <a:tailEnd/>
                          </a:ln>
                        </p:spPr>
                        <p:txBody>
                          <a:bodyPr/>
                          <a:lstStyle/>
                          <a:p>
                            <a:endParaRPr lang="en-US"/>
                          </a:p>
                        </p:txBody>
                      </p:sp>
                      <p:sp>
                        <p:nvSpPr>
                          <p:cNvPr id="141" name="Freeform 260"/>
                          <p:cNvSpPr>
                            <a:spLocks/>
                          </p:cNvSpPr>
                          <p:nvPr/>
                        </p:nvSpPr>
                        <p:spPr bwMode="auto">
                          <a:xfrm rot="444908">
                            <a:off x="5005388" y="2667000"/>
                            <a:ext cx="692150" cy="568325"/>
                          </a:xfrm>
                          <a:custGeom>
                            <a:avLst/>
                            <a:gdLst>
                              <a:gd name="T0" fmla="*/ 2147483646 w 166"/>
                              <a:gd name="T1" fmla="*/ 2147483646 h 136"/>
                              <a:gd name="T2" fmla="*/ 0 w 166"/>
                              <a:gd name="T3" fmla="*/ 2147483646 h 136"/>
                              <a:gd name="T4" fmla="*/ 2147483646 w 166"/>
                              <a:gd name="T5" fmla="*/ 2147483646 h 136"/>
                              <a:gd name="T6" fmla="*/ 2147483646 w 166"/>
                              <a:gd name="T7" fmla="*/ 2147483646 h 136"/>
                              <a:gd name="T8" fmla="*/ 2147483646 w 166"/>
                              <a:gd name="T9" fmla="*/ 2147483646 h 136"/>
                              <a:gd name="T10" fmla="*/ 2147483646 w 166"/>
                              <a:gd name="T11" fmla="*/ 0 h 136"/>
                              <a:gd name="T12" fmla="*/ 2147483646 w 166"/>
                              <a:gd name="T13" fmla="*/ 0 h 136"/>
                              <a:gd name="T14" fmla="*/ 2147483646 w 166"/>
                              <a:gd name="T15" fmla="*/ 2147483646 h 136"/>
                              <a:gd name="T16" fmla="*/ 2147483646 w 166"/>
                              <a:gd name="T17" fmla="*/ 2147483646 h 136"/>
                              <a:gd name="T18" fmla="*/ 2147483646 w 166"/>
                              <a:gd name="T19" fmla="*/ 2147483646 h 136"/>
                              <a:gd name="T20" fmla="*/ 2147483646 w 166"/>
                              <a:gd name="T21" fmla="*/ 2147483646 h 136"/>
                              <a:gd name="T22" fmla="*/ 2147483646 w 166"/>
                              <a:gd name="T23" fmla="*/ 2147483646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6"/>
                              <a:gd name="T37" fmla="*/ 0 h 136"/>
                              <a:gd name="T38" fmla="*/ 166 w 166"/>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6" h="136">
                                <a:moveTo>
                                  <a:pt x="4" y="134"/>
                                </a:moveTo>
                                <a:lnTo>
                                  <a:pt x="0" y="110"/>
                                </a:lnTo>
                                <a:lnTo>
                                  <a:pt x="28" y="104"/>
                                </a:lnTo>
                                <a:lnTo>
                                  <a:pt x="20" y="26"/>
                                </a:lnTo>
                                <a:lnTo>
                                  <a:pt x="102" y="14"/>
                                </a:lnTo>
                                <a:lnTo>
                                  <a:pt x="132" y="0"/>
                                </a:lnTo>
                                <a:lnTo>
                                  <a:pt x="150" y="0"/>
                                </a:lnTo>
                                <a:lnTo>
                                  <a:pt x="154" y="44"/>
                                </a:lnTo>
                                <a:lnTo>
                                  <a:pt x="166" y="126"/>
                                </a:lnTo>
                                <a:lnTo>
                                  <a:pt x="82" y="136"/>
                                </a:lnTo>
                                <a:lnTo>
                                  <a:pt x="80" y="130"/>
                                </a:lnTo>
                                <a:lnTo>
                                  <a:pt x="4" y="134"/>
                                </a:lnTo>
                                <a:close/>
                              </a:path>
                            </a:pathLst>
                          </a:custGeom>
                          <a:solidFill>
                            <a:srgbClr val="FFFF00"/>
                          </a:solidFill>
                          <a:ln w="6350" cmpd="sng">
                            <a:solidFill>
                              <a:schemeClr val="tx1"/>
                            </a:solidFill>
                            <a:round/>
                            <a:headEnd/>
                            <a:tailEnd/>
                          </a:ln>
                        </p:spPr>
                        <p:txBody>
                          <a:bodyPr/>
                          <a:lstStyle/>
                          <a:p>
                            <a:endParaRPr lang="en-US"/>
                          </a:p>
                        </p:txBody>
                      </p:sp>
                      <p:sp>
                        <p:nvSpPr>
                          <p:cNvPr id="142" name="Freeform 261"/>
                          <p:cNvSpPr>
                            <a:spLocks/>
                          </p:cNvSpPr>
                          <p:nvPr/>
                        </p:nvSpPr>
                        <p:spPr bwMode="auto">
                          <a:xfrm rot="444908">
                            <a:off x="4303713" y="2979738"/>
                            <a:ext cx="700087" cy="501650"/>
                          </a:xfrm>
                          <a:custGeom>
                            <a:avLst/>
                            <a:gdLst>
                              <a:gd name="T0" fmla="*/ 2147483646 w 168"/>
                              <a:gd name="T1" fmla="*/ 2147483646 h 120"/>
                              <a:gd name="T2" fmla="*/ 2147483646 w 168"/>
                              <a:gd name="T3" fmla="*/ 2147483646 h 120"/>
                              <a:gd name="T4" fmla="*/ 2147483646 w 168"/>
                              <a:gd name="T5" fmla="*/ 2147483646 h 120"/>
                              <a:gd name="T6" fmla="*/ 2147483646 w 168"/>
                              <a:gd name="T7" fmla="*/ 2147483646 h 120"/>
                              <a:gd name="T8" fmla="*/ 0 w 168"/>
                              <a:gd name="T9" fmla="*/ 2147483646 h 120"/>
                              <a:gd name="T10" fmla="*/ 2147483646 w 168"/>
                              <a:gd name="T11" fmla="*/ 2147483646 h 120"/>
                              <a:gd name="T12" fmla="*/ 2147483646 w 168"/>
                              <a:gd name="T13" fmla="*/ 0 h 120"/>
                              <a:gd name="T14" fmla="*/ 2147483646 w 168"/>
                              <a:gd name="T15" fmla="*/ 2147483646 h 120"/>
                              <a:gd name="T16" fmla="*/ 2147483646 w 168"/>
                              <a:gd name="T17" fmla="*/ 2147483646 h 120"/>
                              <a:gd name="T18" fmla="*/ 2147483646 w 168"/>
                              <a:gd name="T19" fmla="*/ 2147483646 h 120"/>
                              <a:gd name="T20" fmla="*/ 2147483646 w 168"/>
                              <a:gd name="T21" fmla="*/ 2147483646 h 120"/>
                              <a:gd name="T22" fmla="*/ 2147483646 w 168"/>
                              <a:gd name="T23" fmla="*/ 2147483646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8"/>
                              <a:gd name="T37" fmla="*/ 0 h 120"/>
                              <a:gd name="T38" fmla="*/ 168 w 168"/>
                              <a:gd name="T39" fmla="*/ 120 h 1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8" h="120">
                                <a:moveTo>
                                  <a:pt x="168" y="104"/>
                                </a:moveTo>
                                <a:lnTo>
                                  <a:pt x="46" y="120"/>
                                </a:lnTo>
                                <a:lnTo>
                                  <a:pt x="40" y="84"/>
                                </a:lnTo>
                                <a:lnTo>
                                  <a:pt x="14" y="80"/>
                                </a:lnTo>
                                <a:lnTo>
                                  <a:pt x="0" y="10"/>
                                </a:lnTo>
                                <a:lnTo>
                                  <a:pt x="70" y="4"/>
                                </a:lnTo>
                                <a:lnTo>
                                  <a:pt x="100" y="0"/>
                                </a:lnTo>
                                <a:lnTo>
                                  <a:pt x="106" y="22"/>
                                </a:lnTo>
                                <a:lnTo>
                                  <a:pt x="158" y="14"/>
                                </a:lnTo>
                                <a:lnTo>
                                  <a:pt x="160" y="24"/>
                                </a:lnTo>
                                <a:lnTo>
                                  <a:pt x="162" y="38"/>
                                </a:lnTo>
                                <a:lnTo>
                                  <a:pt x="168" y="104"/>
                                </a:lnTo>
                                <a:close/>
                              </a:path>
                            </a:pathLst>
                          </a:custGeom>
                          <a:solidFill>
                            <a:srgbClr val="6DEAFB"/>
                          </a:solidFill>
                          <a:ln w="6350" cmpd="sng">
                            <a:solidFill>
                              <a:schemeClr val="tx1"/>
                            </a:solidFill>
                            <a:prstDash val="solid"/>
                            <a:round/>
                            <a:headEnd/>
                            <a:tailEnd/>
                          </a:ln>
                        </p:spPr>
                        <p:txBody>
                          <a:bodyPr/>
                          <a:lstStyle/>
                          <a:p>
                            <a:endParaRPr lang="en-US"/>
                          </a:p>
                        </p:txBody>
                      </p:sp>
                      <p:sp>
                        <p:nvSpPr>
                          <p:cNvPr id="143" name="Freeform 262"/>
                          <p:cNvSpPr>
                            <a:spLocks/>
                          </p:cNvSpPr>
                          <p:nvPr/>
                        </p:nvSpPr>
                        <p:spPr bwMode="auto">
                          <a:xfrm>
                            <a:off x="5656263" y="2881313"/>
                            <a:ext cx="722312" cy="466725"/>
                          </a:xfrm>
                          <a:custGeom>
                            <a:avLst/>
                            <a:gdLst>
                              <a:gd name="T0" fmla="*/ 2147483646 w 455"/>
                              <a:gd name="T1" fmla="*/ 2147483646 h 294"/>
                              <a:gd name="T2" fmla="*/ 2147483646 w 455"/>
                              <a:gd name="T3" fmla="*/ 2147483646 h 294"/>
                              <a:gd name="T4" fmla="*/ 2147483646 w 455"/>
                              <a:gd name="T5" fmla="*/ 2147483646 h 294"/>
                              <a:gd name="T6" fmla="*/ 2147483646 w 455"/>
                              <a:gd name="T7" fmla="*/ 2147483646 h 294"/>
                              <a:gd name="T8" fmla="*/ 2147483646 w 455"/>
                              <a:gd name="T9" fmla="*/ 2147483646 h 294"/>
                              <a:gd name="T10" fmla="*/ 2147483646 w 455"/>
                              <a:gd name="T11" fmla="*/ 2147483646 h 294"/>
                              <a:gd name="T12" fmla="*/ 2147483646 w 455"/>
                              <a:gd name="T13" fmla="*/ 2147483646 h 294"/>
                              <a:gd name="T14" fmla="*/ 0 w 455"/>
                              <a:gd name="T15" fmla="*/ 2147483646 h 294"/>
                              <a:gd name="T16" fmla="*/ 2147483646 w 455"/>
                              <a:gd name="T17" fmla="*/ 0 h 294"/>
                              <a:gd name="T18" fmla="*/ 2147483646 w 455"/>
                              <a:gd name="T19" fmla="*/ 2147483646 h 294"/>
                              <a:gd name="T20" fmla="*/ 2147483646 w 455"/>
                              <a:gd name="T21" fmla="*/ 2147483646 h 294"/>
                              <a:gd name="T22" fmla="*/ 2147483646 w 455"/>
                              <a:gd name="T23" fmla="*/ 2147483646 h 294"/>
                              <a:gd name="T24" fmla="*/ 2147483646 w 455"/>
                              <a:gd name="T25" fmla="*/ 2147483646 h 294"/>
                              <a:gd name="T26" fmla="*/ 2147483646 w 455"/>
                              <a:gd name="T27" fmla="*/ 2147483646 h 294"/>
                              <a:gd name="T28" fmla="*/ 2147483646 w 455"/>
                              <a:gd name="T29" fmla="*/ 2147483646 h 294"/>
                              <a:gd name="T30" fmla="*/ 2147483646 w 455"/>
                              <a:gd name="T31" fmla="*/ 2147483646 h 2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5"/>
                              <a:gd name="T49" fmla="*/ 0 h 294"/>
                              <a:gd name="T50" fmla="*/ 455 w 455"/>
                              <a:gd name="T51" fmla="*/ 294 h 2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5" h="294">
                                <a:moveTo>
                                  <a:pt x="414" y="281"/>
                                </a:moveTo>
                                <a:lnTo>
                                  <a:pt x="371" y="286"/>
                                </a:lnTo>
                                <a:lnTo>
                                  <a:pt x="307" y="289"/>
                                </a:lnTo>
                                <a:lnTo>
                                  <a:pt x="186" y="294"/>
                                </a:lnTo>
                                <a:lnTo>
                                  <a:pt x="16" y="293"/>
                                </a:lnTo>
                                <a:lnTo>
                                  <a:pt x="9" y="224"/>
                                </a:lnTo>
                                <a:lnTo>
                                  <a:pt x="4" y="223"/>
                                </a:lnTo>
                                <a:lnTo>
                                  <a:pt x="0" y="5"/>
                                </a:lnTo>
                                <a:lnTo>
                                  <a:pt x="372" y="0"/>
                                </a:lnTo>
                                <a:lnTo>
                                  <a:pt x="369" y="63"/>
                                </a:lnTo>
                                <a:lnTo>
                                  <a:pt x="443" y="62"/>
                                </a:lnTo>
                                <a:lnTo>
                                  <a:pt x="455" y="217"/>
                                </a:lnTo>
                                <a:lnTo>
                                  <a:pt x="432" y="212"/>
                                </a:lnTo>
                                <a:lnTo>
                                  <a:pt x="419" y="202"/>
                                </a:lnTo>
                                <a:lnTo>
                                  <a:pt x="414" y="202"/>
                                </a:lnTo>
                                <a:lnTo>
                                  <a:pt x="414" y="281"/>
                                </a:lnTo>
                                <a:close/>
                              </a:path>
                            </a:pathLst>
                          </a:custGeom>
                          <a:solidFill>
                            <a:srgbClr val="FF3399"/>
                          </a:solidFill>
                          <a:ln w="6350" cmpd="sng">
                            <a:solidFill>
                              <a:schemeClr val="tx1"/>
                            </a:solidFill>
                            <a:prstDash val="solid"/>
                            <a:round/>
                            <a:headEnd/>
                            <a:tailEnd/>
                          </a:ln>
                        </p:spPr>
                        <p:txBody>
                          <a:bodyPr/>
                          <a:lstStyle/>
                          <a:p>
                            <a:endParaRPr lang="en-US"/>
                          </a:p>
                        </p:txBody>
                      </p:sp>
                      <p:sp>
                        <p:nvSpPr>
                          <p:cNvPr id="144" name="Freeform 263"/>
                          <p:cNvSpPr>
                            <a:spLocks/>
                          </p:cNvSpPr>
                          <p:nvPr/>
                        </p:nvSpPr>
                        <p:spPr bwMode="auto">
                          <a:xfrm rot="444908">
                            <a:off x="4108450" y="2474913"/>
                            <a:ext cx="692150" cy="517525"/>
                          </a:xfrm>
                          <a:custGeom>
                            <a:avLst/>
                            <a:gdLst>
                              <a:gd name="T0" fmla="*/ 2147483646 w 166"/>
                              <a:gd name="T1" fmla="*/ 2147483646 h 124"/>
                              <a:gd name="T2" fmla="*/ 2147483646 w 166"/>
                              <a:gd name="T3" fmla="*/ 2147483646 h 124"/>
                              <a:gd name="T4" fmla="*/ 2147483646 w 166"/>
                              <a:gd name="T5" fmla="*/ 2147483646 h 124"/>
                              <a:gd name="T6" fmla="*/ 2147483646 w 166"/>
                              <a:gd name="T7" fmla="*/ 2147483646 h 124"/>
                              <a:gd name="T8" fmla="*/ 0 w 166"/>
                              <a:gd name="T9" fmla="*/ 2147483646 h 124"/>
                              <a:gd name="T10" fmla="*/ 2147483646 w 166"/>
                              <a:gd name="T11" fmla="*/ 2147483646 h 124"/>
                              <a:gd name="T12" fmla="*/ 2147483646 w 166"/>
                              <a:gd name="T13" fmla="*/ 2147483646 h 124"/>
                              <a:gd name="T14" fmla="*/ 2147483646 w 166"/>
                              <a:gd name="T15" fmla="*/ 2147483646 h 124"/>
                              <a:gd name="T16" fmla="*/ 2147483646 w 166"/>
                              <a:gd name="T17" fmla="*/ 0 h 124"/>
                              <a:gd name="T18" fmla="*/ 2147483646 w 166"/>
                              <a:gd name="T19" fmla="*/ 2147483646 h 124"/>
                              <a:gd name="T20" fmla="*/ 2147483646 w 166"/>
                              <a:gd name="T21" fmla="*/ 2147483646 h 124"/>
                              <a:gd name="T22" fmla="*/ 2147483646 w 166"/>
                              <a:gd name="T23" fmla="*/ 2147483646 h 124"/>
                              <a:gd name="T24" fmla="*/ 2147483646 w 166"/>
                              <a:gd name="T25" fmla="*/ 2147483646 h 124"/>
                              <a:gd name="T26" fmla="*/ 2147483646 w 166"/>
                              <a:gd name="T27" fmla="*/ 2147483646 h 1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6"/>
                              <a:gd name="T43" fmla="*/ 0 h 124"/>
                              <a:gd name="T44" fmla="*/ 166 w 166"/>
                              <a:gd name="T45" fmla="*/ 124 h 1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6" h="124">
                                <a:moveTo>
                                  <a:pt x="132" y="118"/>
                                </a:moveTo>
                                <a:lnTo>
                                  <a:pt x="62" y="124"/>
                                </a:lnTo>
                                <a:lnTo>
                                  <a:pt x="56" y="94"/>
                                </a:lnTo>
                                <a:lnTo>
                                  <a:pt x="10" y="106"/>
                                </a:lnTo>
                                <a:lnTo>
                                  <a:pt x="0" y="38"/>
                                </a:lnTo>
                                <a:lnTo>
                                  <a:pt x="32" y="28"/>
                                </a:lnTo>
                                <a:lnTo>
                                  <a:pt x="32" y="20"/>
                                </a:lnTo>
                                <a:lnTo>
                                  <a:pt x="86" y="14"/>
                                </a:lnTo>
                                <a:lnTo>
                                  <a:pt x="162" y="0"/>
                                </a:lnTo>
                                <a:lnTo>
                                  <a:pt x="166" y="18"/>
                                </a:lnTo>
                                <a:lnTo>
                                  <a:pt x="136" y="26"/>
                                </a:lnTo>
                                <a:lnTo>
                                  <a:pt x="146" y="88"/>
                                </a:lnTo>
                                <a:lnTo>
                                  <a:pt x="130" y="98"/>
                                </a:lnTo>
                                <a:lnTo>
                                  <a:pt x="132" y="118"/>
                                </a:lnTo>
                                <a:close/>
                              </a:path>
                            </a:pathLst>
                          </a:custGeom>
                          <a:solidFill>
                            <a:srgbClr val="6DEAFB"/>
                          </a:solidFill>
                          <a:ln w="6350" cmpd="sng">
                            <a:solidFill>
                              <a:schemeClr val="tx1"/>
                            </a:solidFill>
                            <a:round/>
                            <a:headEnd/>
                            <a:tailEnd/>
                          </a:ln>
                        </p:spPr>
                        <p:txBody>
                          <a:bodyPr/>
                          <a:lstStyle/>
                          <a:p>
                            <a:endParaRPr lang="en-US"/>
                          </a:p>
                        </p:txBody>
                      </p:sp>
                      <p:sp>
                        <p:nvSpPr>
                          <p:cNvPr id="145" name="Freeform 264"/>
                          <p:cNvSpPr>
                            <a:spLocks/>
                          </p:cNvSpPr>
                          <p:nvPr/>
                        </p:nvSpPr>
                        <p:spPr bwMode="auto">
                          <a:xfrm rot="444908">
                            <a:off x="4646613" y="2465388"/>
                            <a:ext cx="492125" cy="633412"/>
                          </a:xfrm>
                          <a:custGeom>
                            <a:avLst/>
                            <a:gdLst>
                              <a:gd name="T0" fmla="*/ 2147483646 w 118"/>
                              <a:gd name="T1" fmla="*/ 2147483646 h 152"/>
                              <a:gd name="T2" fmla="*/ 2147483646 w 118"/>
                              <a:gd name="T3" fmla="*/ 2147483646 h 152"/>
                              <a:gd name="T4" fmla="*/ 2147483646 w 118"/>
                              <a:gd name="T5" fmla="*/ 2147483646 h 152"/>
                              <a:gd name="T6" fmla="*/ 2147483646 w 118"/>
                              <a:gd name="T7" fmla="*/ 2147483646 h 152"/>
                              <a:gd name="T8" fmla="*/ 2147483646 w 118"/>
                              <a:gd name="T9" fmla="*/ 2147483646 h 152"/>
                              <a:gd name="T10" fmla="*/ 0 w 118"/>
                              <a:gd name="T11" fmla="*/ 2147483646 h 152"/>
                              <a:gd name="T12" fmla="*/ 2147483646 w 118"/>
                              <a:gd name="T13" fmla="*/ 2147483646 h 152"/>
                              <a:gd name="T14" fmla="*/ 2147483646 w 118"/>
                              <a:gd name="T15" fmla="*/ 2147483646 h 152"/>
                              <a:gd name="T16" fmla="*/ 2147483646 w 118"/>
                              <a:gd name="T17" fmla="*/ 2147483646 h 152"/>
                              <a:gd name="T18" fmla="*/ 2147483646 w 118"/>
                              <a:gd name="T19" fmla="*/ 2147483646 h 152"/>
                              <a:gd name="T20" fmla="*/ 2147483646 w 118"/>
                              <a:gd name="T21" fmla="*/ 2147483646 h 152"/>
                              <a:gd name="T22" fmla="*/ 2147483646 w 118"/>
                              <a:gd name="T23" fmla="*/ 0 h 152"/>
                              <a:gd name="T24" fmla="*/ 2147483646 w 118"/>
                              <a:gd name="T25" fmla="*/ 2147483646 h 152"/>
                              <a:gd name="T26" fmla="*/ 2147483646 w 118"/>
                              <a:gd name="T27" fmla="*/ 2147483646 h 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8"/>
                              <a:gd name="T43" fmla="*/ 0 h 152"/>
                              <a:gd name="T44" fmla="*/ 118 w 118"/>
                              <a:gd name="T45" fmla="*/ 152 h 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8" h="152">
                                <a:moveTo>
                                  <a:pt x="118" y="138"/>
                                </a:moveTo>
                                <a:lnTo>
                                  <a:pt x="90" y="144"/>
                                </a:lnTo>
                                <a:lnTo>
                                  <a:pt x="36" y="152"/>
                                </a:lnTo>
                                <a:lnTo>
                                  <a:pt x="32" y="130"/>
                                </a:lnTo>
                                <a:lnTo>
                                  <a:pt x="2" y="134"/>
                                </a:lnTo>
                                <a:lnTo>
                                  <a:pt x="0" y="114"/>
                                </a:lnTo>
                                <a:lnTo>
                                  <a:pt x="16" y="104"/>
                                </a:lnTo>
                                <a:lnTo>
                                  <a:pt x="6" y="42"/>
                                </a:lnTo>
                                <a:lnTo>
                                  <a:pt x="36" y="34"/>
                                </a:lnTo>
                                <a:lnTo>
                                  <a:pt x="30" y="10"/>
                                </a:lnTo>
                                <a:lnTo>
                                  <a:pt x="68" y="2"/>
                                </a:lnTo>
                                <a:lnTo>
                                  <a:pt x="100" y="0"/>
                                </a:lnTo>
                                <a:lnTo>
                                  <a:pt x="110" y="60"/>
                                </a:lnTo>
                                <a:lnTo>
                                  <a:pt x="118" y="138"/>
                                </a:lnTo>
                                <a:close/>
                              </a:path>
                            </a:pathLst>
                          </a:custGeom>
                          <a:solidFill>
                            <a:srgbClr val="FFFF00"/>
                          </a:solidFill>
                          <a:ln w="6350" cmpd="sng">
                            <a:solidFill>
                              <a:schemeClr val="tx1"/>
                            </a:solidFill>
                            <a:round/>
                            <a:headEnd/>
                            <a:tailEnd/>
                          </a:ln>
                        </p:spPr>
                        <p:txBody>
                          <a:bodyPr/>
                          <a:lstStyle/>
                          <a:p>
                            <a:endParaRPr lang="en-US"/>
                          </a:p>
                        </p:txBody>
                      </p:sp>
                      <p:sp>
                        <p:nvSpPr>
                          <p:cNvPr id="146" name="Freeform 265"/>
                          <p:cNvSpPr>
                            <a:spLocks/>
                          </p:cNvSpPr>
                          <p:nvPr/>
                        </p:nvSpPr>
                        <p:spPr bwMode="auto">
                          <a:xfrm rot="444908">
                            <a:off x="4441825" y="2028825"/>
                            <a:ext cx="550863" cy="533400"/>
                          </a:xfrm>
                          <a:custGeom>
                            <a:avLst/>
                            <a:gdLst>
                              <a:gd name="T0" fmla="*/ 2147483646 w 132"/>
                              <a:gd name="T1" fmla="*/ 2147483646 h 128"/>
                              <a:gd name="T2" fmla="*/ 2147483646 w 132"/>
                              <a:gd name="T3" fmla="*/ 2147483646 h 128"/>
                              <a:gd name="T4" fmla="*/ 2147483646 w 132"/>
                              <a:gd name="T5" fmla="*/ 2147483646 h 128"/>
                              <a:gd name="T6" fmla="*/ 2147483646 w 132"/>
                              <a:gd name="T7" fmla="*/ 2147483646 h 128"/>
                              <a:gd name="T8" fmla="*/ 2147483646 w 132"/>
                              <a:gd name="T9" fmla="*/ 2147483646 h 128"/>
                              <a:gd name="T10" fmla="*/ 0 w 132"/>
                              <a:gd name="T11" fmla="*/ 2147483646 h 128"/>
                              <a:gd name="T12" fmla="*/ 2147483646 w 132"/>
                              <a:gd name="T13" fmla="*/ 2147483646 h 128"/>
                              <a:gd name="T14" fmla="*/ 2147483646 w 132"/>
                              <a:gd name="T15" fmla="*/ 0 h 128"/>
                              <a:gd name="T16" fmla="*/ 2147483646 w 132"/>
                              <a:gd name="T17" fmla="*/ 2147483646 h 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2"/>
                              <a:gd name="T28" fmla="*/ 0 h 128"/>
                              <a:gd name="T29" fmla="*/ 132 w 132"/>
                              <a:gd name="T30" fmla="*/ 128 h 1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2" h="128">
                                <a:moveTo>
                                  <a:pt x="132" y="100"/>
                                </a:moveTo>
                                <a:lnTo>
                                  <a:pt x="94" y="108"/>
                                </a:lnTo>
                                <a:lnTo>
                                  <a:pt x="96" y="114"/>
                                </a:lnTo>
                                <a:lnTo>
                                  <a:pt x="20" y="128"/>
                                </a:lnTo>
                                <a:lnTo>
                                  <a:pt x="20" y="90"/>
                                </a:lnTo>
                                <a:lnTo>
                                  <a:pt x="0" y="20"/>
                                </a:lnTo>
                                <a:lnTo>
                                  <a:pt x="80" y="4"/>
                                </a:lnTo>
                                <a:lnTo>
                                  <a:pt x="118" y="0"/>
                                </a:lnTo>
                                <a:lnTo>
                                  <a:pt x="132" y="100"/>
                                </a:lnTo>
                                <a:close/>
                              </a:path>
                            </a:pathLst>
                          </a:custGeom>
                          <a:solidFill>
                            <a:srgbClr val="FFFF00"/>
                          </a:solidFill>
                          <a:ln w="6350" cmpd="sng">
                            <a:solidFill>
                              <a:schemeClr val="tx1"/>
                            </a:solidFill>
                            <a:round/>
                            <a:headEnd/>
                            <a:tailEnd/>
                          </a:ln>
                        </p:spPr>
                        <p:txBody>
                          <a:bodyPr/>
                          <a:lstStyle/>
                          <a:p>
                            <a:endParaRPr lang="en-US"/>
                          </a:p>
                        </p:txBody>
                      </p:sp>
                      <p:sp>
                        <p:nvSpPr>
                          <p:cNvPr id="147" name="Freeform 266"/>
                          <p:cNvSpPr>
                            <a:spLocks/>
                          </p:cNvSpPr>
                          <p:nvPr/>
                        </p:nvSpPr>
                        <p:spPr bwMode="auto">
                          <a:xfrm rot="444908">
                            <a:off x="4924425" y="2027238"/>
                            <a:ext cx="576263" cy="725487"/>
                          </a:xfrm>
                          <a:custGeom>
                            <a:avLst/>
                            <a:gdLst>
                              <a:gd name="T0" fmla="*/ 2147483646 w 138"/>
                              <a:gd name="T1" fmla="*/ 2147483646 h 174"/>
                              <a:gd name="T2" fmla="*/ 2147483646 w 138"/>
                              <a:gd name="T3" fmla="*/ 2147483646 h 174"/>
                              <a:gd name="T4" fmla="*/ 2147483646 w 138"/>
                              <a:gd name="T5" fmla="*/ 2147483646 h 174"/>
                              <a:gd name="T6" fmla="*/ 2147483646 w 138"/>
                              <a:gd name="T7" fmla="*/ 2147483646 h 174"/>
                              <a:gd name="T8" fmla="*/ 0 w 138"/>
                              <a:gd name="T9" fmla="*/ 2147483646 h 174"/>
                              <a:gd name="T10" fmla="*/ 2147483646 w 138"/>
                              <a:gd name="T11" fmla="*/ 0 h 174"/>
                              <a:gd name="T12" fmla="*/ 2147483646 w 138"/>
                              <a:gd name="T13" fmla="*/ 0 h 174"/>
                              <a:gd name="T14" fmla="*/ 2147483646 w 138"/>
                              <a:gd name="T15" fmla="*/ 2147483646 h 174"/>
                              <a:gd name="T16" fmla="*/ 2147483646 w 138"/>
                              <a:gd name="T17" fmla="*/ 2147483646 h 174"/>
                              <a:gd name="T18" fmla="*/ 2147483646 w 138"/>
                              <a:gd name="T19" fmla="*/ 2147483646 h 174"/>
                              <a:gd name="T20" fmla="*/ 2147483646 w 138"/>
                              <a:gd name="T21" fmla="*/ 2147483646 h 174"/>
                              <a:gd name="T22" fmla="*/ 2147483646 w 138"/>
                              <a:gd name="T23" fmla="*/ 2147483646 h 174"/>
                              <a:gd name="T24" fmla="*/ 2147483646 w 138"/>
                              <a:gd name="T25" fmla="*/ 2147483646 h 1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8"/>
                              <a:gd name="T40" fmla="*/ 0 h 174"/>
                              <a:gd name="T41" fmla="*/ 138 w 138"/>
                              <a:gd name="T42" fmla="*/ 174 h 1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8" h="174">
                                <a:moveTo>
                                  <a:pt x="138" y="162"/>
                                </a:moveTo>
                                <a:lnTo>
                                  <a:pt x="56" y="174"/>
                                </a:lnTo>
                                <a:lnTo>
                                  <a:pt x="46" y="114"/>
                                </a:lnTo>
                                <a:lnTo>
                                  <a:pt x="14" y="116"/>
                                </a:lnTo>
                                <a:lnTo>
                                  <a:pt x="0" y="16"/>
                                </a:lnTo>
                                <a:lnTo>
                                  <a:pt x="80" y="0"/>
                                </a:lnTo>
                                <a:lnTo>
                                  <a:pt x="86" y="0"/>
                                </a:lnTo>
                                <a:lnTo>
                                  <a:pt x="94" y="62"/>
                                </a:lnTo>
                                <a:lnTo>
                                  <a:pt x="108" y="76"/>
                                </a:lnTo>
                                <a:lnTo>
                                  <a:pt x="110" y="86"/>
                                </a:lnTo>
                                <a:lnTo>
                                  <a:pt x="112" y="94"/>
                                </a:lnTo>
                                <a:lnTo>
                                  <a:pt x="128" y="100"/>
                                </a:lnTo>
                                <a:lnTo>
                                  <a:pt x="138" y="162"/>
                                </a:lnTo>
                                <a:close/>
                              </a:path>
                            </a:pathLst>
                          </a:custGeom>
                          <a:solidFill>
                            <a:srgbClr val="FFFF00"/>
                          </a:solidFill>
                          <a:ln w="6350" cmpd="sng">
                            <a:solidFill>
                              <a:schemeClr val="tx1"/>
                            </a:solidFill>
                            <a:round/>
                            <a:headEnd/>
                            <a:tailEnd/>
                          </a:ln>
                        </p:spPr>
                        <p:txBody>
                          <a:bodyPr/>
                          <a:lstStyle/>
                          <a:p>
                            <a:endParaRPr lang="en-US"/>
                          </a:p>
                        </p:txBody>
                      </p:sp>
                      <p:sp>
                        <p:nvSpPr>
                          <p:cNvPr id="148" name="Freeform 267"/>
                          <p:cNvSpPr>
                            <a:spLocks/>
                          </p:cNvSpPr>
                          <p:nvPr/>
                        </p:nvSpPr>
                        <p:spPr bwMode="auto">
                          <a:xfrm rot="444908">
                            <a:off x="5561013" y="2447925"/>
                            <a:ext cx="742950" cy="476250"/>
                          </a:xfrm>
                          <a:custGeom>
                            <a:avLst/>
                            <a:gdLst>
                              <a:gd name="T0" fmla="*/ 2147483646 w 178"/>
                              <a:gd name="T1" fmla="*/ 2147483646 h 114"/>
                              <a:gd name="T2" fmla="*/ 2147483646 w 178"/>
                              <a:gd name="T3" fmla="*/ 2147483646 h 114"/>
                              <a:gd name="T4" fmla="*/ 2147483646 w 178"/>
                              <a:gd name="T5" fmla="*/ 2147483646 h 114"/>
                              <a:gd name="T6" fmla="*/ 2147483646 w 178"/>
                              <a:gd name="T7" fmla="*/ 2147483646 h 114"/>
                              <a:gd name="T8" fmla="*/ 2147483646 w 178"/>
                              <a:gd name="T9" fmla="*/ 2147483646 h 114"/>
                              <a:gd name="T10" fmla="*/ 0 w 178"/>
                              <a:gd name="T11" fmla="*/ 2147483646 h 114"/>
                              <a:gd name="T12" fmla="*/ 2147483646 w 178"/>
                              <a:gd name="T13" fmla="*/ 2147483646 h 114"/>
                              <a:gd name="T14" fmla="*/ 2147483646 w 178"/>
                              <a:gd name="T15" fmla="*/ 0 h 114"/>
                              <a:gd name="T16" fmla="*/ 2147483646 w 178"/>
                              <a:gd name="T17" fmla="*/ 2147483646 h 114"/>
                              <a:gd name="T18" fmla="*/ 2147483646 w 178"/>
                              <a:gd name="T19" fmla="*/ 2147483646 h 1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8"/>
                              <a:gd name="T31" fmla="*/ 0 h 114"/>
                              <a:gd name="T32" fmla="*/ 178 w 178"/>
                              <a:gd name="T33" fmla="*/ 114 h 1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8" h="114">
                                <a:moveTo>
                                  <a:pt x="178" y="86"/>
                                </a:moveTo>
                                <a:lnTo>
                                  <a:pt x="170" y="94"/>
                                </a:lnTo>
                                <a:lnTo>
                                  <a:pt x="30" y="114"/>
                                </a:lnTo>
                                <a:lnTo>
                                  <a:pt x="26" y="70"/>
                                </a:lnTo>
                                <a:lnTo>
                                  <a:pt x="8" y="70"/>
                                </a:lnTo>
                                <a:lnTo>
                                  <a:pt x="0" y="34"/>
                                </a:lnTo>
                                <a:lnTo>
                                  <a:pt x="30" y="26"/>
                                </a:lnTo>
                                <a:lnTo>
                                  <a:pt x="168" y="0"/>
                                </a:lnTo>
                                <a:lnTo>
                                  <a:pt x="172" y="12"/>
                                </a:lnTo>
                                <a:lnTo>
                                  <a:pt x="178" y="86"/>
                                </a:lnTo>
                                <a:close/>
                              </a:path>
                            </a:pathLst>
                          </a:custGeom>
                          <a:solidFill>
                            <a:srgbClr val="FF3399"/>
                          </a:solidFill>
                          <a:ln w="6350" cmpd="sng">
                            <a:solidFill>
                              <a:schemeClr val="tx1"/>
                            </a:solidFill>
                            <a:round/>
                            <a:headEnd/>
                            <a:tailEnd/>
                          </a:ln>
                        </p:spPr>
                        <p:txBody>
                          <a:bodyPr/>
                          <a:lstStyle/>
                          <a:p>
                            <a:endParaRPr lang="en-US"/>
                          </a:p>
                        </p:txBody>
                      </p:sp>
                      <p:sp>
                        <p:nvSpPr>
                          <p:cNvPr id="149" name="Freeform 268"/>
                          <p:cNvSpPr>
                            <a:spLocks/>
                          </p:cNvSpPr>
                          <p:nvPr/>
                        </p:nvSpPr>
                        <p:spPr bwMode="auto">
                          <a:xfrm rot="444908">
                            <a:off x="5248275" y="1870075"/>
                            <a:ext cx="484188" cy="868363"/>
                          </a:xfrm>
                          <a:custGeom>
                            <a:avLst/>
                            <a:gdLst>
                              <a:gd name="T0" fmla="*/ 2147483646 w 116"/>
                              <a:gd name="T1" fmla="*/ 2147483646 h 208"/>
                              <a:gd name="T2" fmla="*/ 2147483646 w 116"/>
                              <a:gd name="T3" fmla="*/ 2147483646 h 208"/>
                              <a:gd name="T4" fmla="*/ 2147483646 w 116"/>
                              <a:gd name="T5" fmla="*/ 2147483646 h 208"/>
                              <a:gd name="T6" fmla="*/ 2147483646 w 116"/>
                              <a:gd name="T7" fmla="*/ 2147483646 h 208"/>
                              <a:gd name="T8" fmla="*/ 2147483646 w 116"/>
                              <a:gd name="T9" fmla="*/ 2147483646 h 208"/>
                              <a:gd name="T10" fmla="*/ 2147483646 w 116"/>
                              <a:gd name="T11" fmla="*/ 2147483646 h 208"/>
                              <a:gd name="T12" fmla="*/ 2147483646 w 116"/>
                              <a:gd name="T13" fmla="*/ 2147483646 h 208"/>
                              <a:gd name="T14" fmla="*/ 2147483646 w 116"/>
                              <a:gd name="T15" fmla="*/ 2147483646 h 208"/>
                              <a:gd name="T16" fmla="*/ 0 w 116"/>
                              <a:gd name="T17" fmla="*/ 2147483646 h 208"/>
                              <a:gd name="T18" fmla="*/ 2147483646 w 116"/>
                              <a:gd name="T19" fmla="*/ 2147483646 h 208"/>
                              <a:gd name="T20" fmla="*/ 2147483646 w 116"/>
                              <a:gd name="T21" fmla="*/ 0 h 208"/>
                              <a:gd name="T22" fmla="*/ 2147483646 w 116"/>
                              <a:gd name="T23" fmla="*/ 2147483646 h 208"/>
                              <a:gd name="T24" fmla="*/ 2147483646 w 116"/>
                              <a:gd name="T25" fmla="*/ 2147483646 h 208"/>
                              <a:gd name="T26" fmla="*/ 2147483646 w 116"/>
                              <a:gd name="T27" fmla="*/ 2147483646 h 208"/>
                              <a:gd name="T28" fmla="*/ 2147483646 w 116"/>
                              <a:gd name="T29" fmla="*/ 2147483646 h 208"/>
                              <a:gd name="T30" fmla="*/ 2147483646 w 116"/>
                              <a:gd name="T31" fmla="*/ 2147483646 h 20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6"/>
                              <a:gd name="T49" fmla="*/ 0 h 208"/>
                              <a:gd name="T50" fmla="*/ 116 w 116"/>
                              <a:gd name="T51" fmla="*/ 208 h 20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6" h="208">
                                <a:moveTo>
                                  <a:pt x="94" y="194"/>
                                </a:moveTo>
                                <a:lnTo>
                                  <a:pt x="64" y="208"/>
                                </a:lnTo>
                                <a:lnTo>
                                  <a:pt x="54" y="146"/>
                                </a:lnTo>
                                <a:lnTo>
                                  <a:pt x="38" y="140"/>
                                </a:lnTo>
                                <a:lnTo>
                                  <a:pt x="34" y="122"/>
                                </a:lnTo>
                                <a:lnTo>
                                  <a:pt x="20" y="108"/>
                                </a:lnTo>
                                <a:lnTo>
                                  <a:pt x="12" y="46"/>
                                </a:lnTo>
                                <a:lnTo>
                                  <a:pt x="6" y="46"/>
                                </a:lnTo>
                                <a:lnTo>
                                  <a:pt x="0" y="14"/>
                                </a:lnTo>
                                <a:lnTo>
                                  <a:pt x="24" y="8"/>
                                </a:lnTo>
                                <a:lnTo>
                                  <a:pt x="76" y="0"/>
                                </a:lnTo>
                                <a:lnTo>
                                  <a:pt x="82" y="34"/>
                                </a:lnTo>
                                <a:lnTo>
                                  <a:pt x="92" y="30"/>
                                </a:lnTo>
                                <a:lnTo>
                                  <a:pt x="116" y="150"/>
                                </a:lnTo>
                                <a:lnTo>
                                  <a:pt x="86" y="158"/>
                                </a:lnTo>
                                <a:lnTo>
                                  <a:pt x="94" y="194"/>
                                </a:lnTo>
                                <a:close/>
                              </a:path>
                            </a:pathLst>
                          </a:custGeom>
                          <a:solidFill>
                            <a:srgbClr val="FFFF00"/>
                          </a:solidFill>
                          <a:ln w="6350" cmpd="sng">
                            <a:solidFill>
                              <a:schemeClr val="tx1"/>
                            </a:solidFill>
                            <a:round/>
                            <a:headEnd/>
                            <a:tailEnd/>
                          </a:ln>
                        </p:spPr>
                        <p:txBody>
                          <a:bodyPr/>
                          <a:lstStyle/>
                          <a:p>
                            <a:endParaRPr lang="en-US"/>
                          </a:p>
                        </p:txBody>
                      </p:sp>
                      <p:sp>
                        <p:nvSpPr>
                          <p:cNvPr id="150" name="Freeform 269"/>
                          <p:cNvSpPr>
                            <a:spLocks/>
                          </p:cNvSpPr>
                          <p:nvPr/>
                        </p:nvSpPr>
                        <p:spPr bwMode="auto">
                          <a:xfrm rot="444908">
                            <a:off x="5643563" y="1939925"/>
                            <a:ext cx="674687" cy="617538"/>
                          </a:xfrm>
                          <a:custGeom>
                            <a:avLst/>
                            <a:gdLst>
                              <a:gd name="T0" fmla="*/ 2147483646 w 162"/>
                              <a:gd name="T1" fmla="*/ 2147483646 h 148"/>
                              <a:gd name="T2" fmla="*/ 2147483646 w 162"/>
                              <a:gd name="T3" fmla="*/ 2147483646 h 148"/>
                              <a:gd name="T4" fmla="*/ 0 w 162"/>
                              <a:gd name="T5" fmla="*/ 2147483646 h 148"/>
                              <a:gd name="T6" fmla="*/ 2147483646 w 162"/>
                              <a:gd name="T7" fmla="*/ 2147483646 h 148"/>
                              <a:gd name="T8" fmla="*/ 2147483646 w 162"/>
                              <a:gd name="T9" fmla="*/ 0 h 148"/>
                              <a:gd name="T10" fmla="*/ 2147483646 w 162"/>
                              <a:gd name="T11" fmla="*/ 2147483646 h 148"/>
                              <a:gd name="T12" fmla="*/ 2147483646 w 162"/>
                              <a:gd name="T13" fmla="*/ 2147483646 h 148"/>
                              <a:gd name="T14" fmla="*/ 0 60000 65536"/>
                              <a:gd name="T15" fmla="*/ 0 60000 65536"/>
                              <a:gd name="T16" fmla="*/ 0 60000 65536"/>
                              <a:gd name="T17" fmla="*/ 0 60000 65536"/>
                              <a:gd name="T18" fmla="*/ 0 60000 65536"/>
                              <a:gd name="T19" fmla="*/ 0 60000 65536"/>
                              <a:gd name="T20" fmla="*/ 0 60000 65536"/>
                              <a:gd name="T21" fmla="*/ 0 w 162"/>
                              <a:gd name="T22" fmla="*/ 0 h 148"/>
                              <a:gd name="T23" fmla="*/ 162 w 162"/>
                              <a:gd name="T24" fmla="*/ 148 h 1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2" h="148">
                                <a:moveTo>
                                  <a:pt x="162" y="122"/>
                                </a:moveTo>
                                <a:lnTo>
                                  <a:pt x="24" y="148"/>
                                </a:lnTo>
                                <a:lnTo>
                                  <a:pt x="0" y="28"/>
                                </a:lnTo>
                                <a:lnTo>
                                  <a:pt x="130" y="2"/>
                                </a:lnTo>
                                <a:lnTo>
                                  <a:pt x="146" y="0"/>
                                </a:lnTo>
                                <a:lnTo>
                                  <a:pt x="148" y="34"/>
                                </a:lnTo>
                                <a:lnTo>
                                  <a:pt x="162" y="122"/>
                                </a:lnTo>
                                <a:close/>
                              </a:path>
                            </a:pathLst>
                          </a:custGeom>
                          <a:solidFill>
                            <a:srgbClr val="FF3399"/>
                          </a:solidFill>
                          <a:ln w="6350" cmpd="sng">
                            <a:solidFill>
                              <a:schemeClr val="tx1"/>
                            </a:solidFill>
                            <a:round/>
                            <a:headEnd/>
                            <a:tailEnd/>
                          </a:ln>
                        </p:spPr>
                        <p:txBody>
                          <a:bodyPr/>
                          <a:lstStyle/>
                          <a:p>
                            <a:endParaRPr lang="en-US"/>
                          </a:p>
                        </p:txBody>
                      </p:sp>
                      <p:sp>
                        <p:nvSpPr>
                          <p:cNvPr id="151" name="Freeform 270"/>
                          <p:cNvSpPr>
                            <a:spLocks/>
                          </p:cNvSpPr>
                          <p:nvPr/>
                        </p:nvSpPr>
                        <p:spPr bwMode="auto">
                          <a:xfrm rot="444908">
                            <a:off x="2368550" y="1382713"/>
                            <a:ext cx="742950" cy="450850"/>
                          </a:xfrm>
                          <a:custGeom>
                            <a:avLst/>
                            <a:gdLst>
                              <a:gd name="T0" fmla="*/ 0 w 178"/>
                              <a:gd name="T1" fmla="*/ 2147483646 h 108"/>
                              <a:gd name="T2" fmla="*/ 2147483646 w 178"/>
                              <a:gd name="T3" fmla="*/ 2147483646 h 108"/>
                              <a:gd name="T4" fmla="*/ 2147483646 w 178"/>
                              <a:gd name="T5" fmla="*/ 2147483646 h 108"/>
                              <a:gd name="T6" fmla="*/ 2147483646 w 178"/>
                              <a:gd name="T7" fmla="*/ 0 h 108"/>
                              <a:gd name="T8" fmla="*/ 2147483646 w 178"/>
                              <a:gd name="T9" fmla="*/ 2147483646 h 108"/>
                              <a:gd name="T10" fmla="*/ 2147483646 w 178"/>
                              <a:gd name="T11" fmla="*/ 2147483646 h 108"/>
                              <a:gd name="T12" fmla="*/ 2147483646 w 178"/>
                              <a:gd name="T13" fmla="*/ 2147483646 h 108"/>
                              <a:gd name="T14" fmla="*/ 2147483646 w 178"/>
                              <a:gd name="T15" fmla="*/ 2147483646 h 108"/>
                              <a:gd name="T16" fmla="*/ 2147483646 w 178"/>
                              <a:gd name="T17" fmla="*/ 2147483646 h 108"/>
                              <a:gd name="T18" fmla="*/ 2147483646 w 178"/>
                              <a:gd name="T19" fmla="*/ 2147483646 h 108"/>
                              <a:gd name="T20" fmla="*/ 2147483646 w 178"/>
                              <a:gd name="T21" fmla="*/ 2147483646 h 108"/>
                              <a:gd name="T22" fmla="*/ 2147483646 w 178"/>
                              <a:gd name="T23" fmla="*/ 2147483646 h 108"/>
                              <a:gd name="T24" fmla="*/ 0 w 178"/>
                              <a:gd name="T25" fmla="*/ 2147483646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8"/>
                              <a:gd name="T40" fmla="*/ 0 h 108"/>
                              <a:gd name="T41" fmla="*/ 178 w 178"/>
                              <a:gd name="T42" fmla="*/ 108 h 1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8" h="108">
                                <a:moveTo>
                                  <a:pt x="0" y="26"/>
                                </a:moveTo>
                                <a:lnTo>
                                  <a:pt x="130" y="6"/>
                                </a:lnTo>
                                <a:lnTo>
                                  <a:pt x="146" y="2"/>
                                </a:lnTo>
                                <a:lnTo>
                                  <a:pt x="156" y="0"/>
                                </a:lnTo>
                                <a:lnTo>
                                  <a:pt x="160" y="2"/>
                                </a:lnTo>
                                <a:lnTo>
                                  <a:pt x="162" y="2"/>
                                </a:lnTo>
                                <a:lnTo>
                                  <a:pt x="178" y="102"/>
                                </a:lnTo>
                                <a:lnTo>
                                  <a:pt x="148" y="108"/>
                                </a:lnTo>
                                <a:lnTo>
                                  <a:pt x="142" y="88"/>
                                </a:lnTo>
                                <a:lnTo>
                                  <a:pt x="110" y="92"/>
                                </a:lnTo>
                                <a:lnTo>
                                  <a:pt x="104" y="76"/>
                                </a:lnTo>
                                <a:lnTo>
                                  <a:pt x="10" y="90"/>
                                </a:lnTo>
                                <a:lnTo>
                                  <a:pt x="0" y="26"/>
                                </a:lnTo>
                                <a:close/>
                              </a:path>
                            </a:pathLst>
                          </a:custGeom>
                          <a:solidFill>
                            <a:srgbClr val="969696"/>
                          </a:solidFill>
                          <a:ln w="6350" cmpd="sng">
                            <a:solidFill>
                              <a:schemeClr val="tx1"/>
                            </a:solidFill>
                            <a:round/>
                            <a:headEnd/>
                            <a:tailEnd/>
                          </a:ln>
                        </p:spPr>
                        <p:txBody>
                          <a:bodyPr/>
                          <a:lstStyle/>
                          <a:p>
                            <a:endParaRPr lang="en-US"/>
                          </a:p>
                        </p:txBody>
                      </p:sp>
                      <p:sp>
                        <p:nvSpPr>
                          <p:cNvPr id="152" name="Freeform 271"/>
                          <p:cNvSpPr>
                            <a:spLocks/>
                          </p:cNvSpPr>
                          <p:nvPr/>
                        </p:nvSpPr>
                        <p:spPr bwMode="auto">
                          <a:xfrm rot="444908">
                            <a:off x="6172200" y="4149725"/>
                            <a:ext cx="958850" cy="768350"/>
                          </a:xfrm>
                          <a:custGeom>
                            <a:avLst/>
                            <a:gdLst>
                              <a:gd name="T0" fmla="*/ 2147483646 w 230"/>
                              <a:gd name="T1" fmla="*/ 2147483646 h 184"/>
                              <a:gd name="T2" fmla="*/ 2147483646 w 230"/>
                              <a:gd name="T3" fmla="*/ 2147483646 h 184"/>
                              <a:gd name="T4" fmla="*/ 2147483646 w 230"/>
                              <a:gd name="T5" fmla="*/ 2147483646 h 184"/>
                              <a:gd name="T6" fmla="*/ 0 w 230"/>
                              <a:gd name="T7" fmla="*/ 2147483646 h 184"/>
                              <a:gd name="T8" fmla="*/ 2147483646 w 230"/>
                              <a:gd name="T9" fmla="*/ 2147483646 h 184"/>
                              <a:gd name="T10" fmla="*/ 2147483646 w 230"/>
                              <a:gd name="T11" fmla="*/ 2147483646 h 184"/>
                              <a:gd name="T12" fmla="*/ 2147483646 w 230"/>
                              <a:gd name="T13" fmla="*/ 2147483646 h 184"/>
                              <a:gd name="T14" fmla="*/ 2147483646 w 230"/>
                              <a:gd name="T15" fmla="*/ 2147483646 h 184"/>
                              <a:gd name="T16" fmla="*/ 2147483646 w 230"/>
                              <a:gd name="T17" fmla="*/ 2147483646 h 184"/>
                              <a:gd name="T18" fmla="*/ 2147483646 w 230"/>
                              <a:gd name="T19" fmla="*/ 2147483646 h 184"/>
                              <a:gd name="T20" fmla="*/ 2147483646 w 230"/>
                              <a:gd name="T21" fmla="*/ 2147483646 h 184"/>
                              <a:gd name="T22" fmla="*/ 2147483646 w 230"/>
                              <a:gd name="T23" fmla="*/ 0 h 184"/>
                              <a:gd name="T24" fmla="*/ 2147483646 w 230"/>
                              <a:gd name="T25" fmla="*/ 2147483646 h 184"/>
                              <a:gd name="T26" fmla="*/ 2147483646 w 230"/>
                              <a:gd name="T27" fmla="*/ 2147483646 h 184"/>
                              <a:gd name="T28" fmla="*/ 2147483646 w 230"/>
                              <a:gd name="T29" fmla="*/ 2147483646 h 184"/>
                              <a:gd name="T30" fmla="*/ 2147483646 w 230"/>
                              <a:gd name="T31" fmla="*/ 2147483646 h 184"/>
                              <a:gd name="T32" fmla="*/ 2147483646 w 230"/>
                              <a:gd name="T33" fmla="*/ 2147483646 h 184"/>
                              <a:gd name="T34" fmla="*/ 2147483646 w 230"/>
                              <a:gd name="T35" fmla="*/ 2147483646 h 184"/>
                              <a:gd name="T36" fmla="*/ 2147483646 w 230"/>
                              <a:gd name="T37" fmla="*/ 2147483646 h 184"/>
                              <a:gd name="T38" fmla="*/ 2147483646 w 230"/>
                              <a:gd name="T39" fmla="*/ 2147483646 h 184"/>
                              <a:gd name="T40" fmla="*/ 2147483646 w 230"/>
                              <a:gd name="T41" fmla="*/ 2147483646 h 184"/>
                              <a:gd name="T42" fmla="*/ 2147483646 w 230"/>
                              <a:gd name="T43" fmla="*/ 2147483646 h 184"/>
                              <a:gd name="T44" fmla="*/ 2147483646 w 230"/>
                              <a:gd name="T45" fmla="*/ 2147483646 h 184"/>
                              <a:gd name="T46" fmla="*/ 2147483646 w 230"/>
                              <a:gd name="T47" fmla="*/ 2147483646 h 184"/>
                              <a:gd name="T48" fmla="*/ 2147483646 w 230"/>
                              <a:gd name="T49" fmla="*/ 2147483646 h 18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0"/>
                              <a:gd name="T76" fmla="*/ 0 h 184"/>
                              <a:gd name="T77" fmla="*/ 230 w 230"/>
                              <a:gd name="T78" fmla="*/ 184 h 18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0" h="184">
                                <a:moveTo>
                                  <a:pt x="46" y="184"/>
                                </a:moveTo>
                                <a:lnTo>
                                  <a:pt x="40" y="156"/>
                                </a:lnTo>
                                <a:lnTo>
                                  <a:pt x="4" y="144"/>
                                </a:lnTo>
                                <a:lnTo>
                                  <a:pt x="0" y="96"/>
                                </a:lnTo>
                                <a:lnTo>
                                  <a:pt x="4" y="74"/>
                                </a:lnTo>
                                <a:lnTo>
                                  <a:pt x="24" y="72"/>
                                </a:lnTo>
                                <a:lnTo>
                                  <a:pt x="36" y="78"/>
                                </a:lnTo>
                                <a:lnTo>
                                  <a:pt x="24" y="56"/>
                                </a:lnTo>
                                <a:lnTo>
                                  <a:pt x="28" y="36"/>
                                </a:lnTo>
                                <a:lnTo>
                                  <a:pt x="64" y="30"/>
                                </a:lnTo>
                                <a:lnTo>
                                  <a:pt x="100" y="24"/>
                                </a:lnTo>
                                <a:lnTo>
                                  <a:pt x="96" y="0"/>
                                </a:lnTo>
                                <a:lnTo>
                                  <a:pt x="152" y="12"/>
                                </a:lnTo>
                                <a:lnTo>
                                  <a:pt x="168" y="16"/>
                                </a:lnTo>
                                <a:lnTo>
                                  <a:pt x="230" y="10"/>
                                </a:lnTo>
                                <a:lnTo>
                                  <a:pt x="212" y="52"/>
                                </a:lnTo>
                                <a:lnTo>
                                  <a:pt x="186" y="84"/>
                                </a:lnTo>
                                <a:lnTo>
                                  <a:pt x="142" y="106"/>
                                </a:lnTo>
                                <a:lnTo>
                                  <a:pt x="134" y="96"/>
                                </a:lnTo>
                                <a:lnTo>
                                  <a:pt x="118" y="92"/>
                                </a:lnTo>
                                <a:lnTo>
                                  <a:pt x="94" y="120"/>
                                </a:lnTo>
                                <a:lnTo>
                                  <a:pt x="90" y="146"/>
                                </a:lnTo>
                                <a:lnTo>
                                  <a:pt x="54" y="156"/>
                                </a:lnTo>
                                <a:lnTo>
                                  <a:pt x="56" y="172"/>
                                </a:lnTo>
                                <a:lnTo>
                                  <a:pt x="46" y="184"/>
                                </a:lnTo>
                                <a:close/>
                              </a:path>
                            </a:pathLst>
                          </a:custGeom>
                          <a:solidFill>
                            <a:srgbClr val="6DEAFB"/>
                          </a:solidFill>
                          <a:ln w="6350" cmpd="sng">
                            <a:solidFill>
                              <a:schemeClr val="tx1"/>
                            </a:solidFill>
                            <a:round/>
                            <a:headEnd/>
                            <a:tailEnd/>
                          </a:ln>
                        </p:spPr>
                        <p:txBody>
                          <a:bodyPr/>
                          <a:lstStyle/>
                          <a:p>
                            <a:endParaRPr lang="en-US"/>
                          </a:p>
                        </p:txBody>
                      </p:sp>
                      <p:sp>
                        <p:nvSpPr>
                          <p:cNvPr id="153" name="Freeform 272"/>
                          <p:cNvSpPr>
                            <a:spLocks/>
                          </p:cNvSpPr>
                          <p:nvPr/>
                        </p:nvSpPr>
                        <p:spPr bwMode="auto">
                          <a:xfrm rot="444908">
                            <a:off x="2857500" y="3421063"/>
                            <a:ext cx="558800" cy="484187"/>
                          </a:xfrm>
                          <a:custGeom>
                            <a:avLst/>
                            <a:gdLst>
                              <a:gd name="T0" fmla="*/ 2147483646 w 134"/>
                              <a:gd name="T1" fmla="*/ 2147483646 h 116"/>
                              <a:gd name="T2" fmla="*/ 2147483646 w 134"/>
                              <a:gd name="T3" fmla="*/ 2147483646 h 116"/>
                              <a:gd name="T4" fmla="*/ 2147483646 w 134"/>
                              <a:gd name="T5" fmla="*/ 2147483646 h 116"/>
                              <a:gd name="T6" fmla="*/ 2147483646 w 134"/>
                              <a:gd name="T7" fmla="*/ 2147483646 h 116"/>
                              <a:gd name="T8" fmla="*/ 0 w 134"/>
                              <a:gd name="T9" fmla="*/ 2147483646 h 116"/>
                              <a:gd name="T10" fmla="*/ 2147483646 w 134"/>
                              <a:gd name="T11" fmla="*/ 0 h 116"/>
                              <a:gd name="T12" fmla="*/ 2147483646 w 134"/>
                              <a:gd name="T13" fmla="*/ 2147483646 h 116"/>
                              <a:gd name="T14" fmla="*/ 2147483646 w 134"/>
                              <a:gd name="T15" fmla="*/ 2147483646 h 116"/>
                              <a:gd name="T16" fmla="*/ 0 60000 65536"/>
                              <a:gd name="T17" fmla="*/ 0 60000 65536"/>
                              <a:gd name="T18" fmla="*/ 0 60000 65536"/>
                              <a:gd name="T19" fmla="*/ 0 60000 65536"/>
                              <a:gd name="T20" fmla="*/ 0 60000 65536"/>
                              <a:gd name="T21" fmla="*/ 0 60000 65536"/>
                              <a:gd name="T22" fmla="*/ 0 60000 65536"/>
                              <a:gd name="T23" fmla="*/ 0 60000 65536"/>
                              <a:gd name="T24" fmla="*/ 0 w 134"/>
                              <a:gd name="T25" fmla="*/ 0 h 116"/>
                              <a:gd name="T26" fmla="*/ 134 w 134"/>
                              <a:gd name="T27" fmla="*/ 116 h 1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4" h="116">
                                <a:moveTo>
                                  <a:pt x="134" y="116"/>
                                </a:moveTo>
                                <a:lnTo>
                                  <a:pt x="100" y="114"/>
                                </a:lnTo>
                                <a:lnTo>
                                  <a:pt x="96" y="102"/>
                                </a:lnTo>
                                <a:lnTo>
                                  <a:pt x="20" y="112"/>
                                </a:lnTo>
                                <a:lnTo>
                                  <a:pt x="0" y="10"/>
                                </a:lnTo>
                                <a:lnTo>
                                  <a:pt x="126" y="0"/>
                                </a:lnTo>
                                <a:lnTo>
                                  <a:pt x="130" y="50"/>
                                </a:lnTo>
                                <a:lnTo>
                                  <a:pt x="134" y="116"/>
                                </a:lnTo>
                                <a:close/>
                              </a:path>
                            </a:pathLst>
                          </a:custGeom>
                          <a:solidFill>
                            <a:srgbClr val="D09A00"/>
                          </a:solidFill>
                          <a:ln w="6350" cmpd="sng">
                            <a:solidFill>
                              <a:schemeClr val="tx1"/>
                            </a:solidFill>
                            <a:round/>
                            <a:headEnd/>
                            <a:tailEnd/>
                          </a:ln>
                        </p:spPr>
                        <p:txBody>
                          <a:bodyPr/>
                          <a:lstStyle/>
                          <a:p>
                            <a:endParaRPr lang="en-US"/>
                          </a:p>
                        </p:txBody>
                      </p:sp>
                      <p:sp>
                        <p:nvSpPr>
                          <p:cNvPr id="154" name="Freeform 273"/>
                          <p:cNvSpPr>
                            <a:spLocks/>
                          </p:cNvSpPr>
                          <p:nvPr/>
                        </p:nvSpPr>
                        <p:spPr bwMode="auto">
                          <a:xfrm rot="444908">
                            <a:off x="2908300" y="2189163"/>
                            <a:ext cx="658813" cy="500062"/>
                          </a:xfrm>
                          <a:custGeom>
                            <a:avLst/>
                            <a:gdLst>
                              <a:gd name="T0" fmla="*/ 2147483646 w 158"/>
                              <a:gd name="T1" fmla="*/ 2147483646 h 120"/>
                              <a:gd name="T2" fmla="*/ 2147483646 w 158"/>
                              <a:gd name="T3" fmla="*/ 2147483646 h 120"/>
                              <a:gd name="T4" fmla="*/ 2147483646 w 158"/>
                              <a:gd name="T5" fmla="*/ 2147483646 h 120"/>
                              <a:gd name="T6" fmla="*/ 2147483646 w 158"/>
                              <a:gd name="T7" fmla="*/ 2147483646 h 120"/>
                              <a:gd name="T8" fmla="*/ 2147483646 w 158"/>
                              <a:gd name="T9" fmla="*/ 2147483646 h 120"/>
                              <a:gd name="T10" fmla="*/ 2147483646 w 158"/>
                              <a:gd name="T11" fmla="*/ 2147483646 h 120"/>
                              <a:gd name="T12" fmla="*/ 0 w 158"/>
                              <a:gd name="T13" fmla="*/ 2147483646 h 120"/>
                              <a:gd name="T14" fmla="*/ 2147483646 w 158"/>
                              <a:gd name="T15" fmla="*/ 2147483646 h 120"/>
                              <a:gd name="T16" fmla="*/ 2147483646 w 158"/>
                              <a:gd name="T17" fmla="*/ 2147483646 h 120"/>
                              <a:gd name="T18" fmla="*/ 2147483646 w 158"/>
                              <a:gd name="T19" fmla="*/ 2147483646 h 120"/>
                              <a:gd name="T20" fmla="*/ 2147483646 w 158"/>
                              <a:gd name="T21" fmla="*/ 2147483646 h 120"/>
                              <a:gd name="T22" fmla="*/ 2147483646 w 158"/>
                              <a:gd name="T23" fmla="*/ 2147483646 h 120"/>
                              <a:gd name="T24" fmla="*/ 2147483646 w 158"/>
                              <a:gd name="T25" fmla="*/ 2147483646 h 120"/>
                              <a:gd name="T26" fmla="*/ 2147483646 w 158"/>
                              <a:gd name="T27" fmla="*/ 0 h 120"/>
                              <a:gd name="T28" fmla="*/ 2147483646 w 158"/>
                              <a:gd name="T29" fmla="*/ 2147483646 h 120"/>
                              <a:gd name="T30" fmla="*/ 2147483646 w 158"/>
                              <a:gd name="T31" fmla="*/ 2147483646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8"/>
                              <a:gd name="T49" fmla="*/ 0 h 120"/>
                              <a:gd name="T50" fmla="*/ 158 w 158"/>
                              <a:gd name="T51" fmla="*/ 120 h 1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8" h="120">
                                <a:moveTo>
                                  <a:pt x="158" y="108"/>
                                </a:moveTo>
                                <a:lnTo>
                                  <a:pt x="92" y="120"/>
                                </a:lnTo>
                                <a:lnTo>
                                  <a:pt x="88" y="112"/>
                                </a:lnTo>
                                <a:lnTo>
                                  <a:pt x="58" y="120"/>
                                </a:lnTo>
                                <a:lnTo>
                                  <a:pt x="56" y="112"/>
                                </a:lnTo>
                                <a:lnTo>
                                  <a:pt x="6" y="120"/>
                                </a:lnTo>
                                <a:lnTo>
                                  <a:pt x="0" y="70"/>
                                </a:lnTo>
                                <a:lnTo>
                                  <a:pt x="16" y="66"/>
                                </a:lnTo>
                                <a:lnTo>
                                  <a:pt x="12" y="54"/>
                                </a:lnTo>
                                <a:lnTo>
                                  <a:pt x="76" y="36"/>
                                </a:lnTo>
                                <a:lnTo>
                                  <a:pt x="76" y="16"/>
                                </a:lnTo>
                                <a:lnTo>
                                  <a:pt x="108" y="12"/>
                                </a:lnTo>
                                <a:lnTo>
                                  <a:pt x="108" y="6"/>
                                </a:lnTo>
                                <a:lnTo>
                                  <a:pt x="142" y="0"/>
                                </a:lnTo>
                                <a:lnTo>
                                  <a:pt x="148" y="36"/>
                                </a:lnTo>
                                <a:lnTo>
                                  <a:pt x="158" y="108"/>
                                </a:lnTo>
                                <a:close/>
                              </a:path>
                            </a:pathLst>
                          </a:custGeom>
                          <a:solidFill>
                            <a:srgbClr val="D09A00"/>
                          </a:solidFill>
                          <a:ln w="6350" cmpd="sng">
                            <a:solidFill>
                              <a:schemeClr val="tx1"/>
                            </a:solidFill>
                            <a:round/>
                            <a:headEnd/>
                            <a:tailEnd/>
                          </a:ln>
                        </p:spPr>
                        <p:txBody>
                          <a:bodyPr/>
                          <a:lstStyle/>
                          <a:p>
                            <a:endParaRPr lang="en-US"/>
                          </a:p>
                        </p:txBody>
                      </p:sp>
                      <p:sp>
                        <p:nvSpPr>
                          <p:cNvPr id="155" name="Freeform 274"/>
                          <p:cNvSpPr>
                            <a:spLocks/>
                          </p:cNvSpPr>
                          <p:nvPr/>
                        </p:nvSpPr>
                        <p:spPr bwMode="auto">
                          <a:xfrm rot="444908">
                            <a:off x="4899025" y="3749675"/>
                            <a:ext cx="601663" cy="658813"/>
                          </a:xfrm>
                          <a:custGeom>
                            <a:avLst/>
                            <a:gdLst>
                              <a:gd name="T0" fmla="*/ 2147483646 w 144"/>
                              <a:gd name="T1" fmla="*/ 2147483646 h 158"/>
                              <a:gd name="T2" fmla="*/ 2147483646 w 144"/>
                              <a:gd name="T3" fmla="*/ 2147483646 h 158"/>
                              <a:gd name="T4" fmla="*/ 2147483646 w 144"/>
                              <a:gd name="T5" fmla="*/ 2147483646 h 158"/>
                              <a:gd name="T6" fmla="*/ 2147483646 w 144"/>
                              <a:gd name="T7" fmla="*/ 2147483646 h 158"/>
                              <a:gd name="T8" fmla="*/ 2147483646 w 144"/>
                              <a:gd name="T9" fmla="*/ 2147483646 h 158"/>
                              <a:gd name="T10" fmla="*/ 2147483646 w 144"/>
                              <a:gd name="T11" fmla="*/ 2147483646 h 158"/>
                              <a:gd name="T12" fmla="*/ 2147483646 w 144"/>
                              <a:gd name="T13" fmla="*/ 2147483646 h 158"/>
                              <a:gd name="T14" fmla="*/ 2147483646 w 144"/>
                              <a:gd name="T15" fmla="*/ 2147483646 h 158"/>
                              <a:gd name="T16" fmla="*/ 2147483646 w 144"/>
                              <a:gd name="T17" fmla="*/ 2147483646 h 158"/>
                              <a:gd name="T18" fmla="*/ 2147483646 w 144"/>
                              <a:gd name="T19" fmla="*/ 2147483646 h 158"/>
                              <a:gd name="T20" fmla="*/ 2147483646 w 144"/>
                              <a:gd name="T21" fmla="*/ 2147483646 h 158"/>
                              <a:gd name="T22" fmla="*/ 2147483646 w 144"/>
                              <a:gd name="T23" fmla="*/ 2147483646 h 158"/>
                              <a:gd name="T24" fmla="*/ 2147483646 w 144"/>
                              <a:gd name="T25" fmla="*/ 2147483646 h 158"/>
                              <a:gd name="T26" fmla="*/ 0 w 144"/>
                              <a:gd name="T27" fmla="*/ 2147483646 h 158"/>
                              <a:gd name="T28" fmla="*/ 2147483646 w 144"/>
                              <a:gd name="T29" fmla="*/ 2147483646 h 158"/>
                              <a:gd name="T30" fmla="*/ 2147483646 w 144"/>
                              <a:gd name="T31" fmla="*/ 2147483646 h 158"/>
                              <a:gd name="T32" fmla="*/ 2147483646 w 144"/>
                              <a:gd name="T33" fmla="*/ 2147483646 h 158"/>
                              <a:gd name="T34" fmla="*/ 2147483646 w 144"/>
                              <a:gd name="T35" fmla="*/ 0 h 158"/>
                              <a:gd name="T36" fmla="*/ 2147483646 w 144"/>
                              <a:gd name="T37" fmla="*/ 2147483646 h 158"/>
                              <a:gd name="T38" fmla="*/ 2147483646 w 144"/>
                              <a:gd name="T39" fmla="*/ 2147483646 h 158"/>
                              <a:gd name="T40" fmla="*/ 2147483646 w 144"/>
                              <a:gd name="T41" fmla="*/ 2147483646 h 158"/>
                              <a:gd name="T42" fmla="*/ 2147483646 w 144"/>
                              <a:gd name="T43" fmla="*/ 2147483646 h 158"/>
                              <a:gd name="T44" fmla="*/ 2147483646 w 144"/>
                              <a:gd name="T45" fmla="*/ 2147483646 h 15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4"/>
                              <a:gd name="T70" fmla="*/ 0 h 158"/>
                              <a:gd name="T71" fmla="*/ 144 w 144"/>
                              <a:gd name="T72" fmla="*/ 158 h 15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4" h="158">
                                <a:moveTo>
                                  <a:pt x="144" y="96"/>
                                </a:moveTo>
                                <a:lnTo>
                                  <a:pt x="112" y="102"/>
                                </a:lnTo>
                                <a:lnTo>
                                  <a:pt x="114" y="122"/>
                                </a:lnTo>
                                <a:lnTo>
                                  <a:pt x="80" y="128"/>
                                </a:lnTo>
                                <a:lnTo>
                                  <a:pt x="84" y="146"/>
                                </a:lnTo>
                                <a:lnTo>
                                  <a:pt x="48" y="146"/>
                                </a:lnTo>
                                <a:lnTo>
                                  <a:pt x="48" y="154"/>
                                </a:lnTo>
                                <a:lnTo>
                                  <a:pt x="16" y="158"/>
                                </a:lnTo>
                                <a:lnTo>
                                  <a:pt x="4" y="72"/>
                                </a:lnTo>
                                <a:lnTo>
                                  <a:pt x="2" y="56"/>
                                </a:lnTo>
                                <a:lnTo>
                                  <a:pt x="10" y="48"/>
                                </a:lnTo>
                                <a:lnTo>
                                  <a:pt x="8" y="24"/>
                                </a:lnTo>
                                <a:lnTo>
                                  <a:pt x="2" y="24"/>
                                </a:lnTo>
                                <a:lnTo>
                                  <a:pt x="0" y="12"/>
                                </a:lnTo>
                                <a:lnTo>
                                  <a:pt x="10" y="14"/>
                                </a:lnTo>
                                <a:lnTo>
                                  <a:pt x="56" y="6"/>
                                </a:lnTo>
                                <a:lnTo>
                                  <a:pt x="88" y="2"/>
                                </a:lnTo>
                                <a:lnTo>
                                  <a:pt x="102" y="0"/>
                                </a:lnTo>
                                <a:lnTo>
                                  <a:pt x="104" y="30"/>
                                </a:lnTo>
                                <a:lnTo>
                                  <a:pt x="130" y="36"/>
                                </a:lnTo>
                                <a:lnTo>
                                  <a:pt x="130" y="66"/>
                                </a:lnTo>
                                <a:lnTo>
                                  <a:pt x="140" y="66"/>
                                </a:lnTo>
                                <a:lnTo>
                                  <a:pt x="144" y="96"/>
                                </a:lnTo>
                                <a:close/>
                              </a:path>
                            </a:pathLst>
                          </a:custGeom>
                          <a:solidFill>
                            <a:srgbClr val="6DEAFB"/>
                          </a:solidFill>
                          <a:ln w="6350" cmpd="sng">
                            <a:solidFill>
                              <a:schemeClr val="tx1"/>
                            </a:solidFill>
                            <a:round/>
                            <a:headEnd/>
                            <a:tailEnd/>
                          </a:ln>
                        </p:spPr>
                        <p:txBody>
                          <a:bodyPr/>
                          <a:lstStyle/>
                          <a:p>
                            <a:endParaRPr lang="en-US"/>
                          </a:p>
                        </p:txBody>
                      </p:sp>
                      <p:sp>
                        <p:nvSpPr>
                          <p:cNvPr id="156" name="Rectangle 96"/>
                          <p:cNvSpPr>
                            <a:spLocks noChangeArrowheads="1"/>
                          </p:cNvSpPr>
                          <p:nvPr/>
                        </p:nvSpPr>
                        <p:spPr bwMode="auto">
                          <a:xfrm>
                            <a:off x="4006850" y="5527675"/>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Adams</a:t>
                            </a:r>
                            <a:endParaRPr lang="en-US" altLang="en-US" sz="900">
                              <a:latin typeface="Arial" panose="020B0604020202020204" pitchFamily="34" charset="0"/>
                            </a:endParaRPr>
                          </a:p>
                        </p:txBody>
                      </p:sp>
                      <p:sp>
                        <p:nvSpPr>
                          <p:cNvPr id="157" name="Rectangle 97"/>
                          <p:cNvSpPr>
                            <a:spLocks noChangeArrowheads="1"/>
                          </p:cNvSpPr>
                          <p:nvPr/>
                        </p:nvSpPr>
                        <p:spPr bwMode="auto">
                          <a:xfrm>
                            <a:off x="3135313" y="2463800"/>
                            <a:ext cx="2540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Allen</a:t>
                            </a:r>
                            <a:endParaRPr lang="en-US" altLang="en-US" sz="900">
                              <a:latin typeface="Arial" panose="020B0604020202020204" pitchFamily="34" charset="0"/>
                            </a:endParaRPr>
                          </a:p>
                        </p:txBody>
                      </p:sp>
                      <p:sp>
                        <p:nvSpPr>
                          <p:cNvPr id="158" name="Rectangle 98"/>
                          <p:cNvSpPr>
                            <a:spLocks noChangeArrowheads="1"/>
                          </p:cNvSpPr>
                          <p:nvPr/>
                        </p:nvSpPr>
                        <p:spPr bwMode="auto">
                          <a:xfrm>
                            <a:off x="5380038" y="2097088"/>
                            <a:ext cx="2778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Ash-land</a:t>
                            </a:r>
                            <a:endParaRPr lang="en-US" altLang="en-US" sz="900">
                              <a:latin typeface="Arial" panose="020B0604020202020204" pitchFamily="34" charset="0"/>
                            </a:endParaRPr>
                          </a:p>
                        </p:txBody>
                      </p:sp>
                      <p:sp>
                        <p:nvSpPr>
                          <p:cNvPr id="159" name="Rectangle 99"/>
                          <p:cNvSpPr>
                            <a:spLocks noChangeArrowheads="1"/>
                          </p:cNvSpPr>
                          <p:nvPr/>
                        </p:nvSpPr>
                        <p:spPr bwMode="auto">
                          <a:xfrm>
                            <a:off x="7007225" y="612775"/>
                            <a:ext cx="508000" cy="136525"/>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defRPr/>
                            </a:pPr>
                            <a:r>
                              <a:rPr lang="en-US" altLang="en-US" sz="900" dirty="0">
                                <a:solidFill>
                                  <a:srgbClr val="000000"/>
                                </a:solidFill>
                                <a:latin typeface="Arial" panose="020B0604020202020204" pitchFamily="34" charset="0"/>
                              </a:rPr>
                              <a:t>Ashtabula</a:t>
                            </a:r>
                            <a:endParaRPr lang="en-US" altLang="en-US" sz="900" dirty="0">
                              <a:latin typeface="Arial" panose="020B0604020202020204" pitchFamily="34" charset="0"/>
                            </a:endParaRPr>
                          </a:p>
                        </p:txBody>
                      </p:sp>
                      <p:sp>
                        <p:nvSpPr>
                          <p:cNvPr id="160" name="Rectangle 100"/>
                          <p:cNvSpPr>
                            <a:spLocks noChangeArrowheads="1"/>
                          </p:cNvSpPr>
                          <p:nvPr/>
                        </p:nvSpPr>
                        <p:spPr bwMode="auto">
                          <a:xfrm>
                            <a:off x="5707063" y="4584700"/>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Athens</a:t>
                            </a:r>
                            <a:endParaRPr lang="en-US" altLang="en-US" sz="900">
                              <a:latin typeface="Arial" panose="020B0604020202020204" pitchFamily="34" charset="0"/>
                            </a:endParaRPr>
                          </a:p>
                        </p:txBody>
                      </p:sp>
                      <p:sp>
                        <p:nvSpPr>
                          <p:cNvPr id="161" name="Rectangle 101"/>
                          <p:cNvSpPr>
                            <a:spLocks noChangeArrowheads="1"/>
                          </p:cNvSpPr>
                          <p:nvPr/>
                        </p:nvSpPr>
                        <p:spPr bwMode="auto">
                          <a:xfrm>
                            <a:off x="2935288" y="2786063"/>
                            <a:ext cx="4381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Auglaize</a:t>
                            </a:r>
                            <a:endParaRPr lang="en-US" altLang="en-US" sz="900">
                              <a:latin typeface="Arial" panose="020B0604020202020204" pitchFamily="34" charset="0"/>
                            </a:endParaRPr>
                          </a:p>
                        </p:txBody>
                      </p:sp>
                      <p:sp>
                        <p:nvSpPr>
                          <p:cNvPr id="162" name="Rectangle 102"/>
                          <p:cNvSpPr>
                            <a:spLocks noChangeArrowheads="1"/>
                          </p:cNvSpPr>
                          <p:nvPr/>
                        </p:nvSpPr>
                        <p:spPr bwMode="auto">
                          <a:xfrm>
                            <a:off x="6965950" y="3381375"/>
                            <a:ext cx="419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Belmont</a:t>
                            </a:r>
                            <a:endParaRPr lang="en-US" altLang="en-US" sz="900">
                              <a:latin typeface="Arial" panose="020B0604020202020204" pitchFamily="34" charset="0"/>
                            </a:endParaRPr>
                          </a:p>
                        </p:txBody>
                      </p:sp>
                      <p:sp>
                        <p:nvSpPr>
                          <p:cNvPr id="163" name="Rectangle 103"/>
                          <p:cNvSpPr>
                            <a:spLocks noChangeArrowheads="1"/>
                          </p:cNvSpPr>
                          <p:nvPr/>
                        </p:nvSpPr>
                        <p:spPr bwMode="auto">
                          <a:xfrm>
                            <a:off x="3522663" y="5446713"/>
                            <a:ext cx="323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Brown</a:t>
                            </a:r>
                            <a:endParaRPr lang="en-US" altLang="en-US" sz="900">
                              <a:latin typeface="Arial" panose="020B0604020202020204" pitchFamily="34" charset="0"/>
                            </a:endParaRPr>
                          </a:p>
                        </p:txBody>
                      </p:sp>
                      <p:sp>
                        <p:nvSpPr>
                          <p:cNvPr id="164" name="Rectangle 104"/>
                          <p:cNvSpPr>
                            <a:spLocks noChangeArrowheads="1"/>
                          </p:cNvSpPr>
                          <p:nvPr/>
                        </p:nvSpPr>
                        <p:spPr bwMode="auto">
                          <a:xfrm>
                            <a:off x="2635250" y="4625975"/>
                            <a:ext cx="298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Butler</a:t>
                            </a:r>
                            <a:endParaRPr lang="en-US" altLang="en-US" sz="900">
                              <a:latin typeface="Arial" panose="020B0604020202020204" pitchFamily="34" charset="0"/>
                            </a:endParaRPr>
                          </a:p>
                        </p:txBody>
                      </p:sp>
                      <p:sp>
                        <p:nvSpPr>
                          <p:cNvPr id="165" name="Rectangle 105"/>
                          <p:cNvSpPr>
                            <a:spLocks noChangeArrowheads="1"/>
                          </p:cNvSpPr>
                          <p:nvPr/>
                        </p:nvSpPr>
                        <p:spPr bwMode="auto">
                          <a:xfrm>
                            <a:off x="6837363" y="2490788"/>
                            <a:ext cx="3365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Carroll</a:t>
                            </a:r>
                            <a:endParaRPr lang="en-US" altLang="en-US" sz="900">
                              <a:latin typeface="Arial" panose="020B0604020202020204" pitchFamily="34" charset="0"/>
                            </a:endParaRPr>
                          </a:p>
                        </p:txBody>
                      </p:sp>
                      <p:sp>
                        <p:nvSpPr>
                          <p:cNvPr id="166" name="Rectangle 106"/>
                          <p:cNvSpPr>
                            <a:spLocks noChangeArrowheads="1"/>
                          </p:cNvSpPr>
                          <p:nvPr/>
                        </p:nvSpPr>
                        <p:spPr bwMode="auto">
                          <a:xfrm>
                            <a:off x="3422650" y="3424238"/>
                            <a:ext cx="5842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Champaign</a:t>
                            </a:r>
                            <a:endParaRPr lang="en-US" altLang="en-US" sz="900">
                              <a:latin typeface="Arial" panose="020B0604020202020204" pitchFamily="34" charset="0"/>
                            </a:endParaRPr>
                          </a:p>
                        </p:txBody>
                      </p:sp>
                      <p:sp>
                        <p:nvSpPr>
                          <p:cNvPr id="167" name="Rectangle 107"/>
                          <p:cNvSpPr>
                            <a:spLocks noChangeArrowheads="1"/>
                          </p:cNvSpPr>
                          <p:nvPr/>
                        </p:nvSpPr>
                        <p:spPr bwMode="auto">
                          <a:xfrm>
                            <a:off x="3524250" y="3778250"/>
                            <a:ext cx="2667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Clark</a:t>
                            </a:r>
                            <a:endParaRPr lang="en-US" altLang="en-US" sz="900">
                              <a:latin typeface="Arial" panose="020B0604020202020204" pitchFamily="34" charset="0"/>
                            </a:endParaRPr>
                          </a:p>
                        </p:txBody>
                      </p:sp>
                      <p:sp>
                        <p:nvSpPr>
                          <p:cNvPr id="168" name="Rectangle 108"/>
                          <p:cNvSpPr>
                            <a:spLocks noChangeArrowheads="1"/>
                          </p:cNvSpPr>
                          <p:nvPr/>
                        </p:nvSpPr>
                        <p:spPr bwMode="auto">
                          <a:xfrm>
                            <a:off x="3152775" y="5073650"/>
                            <a:ext cx="2885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Cler-</a:t>
                            </a:r>
                          </a:p>
                          <a:p>
                            <a:pPr>
                              <a:spcBef>
                                <a:spcPct val="0"/>
                              </a:spcBef>
                              <a:buFontTx/>
                              <a:buNone/>
                            </a:pPr>
                            <a:r>
                              <a:rPr lang="en-US" altLang="en-US" sz="900">
                                <a:solidFill>
                                  <a:srgbClr val="000000"/>
                                </a:solidFill>
                                <a:latin typeface="Arial" panose="020B0604020202020204" pitchFamily="34" charset="0"/>
                              </a:rPr>
                              <a:t> mont</a:t>
                            </a:r>
                            <a:endParaRPr lang="en-US" altLang="en-US" sz="900">
                              <a:latin typeface="Arial" panose="020B0604020202020204" pitchFamily="34" charset="0"/>
                            </a:endParaRPr>
                          </a:p>
                        </p:txBody>
                      </p:sp>
                      <p:sp>
                        <p:nvSpPr>
                          <p:cNvPr id="169" name="Rectangle 109"/>
                          <p:cNvSpPr>
                            <a:spLocks noChangeArrowheads="1"/>
                          </p:cNvSpPr>
                          <p:nvPr/>
                        </p:nvSpPr>
                        <p:spPr bwMode="auto">
                          <a:xfrm>
                            <a:off x="3522663" y="4578350"/>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Clinton</a:t>
                            </a:r>
                            <a:endParaRPr lang="en-US" altLang="en-US" sz="900">
                              <a:latin typeface="Arial" panose="020B0604020202020204" pitchFamily="34" charset="0"/>
                            </a:endParaRPr>
                          </a:p>
                        </p:txBody>
                      </p:sp>
                      <p:sp>
                        <p:nvSpPr>
                          <p:cNvPr id="170" name="Rectangle 110"/>
                          <p:cNvSpPr>
                            <a:spLocks noChangeArrowheads="1"/>
                          </p:cNvSpPr>
                          <p:nvPr/>
                        </p:nvSpPr>
                        <p:spPr bwMode="auto">
                          <a:xfrm>
                            <a:off x="6972300" y="2162176"/>
                            <a:ext cx="709613"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Columbiana</a:t>
                            </a:r>
                            <a:endParaRPr lang="en-US" altLang="en-US" sz="900">
                              <a:latin typeface="Arial" panose="020B0604020202020204" pitchFamily="34" charset="0"/>
                            </a:endParaRPr>
                          </a:p>
                        </p:txBody>
                      </p:sp>
                      <p:sp>
                        <p:nvSpPr>
                          <p:cNvPr id="171" name="Rectangle 111"/>
                          <p:cNvSpPr>
                            <a:spLocks noChangeArrowheads="1"/>
                          </p:cNvSpPr>
                          <p:nvPr/>
                        </p:nvSpPr>
                        <p:spPr bwMode="auto">
                          <a:xfrm>
                            <a:off x="5743575" y="3041650"/>
                            <a:ext cx="546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Coshocton</a:t>
                            </a:r>
                            <a:endParaRPr lang="en-US" altLang="en-US" sz="900">
                              <a:latin typeface="Arial" panose="020B0604020202020204" pitchFamily="34" charset="0"/>
                            </a:endParaRPr>
                          </a:p>
                        </p:txBody>
                      </p:sp>
                      <p:sp>
                        <p:nvSpPr>
                          <p:cNvPr id="172" name="Rectangle 112"/>
                          <p:cNvSpPr>
                            <a:spLocks noChangeArrowheads="1"/>
                          </p:cNvSpPr>
                          <p:nvPr/>
                        </p:nvSpPr>
                        <p:spPr bwMode="auto">
                          <a:xfrm>
                            <a:off x="4562475" y="2133600"/>
                            <a:ext cx="3238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Craw-</a:t>
                            </a:r>
                          </a:p>
                          <a:p>
                            <a:pPr>
                              <a:spcBef>
                                <a:spcPct val="0"/>
                              </a:spcBef>
                              <a:buFontTx/>
                              <a:buNone/>
                            </a:pPr>
                            <a:r>
                              <a:rPr lang="en-US" altLang="en-US" sz="900">
                                <a:solidFill>
                                  <a:srgbClr val="000000"/>
                                </a:solidFill>
                                <a:latin typeface="Arial" panose="020B0604020202020204" pitchFamily="34" charset="0"/>
                              </a:rPr>
                              <a:t>   ford</a:t>
                            </a:r>
                            <a:endParaRPr lang="en-US" altLang="en-US" sz="900">
                              <a:latin typeface="Arial" panose="020B0604020202020204" pitchFamily="34" charset="0"/>
                            </a:endParaRPr>
                          </a:p>
                        </p:txBody>
                      </p:sp>
                      <p:sp>
                        <p:nvSpPr>
                          <p:cNvPr id="173" name="Rectangle 113"/>
                          <p:cNvSpPr>
                            <a:spLocks noChangeArrowheads="1"/>
                          </p:cNvSpPr>
                          <p:nvPr/>
                        </p:nvSpPr>
                        <p:spPr bwMode="auto">
                          <a:xfrm>
                            <a:off x="5888038" y="1231900"/>
                            <a:ext cx="5207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Cuyahoga</a:t>
                            </a:r>
                            <a:endParaRPr lang="en-US" altLang="en-US" sz="900">
                              <a:latin typeface="Arial" panose="020B0604020202020204" pitchFamily="34" charset="0"/>
                            </a:endParaRPr>
                          </a:p>
                        </p:txBody>
                      </p:sp>
                      <p:sp>
                        <p:nvSpPr>
                          <p:cNvPr id="174" name="Rectangle 114"/>
                          <p:cNvSpPr>
                            <a:spLocks noChangeArrowheads="1"/>
                          </p:cNvSpPr>
                          <p:nvPr/>
                        </p:nvSpPr>
                        <p:spPr bwMode="auto">
                          <a:xfrm>
                            <a:off x="2508250" y="3495675"/>
                            <a:ext cx="304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Darke</a:t>
                            </a:r>
                            <a:endParaRPr lang="en-US" altLang="en-US" sz="900">
                              <a:latin typeface="Arial" panose="020B0604020202020204" pitchFamily="34" charset="0"/>
                            </a:endParaRPr>
                          </a:p>
                        </p:txBody>
                      </p:sp>
                      <p:sp>
                        <p:nvSpPr>
                          <p:cNvPr id="175" name="Rectangle 115"/>
                          <p:cNvSpPr>
                            <a:spLocks noChangeArrowheads="1"/>
                          </p:cNvSpPr>
                          <p:nvPr/>
                        </p:nvSpPr>
                        <p:spPr bwMode="auto">
                          <a:xfrm>
                            <a:off x="2501900" y="1528763"/>
                            <a:ext cx="450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Defiance</a:t>
                            </a:r>
                            <a:endParaRPr lang="en-US" altLang="en-US" sz="900">
                              <a:latin typeface="Arial" panose="020B0604020202020204" pitchFamily="34" charset="0"/>
                            </a:endParaRPr>
                          </a:p>
                        </p:txBody>
                      </p:sp>
                      <p:sp>
                        <p:nvSpPr>
                          <p:cNvPr id="176" name="Rectangle 116"/>
                          <p:cNvSpPr>
                            <a:spLocks noChangeArrowheads="1"/>
                          </p:cNvSpPr>
                          <p:nvPr/>
                        </p:nvSpPr>
                        <p:spPr bwMode="auto">
                          <a:xfrm>
                            <a:off x="4405313" y="3125788"/>
                            <a:ext cx="482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Delaware</a:t>
                            </a:r>
                            <a:endParaRPr lang="en-US" altLang="en-US" sz="900">
                              <a:latin typeface="Arial" panose="020B0604020202020204" pitchFamily="34" charset="0"/>
                            </a:endParaRPr>
                          </a:p>
                        </p:txBody>
                      </p:sp>
                      <p:sp>
                        <p:nvSpPr>
                          <p:cNvPr id="177" name="Rectangle 117"/>
                          <p:cNvSpPr>
                            <a:spLocks noChangeArrowheads="1"/>
                          </p:cNvSpPr>
                          <p:nvPr/>
                        </p:nvSpPr>
                        <p:spPr bwMode="auto">
                          <a:xfrm>
                            <a:off x="4916488" y="1352550"/>
                            <a:ext cx="2032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Erie</a:t>
                            </a:r>
                            <a:endParaRPr lang="en-US" altLang="en-US" sz="900">
                              <a:latin typeface="Arial" panose="020B0604020202020204" pitchFamily="34" charset="0"/>
                            </a:endParaRPr>
                          </a:p>
                        </p:txBody>
                      </p:sp>
                      <p:sp>
                        <p:nvSpPr>
                          <p:cNvPr id="178" name="Rectangle 118"/>
                          <p:cNvSpPr>
                            <a:spLocks noChangeArrowheads="1"/>
                          </p:cNvSpPr>
                          <p:nvPr/>
                        </p:nvSpPr>
                        <p:spPr bwMode="auto">
                          <a:xfrm>
                            <a:off x="5006975" y="3992563"/>
                            <a:ext cx="406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Fairfield</a:t>
                            </a:r>
                            <a:endParaRPr lang="en-US" altLang="en-US" sz="900">
                              <a:latin typeface="Arial" panose="020B0604020202020204" pitchFamily="34" charset="0"/>
                            </a:endParaRPr>
                          </a:p>
                        </p:txBody>
                      </p:sp>
                      <p:sp>
                        <p:nvSpPr>
                          <p:cNvPr id="179" name="Rectangle 119"/>
                          <p:cNvSpPr>
                            <a:spLocks noChangeArrowheads="1"/>
                          </p:cNvSpPr>
                          <p:nvPr/>
                        </p:nvSpPr>
                        <p:spPr bwMode="auto">
                          <a:xfrm>
                            <a:off x="4454525" y="3638550"/>
                            <a:ext cx="406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Franklin</a:t>
                            </a:r>
                            <a:endParaRPr lang="en-US" altLang="en-US" sz="900">
                              <a:latin typeface="Arial" panose="020B0604020202020204" pitchFamily="34" charset="0"/>
                            </a:endParaRPr>
                          </a:p>
                        </p:txBody>
                      </p:sp>
                      <p:sp>
                        <p:nvSpPr>
                          <p:cNvPr id="180" name="Rectangle 120"/>
                          <p:cNvSpPr>
                            <a:spLocks noChangeArrowheads="1"/>
                          </p:cNvSpPr>
                          <p:nvPr/>
                        </p:nvSpPr>
                        <p:spPr bwMode="auto">
                          <a:xfrm>
                            <a:off x="3038475" y="1062038"/>
                            <a:ext cx="317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Fulton</a:t>
                            </a:r>
                            <a:endParaRPr lang="en-US" altLang="en-US" sz="900">
                              <a:latin typeface="Arial" panose="020B0604020202020204" pitchFamily="34" charset="0"/>
                            </a:endParaRPr>
                          </a:p>
                        </p:txBody>
                      </p:sp>
                      <p:sp>
                        <p:nvSpPr>
                          <p:cNvPr id="181" name="Rectangle 121"/>
                          <p:cNvSpPr>
                            <a:spLocks noChangeArrowheads="1"/>
                          </p:cNvSpPr>
                          <p:nvPr/>
                        </p:nvSpPr>
                        <p:spPr bwMode="auto">
                          <a:xfrm>
                            <a:off x="5430838" y="5508625"/>
                            <a:ext cx="292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Gallia</a:t>
                            </a:r>
                            <a:endParaRPr lang="en-US" altLang="en-US" sz="900">
                              <a:latin typeface="Arial" panose="020B0604020202020204" pitchFamily="34" charset="0"/>
                            </a:endParaRPr>
                          </a:p>
                        </p:txBody>
                      </p:sp>
                      <p:sp>
                        <p:nvSpPr>
                          <p:cNvPr id="182" name="Rectangle 122"/>
                          <p:cNvSpPr>
                            <a:spLocks noChangeArrowheads="1"/>
                          </p:cNvSpPr>
                          <p:nvPr/>
                        </p:nvSpPr>
                        <p:spPr bwMode="auto">
                          <a:xfrm>
                            <a:off x="6577013" y="1030288"/>
                            <a:ext cx="406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Geauga</a:t>
                            </a:r>
                            <a:endParaRPr lang="en-US" altLang="en-US" sz="900">
                              <a:latin typeface="Arial" panose="020B0604020202020204" pitchFamily="34" charset="0"/>
                            </a:endParaRPr>
                          </a:p>
                        </p:txBody>
                      </p:sp>
                      <p:sp>
                        <p:nvSpPr>
                          <p:cNvPr id="183" name="Rectangle 123"/>
                          <p:cNvSpPr>
                            <a:spLocks noChangeArrowheads="1"/>
                          </p:cNvSpPr>
                          <p:nvPr/>
                        </p:nvSpPr>
                        <p:spPr bwMode="auto">
                          <a:xfrm>
                            <a:off x="3425825" y="4192588"/>
                            <a:ext cx="3810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Greene</a:t>
                            </a:r>
                            <a:endParaRPr lang="en-US" altLang="en-US" sz="900">
                              <a:latin typeface="Arial" panose="020B0604020202020204" pitchFamily="34" charset="0"/>
                            </a:endParaRPr>
                          </a:p>
                        </p:txBody>
                      </p:sp>
                      <p:sp>
                        <p:nvSpPr>
                          <p:cNvPr id="184" name="Rectangle 124"/>
                          <p:cNvSpPr>
                            <a:spLocks noChangeArrowheads="1"/>
                          </p:cNvSpPr>
                          <p:nvPr/>
                        </p:nvSpPr>
                        <p:spPr bwMode="auto">
                          <a:xfrm>
                            <a:off x="6319838" y="3389313"/>
                            <a:ext cx="4953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Guernsey</a:t>
                            </a:r>
                            <a:endParaRPr lang="en-US" altLang="en-US" sz="900">
                              <a:latin typeface="Arial" panose="020B0604020202020204" pitchFamily="34" charset="0"/>
                            </a:endParaRPr>
                          </a:p>
                        </p:txBody>
                      </p:sp>
                      <p:sp>
                        <p:nvSpPr>
                          <p:cNvPr id="185" name="Rectangle 125"/>
                          <p:cNvSpPr>
                            <a:spLocks noChangeArrowheads="1"/>
                          </p:cNvSpPr>
                          <p:nvPr/>
                        </p:nvSpPr>
                        <p:spPr bwMode="auto">
                          <a:xfrm>
                            <a:off x="2563813" y="5019675"/>
                            <a:ext cx="450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Hamilton</a:t>
                            </a:r>
                            <a:endParaRPr lang="en-US" altLang="en-US" sz="900">
                              <a:latin typeface="Arial" panose="020B0604020202020204" pitchFamily="34" charset="0"/>
                            </a:endParaRPr>
                          </a:p>
                        </p:txBody>
                      </p:sp>
                      <p:sp>
                        <p:nvSpPr>
                          <p:cNvPr id="186" name="Rectangle 126"/>
                          <p:cNvSpPr>
                            <a:spLocks noChangeArrowheads="1"/>
                          </p:cNvSpPr>
                          <p:nvPr/>
                        </p:nvSpPr>
                        <p:spPr bwMode="auto">
                          <a:xfrm>
                            <a:off x="3587750" y="1943100"/>
                            <a:ext cx="444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Hancock</a:t>
                            </a:r>
                            <a:endParaRPr lang="en-US" altLang="en-US" sz="900">
                              <a:latin typeface="Arial" panose="020B0604020202020204" pitchFamily="34" charset="0"/>
                            </a:endParaRPr>
                          </a:p>
                        </p:txBody>
                      </p:sp>
                      <p:sp>
                        <p:nvSpPr>
                          <p:cNvPr id="187" name="Rectangle 127"/>
                          <p:cNvSpPr>
                            <a:spLocks noChangeArrowheads="1"/>
                          </p:cNvSpPr>
                          <p:nvPr/>
                        </p:nvSpPr>
                        <p:spPr bwMode="auto">
                          <a:xfrm>
                            <a:off x="3657600" y="2590800"/>
                            <a:ext cx="3365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Hardin</a:t>
                            </a:r>
                            <a:endParaRPr lang="en-US" altLang="en-US" sz="900">
                              <a:latin typeface="Arial" panose="020B0604020202020204" pitchFamily="34" charset="0"/>
                            </a:endParaRPr>
                          </a:p>
                        </p:txBody>
                      </p:sp>
                      <p:sp>
                        <p:nvSpPr>
                          <p:cNvPr id="188" name="Rectangle 128"/>
                          <p:cNvSpPr>
                            <a:spLocks noChangeArrowheads="1"/>
                          </p:cNvSpPr>
                          <p:nvPr/>
                        </p:nvSpPr>
                        <p:spPr bwMode="auto">
                          <a:xfrm>
                            <a:off x="6819900" y="2967038"/>
                            <a:ext cx="431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Harrison</a:t>
                            </a:r>
                            <a:endParaRPr lang="en-US" altLang="en-US" sz="900">
                              <a:latin typeface="Arial" panose="020B0604020202020204" pitchFamily="34" charset="0"/>
                            </a:endParaRPr>
                          </a:p>
                        </p:txBody>
                      </p:sp>
                      <p:sp>
                        <p:nvSpPr>
                          <p:cNvPr id="189" name="Rectangle 129"/>
                          <p:cNvSpPr>
                            <a:spLocks noChangeArrowheads="1"/>
                          </p:cNvSpPr>
                          <p:nvPr/>
                        </p:nvSpPr>
                        <p:spPr bwMode="auto">
                          <a:xfrm>
                            <a:off x="3159125" y="1500188"/>
                            <a:ext cx="304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Henry</a:t>
                            </a:r>
                            <a:endParaRPr lang="en-US" altLang="en-US" sz="900">
                              <a:latin typeface="Arial" panose="020B0604020202020204" pitchFamily="34" charset="0"/>
                            </a:endParaRPr>
                          </a:p>
                        </p:txBody>
                      </p:sp>
                      <p:sp>
                        <p:nvSpPr>
                          <p:cNvPr id="193" name="Rectangle 130"/>
                          <p:cNvSpPr>
                            <a:spLocks noChangeArrowheads="1"/>
                          </p:cNvSpPr>
                          <p:nvPr/>
                        </p:nvSpPr>
                        <p:spPr bwMode="auto">
                          <a:xfrm>
                            <a:off x="3736975" y="4992688"/>
                            <a:ext cx="450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Highland</a:t>
                            </a:r>
                            <a:endParaRPr lang="en-US" altLang="en-US" sz="900">
                              <a:latin typeface="Arial" panose="020B0604020202020204" pitchFamily="34" charset="0"/>
                            </a:endParaRPr>
                          </a:p>
                        </p:txBody>
                      </p:sp>
                      <p:sp>
                        <p:nvSpPr>
                          <p:cNvPr id="204" name="Rectangle 131"/>
                          <p:cNvSpPr>
                            <a:spLocks noChangeArrowheads="1"/>
                          </p:cNvSpPr>
                          <p:nvPr/>
                        </p:nvSpPr>
                        <p:spPr bwMode="auto">
                          <a:xfrm>
                            <a:off x="5199063" y="4413250"/>
                            <a:ext cx="4127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Hocking</a:t>
                            </a:r>
                            <a:endParaRPr lang="en-US" altLang="en-US" sz="900">
                              <a:latin typeface="Arial" panose="020B0604020202020204" pitchFamily="34" charset="0"/>
                            </a:endParaRPr>
                          </a:p>
                        </p:txBody>
                      </p:sp>
                      <p:sp>
                        <p:nvSpPr>
                          <p:cNvPr id="209" name="Rectangle 132"/>
                          <p:cNvSpPr>
                            <a:spLocks noChangeArrowheads="1"/>
                          </p:cNvSpPr>
                          <p:nvPr/>
                        </p:nvSpPr>
                        <p:spPr bwMode="auto">
                          <a:xfrm>
                            <a:off x="5794375" y="2632075"/>
                            <a:ext cx="387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Holmes</a:t>
                            </a:r>
                            <a:endParaRPr lang="en-US" altLang="en-US" sz="900">
                              <a:latin typeface="Arial" panose="020B0604020202020204" pitchFamily="34" charset="0"/>
                            </a:endParaRPr>
                          </a:p>
                        </p:txBody>
                      </p:sp>
                      <p:sp>
                        <p:nvSpPr>
                          <p:cNvPr id="210" name="Rectangle 133"/>
                          <p:cNvSpPr>
                            <a:spLocks noChangeArrowheads="1"/>
                          </p:cNvSpPr>
                          <p:nvPr/>
                        </p:nvSpPr>
                        <p:spPr bwMode="auto">
                          <a:xfrm>
                            <a:off x="4978400" y="1716088"/>
                            <a:ext cx="3111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Huron</a:t>
                            </a:r>
                            <a:endParaRPr lang="en-US" altLang="en-US" sz="900">
                              <a:latin typeface="Arial" panose="020B0604020202020204" pitchFamily="34" charset="0"/>
                            </a:endParaRPr>
                          </a:p>
                        </p:txBody>
                      </p:sp>
                      <p:sp>
                        <p:nvSpPr>
                          <p:cNvPr id="211" name="Rectangle 134"/>
                          <p:cNvSpPr>
                            <a:spLocks noChangeArrowheads="1"/>
                          </p:cNvSpPr>
                          <p:nvPr/>
                        </p:nvSpPr>
                        <p:spPr bwMode="auto">
                          <a:xfrm>
                            <a:off x="5026025" y="5130800"/>
                            <a:ext cx="4191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Jackson</a:t>
                            </a:r>
                            <a:endParaRPr lang="en-US" altLang="en-US" sz="900">
                              <a:latin typeface="Arial" panose="020B0604020202020204" pitchFamily="34" charset="0"/>
                            </a:endParaRPr>
                          </a:p>
                        </p:txBody>
                      </p:sp>
                      <p:sp>
                        <p:nvSpPr>
                          <p:cNvPr id="212" name="Rectangle 135"/>
                          <p:cNvSpPr>
                            <a:spLocks noChangeArrowheads="1"/>
                          </p:cNvSpPr>
                          <p:nvPr/>
                        </p:nvSpPr>
                        <p:spPr bwMode="auto">
                          <a:xfrm>
                            <a:off x="7242175" y="2659063"/>
                            <a:ext cx="3492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Jeffer-</a:t>
                            </a:r>
                          </a:p>
                          <a:p>
                            <a:pPr>
                              <a:spcBef>
                                <a:spcPct val="0"/>
                              </a:spcBef>
                              <a:buFontTx/>
                              <a:buNone/>
                            </a:pPr>
                            <a:r>
                              <a:rPr lang="en-US" altLang="en-US" sz="900">
                                <a:solidFill>
                                  <a:srgbClr val="000000"/>
                                </a:solidFill>
                                <a:latin typeface="Arial" panose="020B0604020202020204" pitchFamily="34" charset="0"/>
                              </a:rPr>
                              <a:t>    son</a:t>
                            </a:r>
                            <a:endParaRPr lang="en-US" altLang="en-US" sz="900">
                              <a:latin typeface="Arial" panose="020B0604020202020204" pitchFamily="34" charset="0"/>
                            </a:endParaRPr>
                          </a:p>
                        </p:txBody>
                      </p:sp>
                      <p:sp>
                        <p:nvSpPr>
                          <p:cNvPr id="213" name="Rectangle 136"/>
                          <p:cNvSpPr>
                            <a:spLocks noChangeArrowheads="1"/>
                          </p:cNvSpPr>
                          <p:nvPr/>
                        </p:nvSpPr>
                        <p:spPr bwMode="auto">
                          <a:xfrm>
                            <a:off x="5256213" y="2911475"/>
                            <a:ext cx="260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Knox</a:t>
                            </a:r>
                            <a:endParaRPr lang="en-US" altLang="en-US" sz="900">
                              <a:latin typeface="Arial" panose="020B0604020202020204" pitchFamily="34" charset="0"/>
                            </a:endParaRPr>
                          </a:p>
                        </p:txBody>
                      </p:sp>
                      <p:sp>
                        <p:nvSpPr>
                          <p:cNvPr id="214" name="Rectangle 137"/>
                          <p:cNvSpPr>
                            <a:spLocks noChangeArrowheads="1"/>
                          </p:cNvSpPr>
                          <p:nvPr/>
                        </p:nvSpPr>
                        <p:spPr bwMode="auto">
                          <a:xfrm>
                            <a:off x="6532563" y="712788"/>
                            <a:ext cx="2476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Lake</a:t>
                            </a:r>
                            <a:endParaRPr lang="en-US" altLang="en-US" sz="900">
                              <a:latin typeface="Arial" panose="020B0604020202020204" pitchFamily="34" charset="0"/>
                            </a:endParaRPr>
                          </a:p>
                        </p:txBody>
                      </p:sp>
                      <p:sp>
                        <p:nvSpPr>
                          <p:cNvPr id="215" name="Rectangle 138"/>
                          <p:cNvSpPr>
                            <a:spLocks noChangeArrowheads="1"/>
                          </p:cNvSpPr>
                          <p:nvPr/>
                        </p:nvSpPr>
                        <p:spPr bwMode="auto">
                          <a:xfrm rot="1030441">
                            <a:off x="5140325" y="5888038"/>
                            <a:ext cx="4953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Lawrence</a:t>
                            </a:r>
                            <a:endParaRPr lang="en-US" altLang="en-US" sz="900">
                              <a:latin typeface="Arial" panose="020B0604020202020204" pitchFamily="34" charset="0"/>
                            </a:endParaRPr>
                          </a:p>
                        </p:txBody>
                      </p:sp>
                      <p:sp>
                        <p:nvSpPr>
                          <p:cNvPr id="216" name="Rectangle 139"/>
                          <p:cNvSpPr>
                            <a:spLocks noChangeArrowheads="1"/>
                          </p:cNvSpPr>
                          <p:nvPr/>
                        </p:nvSpPr>
                        <p:spPr bwMode="auto">
                          <a:xfrm>
                            <a:off x="5129213" y="3394075"/>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Licking</a:t>
                            </a:r>
                            <a:endParaRPr lang="en-US" altLang="en-US" sz="900">
                              <a:latin typeface="Arial" panose="020B0604020202020204" pitchFamily="34" charset="0"/>
                            </a:endParaRPr>
                          </a:p>
                        </p:txBody>
                      </p:sp>
                      <p:sp>
                        <p:nvSpPr>
                          <p:cNvPr id="217" name="Rectangle 140"/>
                          <p:cNvSpPr>
                            <a:spLocks noChangeArrowheads="1"/>
                          </p:cNvSpPr>
                          <p:nvPr/>
                        </p:nvSpPr>
                        <p:spPr bwMode="auto">
                          <a:xfrm>
                            <a:off x="3586163" y="3036888"/>
                            <a:ext cx="317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Logan</a:t>
                            </a:r>
                            <a:endParaRPr lang="en-US" altLang="en-US" sz="900">
                              <a:latin typeface="Arial" panose="020B0604020202020204" pitchFamily="34" charset="0"/>
                            </a:endParaRPr>
                          </a:p>
                        </p:txBody>
                      </p:sp>
                      <p:sp>
                        <p:nvSpPr>
                          <p:cNvPr id="218" name="Rectangle 141"/>
                          <p:cNvSpPr>
                            <a:spLocks noChangeArrowheads="1"/>
                          </p:cNvSpPr>
                          <p:nvPr/>
                        </p:nvSpPr>
                        <p:spPr bwMode="auto">
                          <a:xfrm>
                            <a:off x="5424488" y="1423988"/>
                            <a:ext cx="317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Lorain</a:t>
                            </a:r>
                            <a:endParaRPr lang="en-US" altLang="en-US" sz="900">
                              <a:latin typeface="Arial" panose="020B0604020202020204" pitchFamily="34" charset="0"/>
                            </a:endParaRPr>
                          </a:p>
                        </p:txBody>
                      </p:sp>
                      <p:sp>
                        <p:nvSpPr>
                          <p:cNvPr id="219" name="Rectangle 142"/>
                          <p:cNvSpPr>
                            <a:spLocks noChangeArrowheads="1"/>
                          </p:cNvSpPr>
                          <p:nvPr/>
                        </p:nvSpPr>
                        <p:spPr bwMode="auto">
                          <a:xfrm>
                            <a:off x="3542155" y="927066"/>
                            <a:ext cx="304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Lucas</a:t>
                            </a:r>
                            <a:endParaRPr lang="en-US" altLang="en-US" sz="900">
                              <a:latin typeface="Arial" panose="020B0604020202020204" pitchFamily="34" charset="0"/>
                            </a:endParaRPr>
                          </a:p>
                        </p:txBody>
                      </p:sp>
                      <p:sp>
                        <p:nvSpPr>
                          <p:cNvPr id="220" name="Rectangle 143"/>
                          <p:cNvSpPr>
                            <a:spLocks noChangeArrowheads="1"/>
                          </p:cNvSpPr>
                          <p:nvPr/>
                        </p:nvSpPr>
                        <p:spPr bwMode="auto">
                          <a:xfrm>
                            <a:off x="4038627" y="3782724"/>
                            <a:ext cx="2885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Madi-</a:t>
                            </a:r>
                          </a:p>
                          <a:p>
                            <a:pPr>
                              <a:spcBef>
                                <a:spcPct val="0"/>
                              </a:spcBef>
                              <a:buFontTx/>
                              <a:buNone/>
                            </a:pPr>
                            <a:r>
                              <a:rPr lang="en-US" altLang="en-US" sz="900">
                                <a:solidFill>
                                  <a:srgbClr val="000000"/>
                                </a:solidFill>
                                <a:latin typeface="Arial" panose="020B0604020202020204" pitchFamily="34" charset="0"/>
                              </a:rPr>
                              <a:t>   son</a:t>
                            </a:r>
                            <a:endParaRPr lang="en-US" altLang="en-US" sz="900">
                              <a:latin typeface="Arial" panose="020B0604020202020204" pitchFamily="34" charset="0"/>
                            </a:endParaRPr>
                          </a:p>
                        </p:txBody>
                      </p:sp>
                      <p:sp>
                        <p:nvSpPr>
                          <p:cNvPr id="221" name="Rectangle 144"/>
                          <p:cNvSpPr>
                            <a:spLocks noChangeArrowheads="1"/>
                          </p:cNvSpPr>
                          <p:nvPr/>
                        </p:nvSpPr>
                        <p:spPr bwMode="auto">
                          <a:xfrm>
                            <a:off x="7105650" y="1762125"/>
                            <a:ext cx="5016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Mahoning</a:t>
                            </a:r>
                            <a:endParaRPr lang="en-US" altLang="en-US" sz="900">
                              <a:latin typeface="Arial" panose="020B0604020202020204" pitchFamily="34" charset="0"/>
                            </a:endParaRPr>
                          </a:p>
                        </p:txBody>
                      </p:sp>
                      <p:sp>
                        <p:nvSpPr>
                          <p:cNvPr id="222" name="Rectangle 145"/>
                          <p:cNvSpPr>
                            <a:spLocks noChangeArrowheads="1"/>
                          </p:cNvSpPr>
                          <p:nvPr/>
                        </p:nvSpPr>
                        <p:spPr bwMode="auto">
                          <a:xfrm>
                            <a:off x="4254500" y="2646363"/>
                            <a:ext cx="349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Marion</a:t>
                            </a:r>
                            <a:endParaRPr lang="en-US" altLang="en-US" sz="900">
                              <a:latin typeface="Arial" panose="020B0604020202020204" pitchFamily="34" charset="0"/>
                            </a:endParaRPr>
                          </a:p>
                        </p:txBody>
                      </p:sp>
                      <p:sp>
                        <p:nvSpPr>
                          <p:cNvPr id="223" name="Rectangle 146"/>
                          <p:cNvSpPr>
                            <a:spLocks noChangeArrowheads="1"/>
                          </p:cNvSpPr>
                          <p:nvPr/>
                        </p:nvSpPr>
                        <p:spPr bwMode="auto">
                          <a:xfrm>
                            <a:off x="5735638" y="1763713"/>
                            <a:ext cx="3746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Medina</a:t>
                            </a:r>
                            <a:endParaRPr lang="en-US" altLang="en-US" sz="900">
                              <a:latin typeface="Arial" panose="020B0604020202020204" pitchFamily="34" charset="0"/>
                            </a:endParaRPr>
                          </a:p>
                        </p:txBody>
                      </p:sp>
                      <p:sp>
                        <p:nvSpPr>
                          <p:cNvPr id="224" name="Rectangle 147"/>
                          <p:cNvSpPr>
                            <a:spLocks noChangeArrowheads="1"/>
                          </p:cNvSpPr>
                          <p:nvPr/>
                        </p:nvSpPr>
                        <p:spPr bwMode="auto">
                          <a:xfrm>
                            <a:off x="5835650" y="5011738"/>
                            <a:ext cx="304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Meigs</a:t>
                            </a:r>
                            <a:endParaRPr lang="en-US" altLang="en-US" sz="900">
                              <a:latin typeface="Arial" panose="020B0604020202020204" pitchFamily="34" charset="0"/>
                            </a:endParaRPr>
                          </a:p>
                        </p:txBody>
                      </p:sp>
                      <p:sp>
                        <p:nvSpPr>
                          <p:cNvPr id="225" name="Rectangle 148"/>
                          <p:cNvSpPr>
                            <a:spLocks noChangeArrowheads="1"/>
                          </p:cNvSpPr>
                          <p:nvPr/>
                        </p:nvSpPr>
                        <p:spPr bwMode="auto">
                          <a:xfrm>
                            <a:off x="2417763" y="2814638"/>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Mercer</a:t>
                            </a:r>
                            <a:endParaRPr lang="en-US" altLang="en-US" sz="900">
                              <a:latin typeface="Arial" panose="020B0604020202020204" pitchFamily="34" charset="0"/>
                            </a:endParaRPr>
                          </a:p>
                        </p:txBody>
                      </p:sp>
                      <p:sp>
                        <p:nvSpPr>
                          <p:cNvPr id="226" name="Rectangle 149"/>
                          <p:cNvSpPr>
                            <a:spLocks noChangeArrowheads="1"/>
                          </p:cNvSpPr>
                          <p:nvPr/>
                        </p:nvSpPr>
                        <p:spPr bwMode="auto">
                          <a:xfrm>
                            <a:off x="3006725" y="3594100"/>
                            <a:ext cx="3048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Miami</a:t>
                            </a:r>
                            <a:endParaRPr lang="en-US" altLang="en-US" sz="900">
                              <a:latin typeface="Arial" panose="020B0604020202020204" pitchFamily="34" charset="0"/>
                            </a:endParaRPr>
                          </a:p>
                        </p:txBody>
                      </p:sp>
                      <p:sp>
                        <p:nvSpPr>
                          <p:cNvPr id="227" name="Rectangle 150"/>
                          <p:cNvSpPr>
                            <a:spLocks noChangeArrowheads="1"/>
                          </p:cNvSpPr>
                          <p:nvPr/>
                        </p:nvSpPr>
                        <p:spPr bwMode="auto">
                          <a:xfrm>
                            <a:off x="6932613" y="3844925"/>
                            <a:ext cx="387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Monroe</a:t>
                            </a:r>
                            <a:endParaRPr lang="en-US" altLang="en-US" sz="900">
                              <a:latin typeface="Arial" panose="020B0604020202020204" pitchFamily="34" charset="0"/>
                            </a:endParaRPr>
                          </a:p>
                        </p:txBody>
                      </p:sp>
                      <p:sp>
                        <p:nvSpPr>
                          <p:cNvPr id="228" name="Rectangle 151"/>
                          <p:cNvSpPr>
                            <a:spLocks noChangeArrowheads="1"/>
                          </p:cNvSpPr>
                          <p:nvPr/>
                        </p:nvSpPr>
                        <p:spPr bwMode="auto">
                          <a:xfrm>
                            <a:off x="2890838" y="3979863"/>
                            <a:ext cx="3847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Mont-</a:t>
                            </a:r>
                          </a:p>
                          <a:p>
                            <a:pPr>
                              <a:spcBef>
                                <a:spcPct val="0"/>
                              </a:spcBef>
                              <a:buFontTx/>
                              <a:buNone/>
                            </a:pPr>
                            <a:r>
                              <a:rPr lang="en-US" altLang="en-US" sz="900">
                                <a:solidFill>
                                  <a:srgbClr val="000000"/>
                                </a:solidFill>
                                <a:latin typeface="Arial" panose="020B0604020202020204" pitchFamily="34" charset="0"/>
                              </a:rPr>
                              <a:t>gomery</a:t>
                            </a:r>
                            <a:endParaRPr lang="en-US" altLang="en-US" sz="900">
                              <a:latin typeface="Arial" panose="020B0604020202020204" pitchFamily="34" charset="0"/>
                            </a:endParaRPr>
                          </a:p>
                        </p:txBody>
                      </p:sp>
                      <p:sp>
                        <p:nvSpPr>
                          <p:cNvPr id="229" name="Rectangle 152"/>
                          <p:cNvSpPr>
                            <a:spLocks noChangeArrowheads="1"/>
                          </p:cNvSpPr>
                          <p:nvPr/>
                        </p:nvSpPr>
                        <p:spPr bwMode="auto">
                          <a:xfrm>
                            <a:off x="5975350" y="4098925"/>
                            <a:ext cx="387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Morgan</a:t>
                            </a:r>
                            <a:endParaRPr lang="en-US" altLang="en-US" sz="900">
                              <a:latin typeface="Arial" panose="020B0604020202020204" pitchFamily="34" charset="0"/>
                            </a:endParaRPr>
                          </a:p>
                        </p:txBody>
                      </p:sp>
                      <p:sp>
                        <p:nvSpPr>
                          <p:cNvPr id="230" name="Rectangle 153"/>
                          <p:cNvSpPr>
                            <a:spLocks noChangeArrowheads="1"/>
                          </p:cNvSpPr>
                          <p:nvPr/>
                        </p:nvSpPr>
                        <p:spPr bwMode="auto">
                          <a:xfrm>
                            <a:off x="4717238" y="2745138"/>
                            <a:ext cx="3810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Morrow</a:t>
                            </a:r>
                            <a:endParaRPr lang="en-US" altLang="en-US" sz="900">
                              <a:latin typeface="Arial" panose="020B0604020202020204" pitchFamily="34" charset="0"/>
                            </a:endParaRPr>
                          </a:p>
                        </p:txBody>
                      </p:sp>
                      <p:sp>
                        <p:nvSpPr>
                          <p:cNvPr id="231" name="Rectangle 154"/>
                          <p:cNvSpPr>
                            <a:spLocks noChangeArrowheads="1"/>
                          </p:cNvSpPr>
                          <p:nvPr/>
                        </p:nvSpPr>
                        <p:spPr bwMode="auto">
                          <a:xfrm rot="1486883">
                            <a:off x="5708650" y="3643313"/>
                            <a:ext cx="5842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Muskingum</a:t>
                            </a:r>
                            <a:endParaRPr lang="en-US" altLang="en-US" sz="900">
                              <a:latin typeface="Arial" panose="020B0604020202020204" pitchFamily="34" charset="0"/>
                            </a:endParaRPr>
                          </a:p>
                        </p:txBody>
                      </p:sp>
                      <p:sp>
                        <p:nvSpPr>
                          <p:cNvPr id="232" name="Rectangle 155"/>
                          <p:cNvSpPr>
                            <a:spLocks noChangeArrowheads="1"/>
                          </p:cNvSpPr>
                          <p:nvPr/>
                        </p:nvSpPr>
                        <p:spPr bwMode="auto">
                          <a:xfrm>
                            <a:off x="6446838" y="3889375"/>
                            <a:ext cx="298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Noble</a:t>
                            </a:r>
                            <a:endParaRPr lang="en-US" altLang="en-US" sz="900">
                              <a:latin typeface="Arial" panose="020B0604020202020204" pitchFamily="34" charset="0"/>
                            </a:endParaRPr>
                          </a:p>
                        </p:txBody>
                      </p:sp>
                      <p:sp>
                        <p:nvSpPr>
                          <p:cNvPr id="233" name="Rectangle 156"/>
                          <p:cNvSpPr>
                            <a:spLocks noChangeArrowheads="1"/>
                          </p:cNvSpPr>
                          <p:nvPr/>
                        </p:nvSpPr>
                        <p:spPr bwMode="auto">
                          <a:xfrm>
                            <a:off x="4156075" y="1130300"/>
                            <a:ext cx="3619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Ottawa</a:t>
                            </a:r>
                            <a:endParaRPr lang="en-US" altLang="en-US" sz="900">
                              <a:latin typeface="Arial" panose="020B0604020202020204" pitchFamily="34" charset="0"/>
                            </a:endParaRPr>
                          </a:p>
                        </p:txBody>
                      </p:sp>
                      <p:sp>
                        <p:nvSpPr>
                          <p:cNvPr id="234" name="Rectangle 157"/>
                          <p:cNvSpPr>
                            <a:spLocks noChangeArrowheads="1"/>
                          </p:cNvSpPr>
                          <p:nvPr/>
                        </p:nvSpPr>
                        <p:spPr bwMode="auto">
                          <a:xfrm>
                            <a:off x="2439988" y="1895475"/>
                            <a:ext cx="444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Paulding</a:t>
                            </a:r>
                            <a:endParaRPr lang="en-US" altLang="en-US" sz="900">
                              <a:latin typeface="Arial" panose="020B0604020202020204" pitchFamily="34" charset="0"/>
                            </a:endParaRPr>
                          </a:p>
                        </p:txBody>
                      </p:sp>
                      <p:sp>
                        <p:nvSpPr>
                          <p:cNvPr id="235" name="Rectangle 158"/>
                          <p:cNvSpPr>
                            <a:spLocks noChangeArrowheads="1"/>
                          </p:cNvSpPr>
                          <p:nvPr/>
                        </p:nvSpPr>
                        <p:spPr bwMode="auto">
                          <a:xfrm>
                            <a:off x="5499100" y="3946525"/>
                            <a:ext cx="2730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Perry</a:t>
                            </a:r>
                            <a:endParaRPr lang="en-US" altLang="en-US" sz="900">
                              <a:latin typeface="Arial" panose="020B0604020202020204" pitchFamily="34" charset="0"/>
                            </a:endParaRPr>
                          </a:p>
                        </p:txBody>
                      </p:sp>
                      <p:sp>
                        <p:nvSpPr>
                          <p:cNvPr id="236" name="Rectangle 159"/>
                          <p:cNvSpPr>
                            <a:spLocks noChangeArrowheads="1"/>
                          </p:cNvSpPr>
                          <p:nvPr/>
                        </p:nvSpPr>
                        <p:spPr bwMode="auto">
                          <a:xfrm>
                            <a:off x="4537952" y="4179168"/>
                            <a:ext cx="3619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Picka-</a:t>
                            </a:r>
                          </a:p>
                          <a:p>
                            <a:pPr>
                              <a:spcBef>
                                <a:spcPct val="0"/>
                              </a:spcBef>
                              <a:buFontTx/>
                              <a:buNone/>
                            </a:pPr>
                            <a:r>
                              <a:rPr lang="en-US" altLang="en-US" sz="900">
                                <a:solidFill>
                                  <a:srgbClr val="000000"/>
                                </a:solidFill>
                                <a:latin typeface="Arial" panose="020B0604020202020204" pitchFamily="34" charset="0"/>
                              </a:rPr>
                              <a:t>    way</a:t>
                            </a:r>
                            <a:endParaRPr lang="en-US" altLang="en-US" sz="900">
                              <a:latin typeface="Arial" panose="020B0604020202020204" pitchFamily="34" charset="0"/>
                            </a:endParaRPr>
                          </a:p>
                        </p:txBody>
                      </p:sp>
                      <p:sp>
                        <p:nvSpPr>
                          <p:cNvPr id="237" name="Rectangle 160"/>
                          <p:cNvSpPr>
                            <a:spLocks noChangeArrowheads="1"/>
                          </p:cNvSpPr>
                          <p:nvPr/>
                        </p:nvSpPr>
                        <p:spPr bwMode="auto">
                          <a:xfrm>
                            <a:off x="4578350" y="5097463"/>
                            <a:ext cx="222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Pike</a:t>
                            </a:r>
                            <a:endParaRPr lang="en-US" altLang="en-US" sz="900">
                              <a:latin typeface="Arial" panose="020B0604020202020204" pitchFamily="34" charset="0"/>
                            </a:endParaRPr>
                          </a:p>
                        </p:txBody>
                      </p:sp>
                      <p:sp>
                        <p:nvSpPr>
                          <p:cNvPr id="238" name="Rectangle 161"/>
                          <p:cNvSpPr>
                            <a:spLocks noChangeArrowheads="1"/>
                          </p:cNvSpPr>
                          <p:nvPr/>
                        </p:nvSpPr>
                        <p:spPr bwMode="auto">
                          <a:xfrm>
                            <a:off x="6610350" y="1616075"/>
                            <a:ext cx="4000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Portage</a:t>
                            </a:r>
                            <a:endParaRPr lang="en-US" altLang="en-US" sz="900">
                              <a:latin typeface="Arial" panose="020B0604020202020204" pitchFamily="34" charset="0"/>
                            </a:endParaRPr>
                          </a:p>
                        </p:txBody>
                      </p:sp>
                      <p:sp>
                        <p:nvSpPr>
                          <p:cNvPr id="239" name="Rectangle 162"/>
                          <p:cNvSpPr>
                            <a:spLocks noChangeArrowheads="1"/>
                          </p:cNvSpPr>
                          <p:nvPr/>
                        </p:nvSpPr>
                        <p:spPr bwMode="auto">
                          <a:xfrm>
                            <a:off x="2476500" y="4100513"/>
                            <a:ext cx="3302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Preble</a:t>
                            </a:r>
                            <a:endParaRPr lang="en-US" altLang="en-US" sz="900">
                              <a:latin typeface="Arial" panose="020B0604020202020204" pitchFamily="34" charset="0"/>
                            </a:endParaRPr>
                          </a:p>
                        </p:txBody>
                      </p:sp>
                      <p:sp>
                        <p:nvSpPr>
                          <p:cNvPr id="240" name="Rectangle 163"/>
                          <p:cNvSpPr>
                            <a:spLocks noChangeArrowheads="1"/>
                          </p:cNvSpPr>
                          <p:nvPr/>
                        </p:nvSpPr>
                        <p:spPr bwMode="auto">
                          <a:xfrm>
                            <a:off x="3027363" y="2022475"/>
                            <a:ext cx="3937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Putnam</a:t>
                            </a:r>
                            <a:endParaRPr lang="en-US" altLang="en-US" sz="900">
                              <a:latin typeface="Arial" panose="020B0604020202020204" pitchFamily="34" charset="0"/>
                            </a:endParaRPr>
                          </a:p>
                        </p:txBody>
                      </p:sp>
                      <p:sp>
                        <p:nvSpPr>
                          <p:cNvPr id="241" name="Rectangle 164"/>
                          <p:cNvSpPr>
                            <a:spLocks noChangeArrowheads="1"/>
                          </p:cNvSpPr>
                          <p:nvPr/>
                        </p:nvSpPr>
                        <p:spPr bwMode="auto">
                          <a:xfrm>
                            <a:off x="5027614" y="2209801"/>
                            <a:ext cx="28733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Rich-</a:t>
                            </a:r>
                          </a:p>
                          <a:p>
                            <a:pPr>
                              <a:spcBef>
                                <a:spcPct val="0"/>
                              </a:spcBef>
                              <a:buFontTx/>
                              <a:buNone/>
                            </a:pPr>
                            <a:r>
                              <a:rPr lang="en-US" altLang="en-US" sz="900">
                                <a:solidFill>
                                  <a:srgbClr val="000000"/>
                                </a:solidFill>
                                <a:latin typeface="Arial" panose="020B0604020202020204" pitchFamily="34" charset="0"/>
                              </a:rPr>
                              <a:t>land</a:t>
                            </a:r>
                            <a:endParaRPr lang="en-US" altLang="en-US" sz="900">
                              <a:latin typeface="Arial" panose="020B0604020202020204" pitchFamily="34" charset="0"/>
                            </a:endParaRPr>
                          </a:p>
                        </p:txBody>
                      </p:sp>
                      <p:sp>
                        <p:nvSpPr>
                          <p:cNvPr id="242" name="Rectangle 165"/>
                          <p:cNvSpPr>
                            <a:spLocks noChangeArrowheads="1"/>
                          </p:cNvSpPr>
                          <p:nvPr/>
                        </p:nvSpPr>
                        <p:spPr bwMode="auto">
                          <a:xfrm>
                            <a:off x="4491038" y="4687888"/>
                            <a:ext cx="260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Ross</a:t>
                            </a:r>
                            <a:endParaRPr lang="en-US" altLang="en-US" sz="900">
                              <a:latin typeface="Arial" panose="020B0604020202020204" pitchFamily="34" charset="0"/>
                            </a:endParaRPr>
                          </a:p>
                        </p:txBody>
                      </p:sp>
                      <p:sp>
                        <p:nvSpPr>
                          <p:cNvPr id="243" name="Rectangle 166"/>
                          <p:cNvSpPr>
                            <a:spLocks noChangeArrowheads="1"/>
                          </p:cNvSpPr>
                          <p:nvPr/>
                        </p:nvSpPr>
                        <p:spPr bwMode="auto">
                          <a:xfrm>
                            <a:off x="4173538" y="1422400"/>
                            <a:ext cx="5016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Sandusky</a:t>
                            </a:r>
                            <a:endParaRPr lang="en-US" altLang="en-US" sz="900">
                              <a:latin typeface="Arial" panose="020B0604020202020204" pitchFamily="34" charset="0"/>
                            </a:endParaRPr>
                          </a:p>
                        </p:txBody>
                      </p:sp>
                      <p:sp>
                        <p:nvSpPr>
                          <p:cNvPr id="244" name="Rectangle 167"/>
                          <p:cNvSpPr>
                            <a:spLocks noChangeArrowheads="1"/>
                          </p:cNvSpPr>
                          <p:nvPr/>
                        </p:nvSpPr>
                        <p:spPr bwMode="auto">
                          <a:xfrm>
                            <a:off x="4614863" y="5468938"/>
                            <a:ext cx="317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Scioto</a:t>
                            </a:r>
                            <a:endParaRPr lang="en-US" altLang="en-US" sz="900">
                              <a:latin typeface="Arial" panose="020B0604020202020204" pitchFamily="34" charset="0"/>
                            </a:endParaRPr>
                          </a:p>
                        </p:txBody>
                      </p:sp>
                      <p:sp>
                        <p:nvSpPr>
                          <p:cNvPr id="245" name="Rectangle 168"/>
                          <p:cNvSpPr>
                            <a:spLocks noChangeArrowheads="1"/>
                          </p:cNvSpPr>
                          <p:nvPr/>
                        </p:nvSpPr>
                        <p:spPr bwMode="auto">
                          <a:xfrm>
                            <a:off x="4241800" y="1798638"/>
                            <a:ext cx="3873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Seneca</a:t>
                            </a:r>
                            <a:endParaRPr lang="en-US" altLang="en-US" sz="900">
                              <a:latin typeface="Arial" panose="020B0604020202020204" pitchFamily="34" charset="0"/>
                            </a:endParaRPr>
                          </a:p>
                        </p:txBody>
                      </p:sp>
                      <p:sp>
                        <p:nvSpPr>
                          <p:cNvPr id="246" name="Rectangle 169"/>
                          <p:cNvSpPr>
                            <a:spLocks noChangeArrowheads="1"/>
                          </p:cNvSpPr>
                          <p:nvPr/>
                        </p:nvSpPr>
                        <p:spPr bwMode="auto">
                          <a:xfrm>
                            <a:off x="2954338" y="3216275"/>
                            <a:ext cx="349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Shelby</a:t>
                            </a:r>
                            <a:endParaRPr lang="en-US" altLang="en-US" sz="900">
                              <a:latin typeface="Arial" panose="020B0604020202020204" pitchFamily="34" charset="0"/>
                            </a:endParaRPr>
                          </a:p>
                        </p:txBody>
                      </p:sp>
                      <p:sp>
                        <p:nvSpPr>
                          <p:cNvPr id="247" name="Rectangle 170"/>
                          <p:cNvSpPr>
                            <a:spLocks noChangeArrowheads="1"/>
                          </p:cNvSpPr>
                          <p:nvPr/>
                        </p:nvSpPr>
                        <p:spPr bwMode="auto">
                          <a:xfrm>
                            <a:off x="6457950" y="2157413"/>
                            <a:ext cx="2667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Stark</a:t>
                            </a:r>
                            <a:endParaRPr lang="en-US" altLang="en-US" sz="900">
                              <a:latin typeface="Arial" panose="020B0604020202020204" pitchFamily="34" charset="0"/>
                            </a:endParaRPr>
                          </a:p>
                        </p:txBody>
                      </p:sp>
                      <p:sp>
                        <p:nvSpPr>
                          <p:cNvPr id="248" name="Rectangle 171"/>
                          <p:cNvSpPr>
                            <a:spLocks noChangeArrowheads="1"/>
                          </p:cNvSpPr>
                          <p:nvPr/>
                        </p:nvSpPr>
                        <p:spPr bwMode="auto">
                          <a:xfrm>
                            <a:off x="6227763" y="1554163"/>
                            <a:ext cx="27571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Sum-</a:t>
                            </a:r>
                          </a:p>
                          <a:p>
                            <a:pPr>
                              <a:spcBef>
                                <a:spcPct val="0"/>
                              </a:spcBef>
                              <a:buFontTx/>
                              <a:buNone/>
                            </a:pPr>
                            <a:r>
                              <a:rPr lang="en-US" altLang="en-US" sz="900">
                                <a:solidFill>
                                  <a:srgbClr val="000000"/>
                                </a:solidFill>
                                <a:latin typeface="Arial" panose="020B0604020202020204" pitchFamily="34" charset="0"/>
                              </a:rPr>
                              <a:t>   mit</a:t>
                            </a:r>
                            <a:endParaRPr lang="en-US" altLang="en-US" sz="900">
                              <a:latin typeface="Arial" panose="020B0604020202020204" pitchFamily="34" charset="0"/>
                            </a:endParaRPr>
                          </a:p>
                        </p:txBody>
                      </p:sp>
                      <p:sp>
                        <p:nvSpPr>
                          <p:cNvPr id="249" name="Rectangle 172"/>
                          <p:cNvSpPr>
                            <a:spLocks noChangeArrowheads="1"/>
                          </p:cNvSpPr>
                          <p:nvPr/>
                        </p:nvSpPr>
                        <p:spPr bwMode="auto">
                          <a:xfrm>
                            <a:off x="7072313" y="1323975"/>
                            <a:ext cx="444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Trumbull</a:t>
                            </a:r>
                            <a:endParaRPr lang="en-US" altLang="en-US" sz="900">
                              <a:latin typeface="Arial" panose="020B0604020202020204" pitchFamily="34" charset="0"/>
                            </a:endParaRPr>
                          </a:p>
                        </p:txBody>
                      </p:sp>
                      <p:sp>
                        <p:nvSpPr>
                          <p:cNvPr id="250" name="Rectangle 173"/>
                          <p:cNvSpPr>
                            <a:spLocks noChangeArrowheads="1"/>
                          </p:cNvSpPr>
                          <p:nvPr/>
                        </p:nvSpPr>
                        <p:spPr bwMode="auto">
                          <a:xfrm>
                            <a:off x="6321425" y="2670175"/>
                            <a:ext cx="422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Tusca-</a:t>
                            </a:r>
                          </a:p>
                          <a:p>
                            <a:pPr>
                              <a:spcBef>
                                <a:spcPct val="0"/>
                              </a:spcBef>
                              <a:buFontTx/>
                              <a:buNone/>
                            </a:pPr>
                            <a:r>
                              <a:rPr lang="en-US" altLang="en-US" sz="900">
                                <a:solidFill>
                                  <a:srgbClr val="000000"/>
                                </a:solidFill>
                                <a:latin typeface="Arial" panose="020B0604020202020204" pitchFamily="34" charset="0"/>
                              </a:rPr>
                              <a:t>   rawas</a:t>
                            </a:r>
                            <a:endParaRPr lang="en-US" altLang="en-US" sz="900">
                              <a:latin typeface="Arial" panose="020B0604020202020204" pitchFamily="34" charset="0"/>
                            </a:endParaRPr>
                          </a:p>
                        </p:txBody>
                      </p:sp>
                      <p:sp>
                        <p:nvSpPr>
                          <p:cNvPr id="251" name="Rectangle 174"/>
                          <p:cNvSpPr>
                            <a:spLocks noChangeArrowheads="1"/>
                          </p:cNvSpPr>
                          <p:nvPr/>
                        </p:nvSpPr>
                        <p:spPr bwMode="auto">
                          <a:xfrm>
                            <a:off x="4078288" y="3302000"/>
                            <a:ext cx="298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Union</a:t>
                            </a:r>
                            <a:endParaRPr lang="en-US" altLang="en-US" sz="900">
                              <a:latin typeface="Arial" panose="020B0604020202020204" pitchFamily="34" charset="0"/>
                            </a:endParaRPr>
                          </a:p>
                        </p:txBody>
                      </p:sp>
                      <p:sp>
                        <p:nvSpPr>
                          <p:cNvPr id="252" name="Rectangle 175"/>
                          <p:cNvSpPr>
                            <a:spLocks noChangeArrowheads="1"/>
                          </p:cNvSpPr>
                          <p:nvPr/>
                        </p:nvSpPr>
                        <p:spPr bwMode="auto">
                          <a:xfrm>
                            <a:off x="2413000" y="2322513"/>
                            <a:ext cx="476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Van Wert</a:t>
                            </a:r>
                            <a:endParaRPr lang="en-US" altLang="en-US" sz="900">
                              <a:latin typeface="Arial" panose="020B0604020202020204" pitchFamily="34" charset="0"/>
                            </a:endParaRPr>
                          </a:p>
                        </p:txBody>
                      </p:sp>
                      <p:sp>
                        <p:nvSpPr>
                          <p:cNvPr id="253" name="Rectangle 176"/>
                          <p:cNvSpPr>
                            <a:spLocks noChangeArrowheads="1"/>
                          </p:cNvSpPr>
                          <p:nvPr/>
                        </p:nvSpPr>
                        <p:spPr bwMode="auto">
                          <a:xfrm>
                            <a:off x="5151438" y="4738688"/>
                            <a:ext cx="323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Vinton</a:t>
                            </a:r>
                            <a:endParaRPr lang="en-US" altLang="en-US" sz="900">
                              <a:latin typeface="Arial" panose="020B0604020202020204" pitchFamily="34" charset="0"/>
                            </a:endParaRPr>
                          </a:p>
                        </p:txBody>
                      </p:sp>
                      <p:sp>
                        <p:nvSpPr>
                          <p:cNvPr id="254" name="Rectangle 177"/>
                          <p:cNvSpPr>
                            <a:spLocks noChangeArrowheads="1"/>
                          </p:cNvSpPr>
                          <p:nvPr/>
                        </p:nvSpPr>
                        <p:spPr bwMode="auto">
                          <a:xfrm>
                            <a:off x="3068638" y="4664075"/>
                            <a:ext cx="3746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Warren</a:t>
                            </a:r>
                            <a:endParaRPr lang="en-US" altLang="en-US" sz="900">
                              <a:latin typeface="Arial" panose="020B0604020202020204" pitchFamily="34" charset="0"/>
                            </a:endParaRPr>
                          </a:p>
                        </p:txBody>
                      </p:sp>
                      <p:sp>
                        <p:nvSpPr>
                          <p:cNvPr id="255" name="Rectangle 178"/>
                          <p:cNvSpPr>
                            <a:spLocks noChangeArrowheads="1"/>
                          </p:cNvSpPr>
                          <p:nvPr/>
                        </p:nvSpPr>
                        <p:spPr bwMode="auto">
                          <a:xfrm>
                            <a:off x="6396038" y="4324350"/>
                            <a:ext cx="6032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Washington</a:t>
                            </a:r>
                            <a:endParaRPr lang="en-US" altLang="en-US" sz="900">
                              <a:latin typeface="Arial" panose="020B0604020202020204" pitchFamily="34" charset="0"/>
                            </a:endParaRPr>
                          </a:p>
                        </p:txBody>
                      </p:sp>
                      <p:sp>
                        <p:nvSpPr>
                          <p:cNvPr id="256" name="Rectangle 179"/>
                          <p:cNvSpPr>
                            <a:spLocks noChangeArrowheads="1"/>
                          </p:cNvSpPr>
                          <p:nvPr/>
                        </p:nvSpPr>
                        <p:spPr bwMode="auto">
                          <a:xfrm>
                            <a:off x="5761038" y="2198688"/>
                            <a:ext cx="355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Wayne</a:t>
                            </a:r>
                            <a:endParaRPr lang="en-US" altLang="en-US" sz="900">
                              <a:latin typeface="Arial" panose="020B0604020202020204" pitchFamily="34" charset="0"/>
                            </a:endParaRPr>
                          </a:p>
                        </p:txBody>
                      </p:sp>
                      <p:sp>
                        <p:nvSpPr>
                          <p:cNvPr id="257" name="Rectangle 180"/>
                          <p:cNvSpPr>
                            <a:spLocks noChangeArrowheads="1"/>
                          </p:cNvSpPr>
                          <p:nvPr/>
                        </p:nvSpPr>
                        <p:spPr bwMode="auto">
                          <a:xfrm>
                            <a:off x="2373313" y="1139825"/>
                            <a:ext cx="425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Williams</a:t>
                            </a:r>
                            <a:endParaRPr lang="en-US" altLang="en-US" sz="900">
                              <a:latin typeface="Arial" panose="020B0604020202020204" pitchFamily="34" charset="0"/>
                            </a:endParaRPr>
                          </a:p>
                        </p:txBody>
                      </p:sp>
                      <p:sp>
                        <p:nvSpPr>
                          <p:cNvPr id="258" name="Rectangle 181"/>
                          <p:cNvSpPr>
                            <a:spLocks noChangeArrowheads="1"/>
                          </p:cNvSpPr>
                          <p:nvPr/>
                        </p:nvSpPr>
                        <p:spPr bwMode="auto">
                          <a:xfrm>
                            <a:off x="3616325" y="1471613"/>
                            <a:ext cx="298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Wood</a:t>
                            </a:r>
                            <a:endParaRPr lang="en-US" altLang="en-US" sz="900">
                              <a:latin typeface="Arial" panose="020B0604020202020204" pitchFamily="34" charset="0"/>
                            </a:endParaRPr>
                          </a:p>
                        </p:txBody>
                      </p:sp>
                      <p:sp>
                        <p:nvSpPr>
                          <p:cNvPr id="259" name="Rectangle 182"/>
                          <p:cNvSpPr>
                            <a:spLocks noChangeArrowheads="1"/>
                          </p:cNvSpPr>
                          <p:nvPr/>
                        </p:nvSpPr>
                        <p:spPr bwMode="auto">
                          <a:xfrm>
                            <a:off x="4024313" y="2252663"/>
                            <a:ext cx="4508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Wyandot</a:t>
                            </a:r>
                            <a:endParaRPr lang="en-US" altLang="en-US" sz="900">
                              <a:latin typeface="Arial" panose="020B0604020202020204" pitchFamily="34" charset="0"/>
                            </a:endParaRPr>
                          </a:p>
                        </p:txBody>
                      </p:sp>
                      <p:sp>
                        <p:nvSpPr>
                          <p:cNvPr id="260" name="Rectangle 183"/>
                          <p:cNvSpPr>
                            <a:spLocks noChangeArrowheads="1"/>
                          </p:cNvSpPr>
                          <p:nvPr/>
                        </p:nvSpPr>
                        <p:spPr bwMode="auto">
                          <a:xfrm>
                            <a:off x="3946525" y="4281488"/>
                            <a:ext cx="3810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a:solidFill>
                                  <a:srgbClr val="000000"/>
                                </a:solidFill>
                                <a:latin typeface="Arial" panose="020B0604020202020204" pitchFamily="34" charset="0"/>
                              </a:rPr>
                              <a:t>Fayette</a:t>
                            </a:r>
                            <a:endParaRPr lang="en-US" altLang="en-US" sz="900">
                              <a:latin typeface="Arial" panose="020B0604020202020204" pitchFamily="34" charset="0"/>
                            </a:endParaRPr>
                          </a:p>
                        </p:txBody>
                      </p:sp>
                    </p:grpSp>
                    <p:sp>
                      <p:nvSpPr>
                        <p:cNvPr id="61" name="Rectangle 181"/>
                        <p:cNvSpPr>
                          <a:spLocks noChangeArrowheads="1"/>
                        </p:cNvSpPr>
                        <p:nvPr/>
                      </p:nvSpPr>
                      <p:spPr bwMode="auto">
                        <a:xfrm>
                          <a:off x="4526600" y="3484927"/>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2" name="Rectangle 181"/>
                        <p:cNvSpPr>
                          <a:spLocks noChangeArrowheads="1"/>
                        </p:cNvSpPr>
                        <p:nvPr/>
                      </p:nvSpPr>
                      <p:spPr bwMode="auto">
                        <a:xfrm>
                          <a:off x="4950246" y="4161848"/>
                          <a:ext cx="118151" cy="108419"/>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3" name="Rectangle 181"/>
                        <p:cNvSpPr>
                          <a:spLocks noChangeArrowheads="1"/>
                        </p:cNvSpPr>
                        <p:nvPr/>
                      </p:nvSpPr>
                      <p:spPr bwMode="auto">
                        <a:xfrm>
                          <a:off x="5046529" y="3617539"/>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4" name="Rectangle 181"/>
                        <p:cNvSpPr>
                          <a:spLocks noChangeArrowheads="1"/>
                        </p:cNvSpPr>
                        <p:nvPr/>
                      </p:nvSpPr>
                      <p:spPr bwMode="auto">
                        <a:xfrm>
                          <a:off x="3967956" y="4057403"/>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5" name="Rectangle 181"/>
                        <p:cNvSpPr>
                          <a:spLocks noChangeArrowheads="1"/>
                        </p:cNvSpPr>
                        <p:nvPr/>
                      </p:nvSpPr>
                      <p:spPr bwMode="auto">
                        <a:xfrm>
                          <a:off x="5532561" y="4125344"/>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66" name="Rectangle 181"/>
                        <p:cNvSpPr>
                          <a:spLocks noChangeArrowheads="1"/>
                        </p:cNvSpPr>
                        <p:nvPr/>
                      </p:nvSpPr>
                      <p:spPr bwMode="auto">
                        <a:xfrm>
                          <a:off x="4419919" y="4026991"/>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59" name="Rectangle 181"/>
                      <p:cNvSpPr>
                        <a:spLocks noChangeArrowheads="1"/>
                      </p:cNvSpPr>
                      <p:nvPr/>
                    </p:nvSpPr>
                    <p:spPr bwMode="auto">
                      <a:xfrm>
                        <a:off x="4105275" y="4514850"/>
                        <a:ext cx="104775" cy="104775"/>
                      </a:xfrm>
                      <a:prstGeom prst="rect">
                        <a:avLst/>
                      </a:prstGeom>
                      <a:solidFill>
                        <a:srgbClr val="FFFF66"/>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53" name="Rectangle 181"/>
                    <p:cNvSpPr>
                      <a:spLocks noChangeArrowheads="1"/>
                    </p:cNvSpPr>
                    <p:nvPr/>
                  </p:nvSpPr>
                  <p:spPr bwMode="auto">
                    <a:xfrm>
                      <a:off x="6286500" y="1143000"/>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54" name="Rectangle 181"/>
                    <p:cNvSpPr>
                      <a:spLocks noChangeArrowheads="1"/>
                    </p:cNvSpPr>
                    <p:nvPr/>
                  </p:nvSpPr>
                  <p:spPr bwMode="auto">
                    <a:xfrm>
                      <a:off x="6800850" y="609600"/>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55" name="Rectangle 181"/>
                    <p:cNvSpPr>
                      <a:spLocks noChangeArrowheads="1"/>
                    </p:cNvSpPr>
                    <p:nvPr/>
                  </p:nvSpPr>
                  <p:spPr bwMode="auto">
                    <a:xfrm>
                      <a:off x="5562600" y="1295400"/>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56" name="Rectangle 181"/>
                    <p:cNvSpPr>
                      <a:spLocks noChangeArrowheads="1"/>
                    </p:cNvSpPr>
                    <p:nvPr/>
                  </p:nvSpPr>
                  <p:spPr bwMode="auto">
                    <a:xfrm>
                      <a:off x="5972175" y="1590675"/>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57" name="Rectangle 181"/>
                    <p:cNvSpPr>
                      <a:spLocks noChangeArrowheads="1"/>
                    </p:cNvSpPr>
                    <p:nvPr/>
                  </p:nvSpPr>
                  <p:spPr bwMode="auto">
                    <a:xfrm>
                      <a:off x="6334125" y="1866900"/>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50" name="Rectangle 181"/>
                  <p:cNvSpPr>
                    <a:spLocks noChangeArrowheads="1"/>
                  </p:cNvSpPr>
                  <p:nvPr/>
                </p:nvSpPr>
                <p:spPr bwMode="auto">
                  <a:xfrm>
                    <a:off x="6773662" y="901701"/>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51" name="Rectangle 181"/>
                  <p:cNvSpPr>
                    <a:spLocks noChangeArrowheads="1"/>
                  </p:cNvSpPr>
                  <p:nvPr/>
                </p:nvSpPr>
                <p:spPr bwMode="auto">
                  <a:xfrm>
                    <a:off x="6721274" y="1800226"/>
                    <a:ext cx="104775" cy="104775"/>
                  </a:xfrm>
                  <a:prstGeom prst="rect">
                    <a:avLst/>
                  </a:prstGeom>
                  <a:solidFill>
                    <a:srgbClr val="06900D"/>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36" name="Rectangle 181"/>
                <p:cNvSpPr>
                  <a:spLocks noChangeArrowheads="1"/>
                </p:cNvSpPr>
                <p:nvPr/>
              </p:nvSpPr>
              <p:spPr bwMode="auto">
                <a:xfrm>
                  <a:off x="4005263" y="3098553"/>
                  <a:ext cx="98019" cy="107203"/>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7" name="Rectangle 181"/>
                <p:cNvSpPr>
                  <a:spLocks noChangeArrowheads="1"/>
                </p:cNvSpPr>
                <p:nvPr/>
              </p:nvSpPr>
              <p:spPr bwMode="auto">
                <a:xfrm>
                  <a:off x="4352367" y="3001956"/>
                  <a:ext cx="104775" cy="104775"/>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8" name="Rectangle 181"/>
                <p:cNvSpPr>
                  <a:spLocks noChangeArrowheads="1"/>
                </p:cNvSpPr>
                <p:nvPr/>
              </p:nvSpPr>
              <p:spPr bwMode="auto">
                <a:xfrm>
                  <a:off x="4649080" y="3484120"/>
                  <a:ext cx="110972" cy="108610"/>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9" name="Rectangle 181"/>
                <p:cNvSpPr>
                  <a:spLocks noChangeArrowheads="1"/>
                </p:cNvSpPr>
                <p:nvPr/>
              </p:nvSpPr>
              <p:spPr bwMode="auto">
                <a:xfrm>
                  <a:off x="5157113" y="3617405"/>
                  <a:ext cx="104775" cy="104775"/>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0" name="Rectangle 181"/>
                <p:cNvSpPr>
                  <a:spLocks noChangeArrowheads="1"/>
                </p:cNvSpPr>
                <p:nvPr/>
              </p:nvSpPr>
              <p:spPr bwMode="auto">
                <a:xfrm>
                  <a:off x="5082930" y="4156264"/>
                  <a:ext cx="116327" cy="115678"/>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 name="Rectangle 181"/>
                <p:cNvSpPr>
                  <a:spLocks noChangeArrowheads="1"/>
                </p:cNvSpPr>
                <p:nvPr/>
              </p:nvSpPr>
              <p:spPr bwMode="auto">
                <a:xfrm>
                  <a:off x="4077714" y="4060728"/>
                  <a:ext cx="104775" cy="104775"/>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2" name="Rectangle 181"/>
                <p:cNvSpPr>
                  <a:spLocks noChangeArrowheads="1"/>
                </p:cNvSpPr>
                <p:nvPr/>
              </p:nvSpPr>
              <p:spPr bwMode="auto">
                <a:xfrm>
                  <a:off x="4542301" y="4022379"/>
                  <a:ext cx="104270" cy="107409"/>
                </a:xfrm>
                <a:prstGeom prst="rect">
                  <a:avLst/>
                </a:prstGeom>
                <a:solidFill>
                  <a:srgbClr val="FF000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3" name="Rectangle 181"/>
                <p:cNvSpPr>
                  <a:spLocks noChangeArrowheads="1"/>
                </p:cNvSpPr>
                <p:nvPr/>
              </p:nvSpPr>
              <p:spPr bwMode="auto">
                <a:xfrm>
                  <a:off x="4120597" y="3097213"/>
                  <a:ext cx="104775" cy="104775"/>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4" name="Rectangle 181"/>
                <p:cNvSpPr>
                  <a:spLocks noChangeArrowheads="1"/>
                </p:cNvSpPr>
                <p:nvPr/>
              </p:nvSpPr>
              <p:spPr bwMode="auto">
                <a:xfrm>
                  <a:off x="4689433" y="4026406"/>
                  <a:ext cx="121281" cy="105360"/>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5" name="Rectangle 181"/>
                <p:cNvSpPr>
                  <a:spLocks noChangeArrowheads="1"/>
                </p:cNvSpPr>
                <p:nvPr/>
              </p:nvSpPr>
              <p:spPr bwMode="auto">
                <a:xfrm>
                  <a:off x="4215566" y="4066487"/>
                  <a:ext cx="104775" cy="104775"/>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6" name="Rectangle 181"/>
                <p:cNvSpPr>
                  <a:spLocks noChangeArrowheads="1"/>
                </p:cNvSpPr>
                <p:nvPr/>
              </p:nvSpPr>
              <p:spPr bwMode="auto">
                <a:xfrm>
                  <a:off x="5300821" y="3621647"/>
                  <a:ext cx="104775" cy="104775"/>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7" name="Rectangle 181"/>
                <p:cNvSpPr>
                  <a:spLocks noChangeArrowheads="1"/>
                </p:cNvSpPr>
                <p:nvPr/>
              </p:nvSpPr>
              <p:spPr bwMode="auto">
                <a:xfrm>
                  <a:off x="4806772" y="3484457"/>
                  <a:ext cx="104775" cy="104775"/>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8" name="Rectangle 181"/>
                <p:cNvSpPr>
                  <a:spLocks noChangeArrowheads="1"/>
                </p:cNvSpPr>
                <p:nvPr/>
              </p:nvSpPr>
              <p:spPr bwMode="auto">
                <a:xfrm>
                  <a:off x="4480723" y="3002462"/>
                  <a:ext cx="104775" cy="104775"/>
                </a:xfrm>
                <a:prstGeom prst="rect">
                  <a:avLst/>
                </a:prstGeom>
                <a:solidFill>
                  <a:srgbClr val="7030A0"/>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8" name="Rectangle 181"/>
              <p:cNvSpPr>
                <a:spLocks noChangeArrowheads="1"/>
              </p:cNvSpPr>
              <p:nvPr/>
            </p:nvSpPr>
            <p:spPr bwMode="auto">
              <a:xfrm>
                <a:off x="2683921" y="4312663"/>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29" name="Rectangle 181"/>
              <p:cNvSpPr>
                <a:spLocks noChangeArrowheads="1"/>
              </p:cNvSpPr>
              <p:nvPr/>
            </p:nvSpPr>
            <p:spPr bwMode="auto">
              <a:xfrm>
                <a:off x="2814412" y="4506937"/>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0" name="Rectangle 181"/>
              <p:cNvSpPr>
                <a:spLocks noChangeArrowheads="1"/>
              </p:cNvSpPr>
              <p:nvPr/>
            </p:nvSpPr>
            <p:spPr bwMode="auto">
              <a:xfrm>
                <a:off x="3009070" y="4294813"/>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1" name="Rectangle 181"/>
              <p:cNvSpPr>
                <a:spLocks noChangeArrowheads="1"/>
              </p:cNvSpPr>
              <p:nvPr/>
            </p:nvSpPr>
            <p:spPr bwMode="auto">
              <a:xfrm>
                <a:off x="3098510" y="4499071"/>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2" name="Rectangle 181"/>
              <p:cNvSpPr>
                <a:spLocks noChangeArrowheads="1"/>
              </p:cNvSpPr>
              <p:nvPr/>
            </p:nvSpPr>
            <p:spPr bwMode="auto">
              <a:xfrm>
                <a:off x="2898427" y="4922498"/>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3" name="Rectangle 181"/>
              <p:cNvSpPr>
                <a:spLocks noChangeArrowheads="1"/>
              </p:cNvSpPr>
              <p:nvPr/>
            </p:nvSpPr>
            <p:spPr bwMode="auto">
              <a:xfrm>
                <a:off x="3145740" y="4961412"/>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34" name="Rectangle 181"/>
              <p:cNvSpPr>
                <a:spLocks noChangeArrowheads="1"/>
              </p:cNvSpPr>
              <p:nvPr/>
            </p:nvSpPr>
            <p:spPr bwMode="auto">
              <a:xfrm>
                <a:off x="3346373" y="4090958"/>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6" name="Rectangle 181"/>
            <p:cNvSpPr>
              <a:spLocks noChangeArrowheads="1"/>
            </p:cNvSpPr>
            <p:nvPr/>
          </p:nvSpPr>
          <p:spPr bwMode="auto">
            <a:xfrm>
              <a:off x="3634043" y="3903993"/>
              <a:ext cx="104775" cy="104775"/>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2" name="Title 1"/>
          <p:cNvSpPr>
            <a:spLocks noGrp="1"/>
          </p:cNvSpPr>
          <p:nvPr>
            <p:ph type="title"/>
          </p:nvPr>
        </p:nvSpPr>
        <p:spPr>
          <a:xfrm>
            <a:off x="152400" y="457200"/>
            <a:ext cx="3886200" cy="990600"/>
          </a:xfrm>
        </p:spPr>
        <p:txBody>
          <a:bodyPr>
            <a:normAutofit/>
          </a:bodyPr>
          <a:lstStyle/>
          <a:p>
            <a:r>
              <a:rPr lang="en-US" sz="4400" dirty="0"/>
              <a:t>OCECD Offices </a:t>
            </a:r>
          </a:p>
        </p:txBody>
      </p:sp>
      <p:sp>
        <p:nvSpPr>
          <p:cNvPr id="3" name="Content Placeholder 2"/>
          <p:cNvSpPr>
            <a:spLocks noGrp="1"/>
          </p:cNvSpPr>
          <p:nvPr>
            <p:ph idx="1"/>
          </p:nvPr>
        </p:nvSpPr>
        <p:spPr>
          <a:xfrm>
            <a:off x="304800" y="1752600"/>
            <a:ext cx="2971800" cy="4389120"/>
          </a:xfrm>
        </p:spPr>
        <p:txBody>
          <a:bodyPr/>
          <a:lstStyle/>
          <a:p>
            <a:pPr algn="ctr"/>
            <a:r>
              <a:rPr lang="en-US" dirty="0"/>
              <a:t>Executive Office located in Marion, Ohio</a:t>
            </a:r>
          </a:p>
          <a:p>
            <a:pPr algn="ctr">
              <a:buNone/>
            </a:pPr>
            <a:endParaRPr lang="en-US" dirty="0"/>
          </a:p>
          <a:p>
            <a:pPr algn="ctr"/>
            <a:r>
              <a:rPr lang="en-US" dirty="0"/>
              <a:t>Thirteen Regional Offices located throughout the state of Ohio</a:t>
            </a:r>
          </a:p>
          <a:p>
            <a:pPr>
              <a:buNone/>
            </a:pPr>
            <a:endParaRPr lang="en-US" dirty="0"/>
          </a:p>
          <a:p>
            <a:endParaRPr lang="en-US" dirty="0"/>
          </a:p>
        </p:txBody>
      </p:sp>
      <p:sp>
        <p:nvSpPr>
          <p:cNvPr id="190" name="5-Point Star 189"/>
          <p:cNvSpPr/>
          <p:nvPr/>
        </p:nvSpPr>
        <p:spPr bwMode="auto">
          <a:xfrm>
            <a:off x="5638800" y="2895600"/>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1" name="5-Point Star 190"/>
          <p:cNvSpPr/>
          <p:nvPr/>
        </p:nvSpPr>
        <p:spPr bwMode="auto">
          <a:xfrm>
            <a:off x="7287294" y="1147537"/>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2" name="5-Point Star 191"/>
          <p:cNvSpPr/>
          <p:nvPr/>
        </p:nvSpPr>
        <p:spPr bwMode="auto">
          <a:xfrm>
            <a:off x="7340883" y="1487767"/>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5" name="5-Point Star 194"/>
          <p:cNvSpPr/>
          <p:nvPr/>
        </p:nvSpPr>
        <p:spPr bwMode="auto">
          <a:xfrm>
            <a:off x="5954052" y="3932481"/>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6" name="5-Point Star 195"/>
          <p:cNvSpPr/>
          <p:nvPr/>
        </p:nvSpPr>
        <p:spPr bwMode="auto">
          <a:xfrm>
            <a:off x="5358147" y="1741525"/>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7" name="5-Point Star 196"/>
          <p:cNvSpPr/>
          <p:nvPr/>
        </p:nvSpPr>
        <p:spPr bwMode="auto">
          <a:xfrm>
            <a:off x="6768456" y="5386592"/>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8" name="5-Point Star 197"/>
          <p:cNvSpPr/>
          <p:nvPr/>
        </p:nvSpPr>
        <p:spPr bwMode="auto">
          <a:xfrm>
            <a:off x="4490745" y="5468554"/>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199" name="5-Point Star 198"/>
          <p:cNvSpPr/>
          <p:nvPr/>
        </p:nvSpPr>
        <p:spPr bwMode="auto">
          <a:xfrm>
            <a:off x="7010400" y="4495800"/>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0" name="5-Point Star 199"/>
          <p:cNvSpPr/>
          <p:nvPr/>
        </p:nvSpPr>
        <p:spPr bwMode="auto">
          <a:xfrm>
            <a:off x="3886688" y="4846381"/>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1" name="5-Point Star 200"/>
          <p:cNvSpPr/>
          <p:nvPr/>
        </p:nvSpPr>
        <p:spPr bwMode="auto">
          <a:xfrm>
            <a:off x="4497128" y="2368402"/>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2" name="5-Point Star 201"/>
          <p:cNvSpPr/>
          <p:nvPr/>
        </p:nvSpPr>
        <p:spPr bwMode="auto">
          <a:xfrm>
            <a:off x="5002515" y="2254987"/>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3" name="5-Point Star 202"/>
          <p:cNvSpPr/>
          <p:nvPr/>
        </p:nvSpPr>
        <p:spPr bwMode="auto">
          <a:xfrm>
            <a:off x="533400" y="6096000"/>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5" name="Content Placeholder 2"/>
          <p:cNvSpPr txBox="1">
            <a:spLocks/>
          </p:cNvSpPr>
          <p:nvPr/>
        </p:nvSpPr>
        <p:spPr>
          <a:xfrm>
            <a:off x="304800" y="6096000"/>
            <a:ext cx="5943600" cy="50292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        Stars represent OCECD office locations</a:t>
            </a:r>
          </a:p>
        </p:txBody>
      </p:sp>
      <p:sp>
        <p:nvSpPr>
          <p:cNvPr id="206" name="5-Point Star 205"/>
          <p:cNvSpPr/>
          <p:nvPr/>
        </p:nvSpPr>
        <p:spPr bwMode="auto">
          <a:xfrm>
            <a:off x="7702549" y="936315"/>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08" name="5-Point Star 207"/>
          <p:cNvSpPr/>
          <p:nvPr/>
        </p:nvSpPr>
        <p:spPr bwMode="auto">
          <a:xfrm>
            <a:off x="7992812" y="2781300"/>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3" name="5-Point Star 22"/>
          <p:cNvSpPr/>
          <p:nvPr/>
        </p:nvSpPr>
        <p:spPr bwMode="auto">
          <a:xfrm>
            <a:off x="5671456" y="3906140"/>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61" name="5-Point Star 260"/>
          <p:cNvSpPr/>
          <p:nvPr/>
        </p:nvSpPr>
        <p:spPr bwMode="auto">
          <a:xfrm>
            <a:off x="3696915" y="4892333"/>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
        <p:nvSpPr>
          <p:cNvPr id="262" name="5-Point Star 261"/>
          <p:cNvSpPr/>
          <p:nvPr/>
        </p:nvSpPr>
        <p:spPr bwMode="auto">
          <a:xfrm>
            <a:off x="4450579" y="1888975"/>
            <a:ext cx="228600" cy="228600"/>
          </a:xfrm>
          <a:prstGeom prst="star5">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62000"/>
            <a:ext cx="3962400" cy="856488"/>
          </a:xfrm>
        </p:spPr>
        <p:txBody>
          <a:bodyPr/>
          <a:lstStyle/>
          <a:p>
            <a:pPr algn="ctr"/>
            <a:r>
              <a:rPr lang="en-US" dirty="0"/>
              <a:t>OCECD Staff</a:t>
            </a:r>
          </a:p>
        </p:txBody>
      </p:sp>
      <p:sp>
        <p:nvSpPr>
          <p:cNvPr id="3" name="Content Placeholder 2"/>
          <p:cNvSpPr>
            <a:spLocks noGrp="1"/>
          </p:cNvSpPr>
          <p:nvPr>
            <p:ph idx="1"/>
          </p:nvPr>
        </p:nvSpPr>
        <p:spPr>
          <a:xfrm>
            <a:off x="1143000" y="1823513"/>
            <a:ext cx="6858000" cy="4236720"/>
          </a:xfrm>
        </p:spPr>
        <p:txBody>
          <a:bodyPr>
            <a:normAutofit lnSpcReduction="10000"/>
          </a:bodyPr>
          <a:lstStyle/>
          <a:p>
            <a:r>
              <a:rPr lang="en-US" dirty="0"/>
              <a:t>Twenty-five staff members and </a:t>
            </a:r>
          </a:p>
          <a:p>
            <a:pPr marL="0" indent="0">
              <a:buNone/>
            </a:pPr>
            <a:r>
              <a:rPr lang="en-US" dirty="0"/>
              <a:t>    one consultant</a:t>
            </a:r>
          </a:p>
          <a:p>
            <a:pPr marL="0" indent="0">
              <a:buNone/>
            </a:pPr>
            <a:endParaRPr lang="en-US" sz="1200" dirty="0"/>
          </a:p>
          <a:p>
            <a:r>
              <a:rPr lang="en-US" dirty="0"/>
              <a:t>Most are parents of children and </a:t>
            </a:r>
          </a:p>
          <a:p>
            <a:pPr>
              <a:buNone/>
            </a:pPr>
            <a:r>
              <a:rPr lang="en-US" dirty="0"/>
              <a:t>	adults with disabilities, persons with </a:t>
            </a:r>
          </a:p>
          <a:p>
            <a:pPr>
              <a:buNone/>
            </a:pPr>
            <a:r>
              <a:rPr lang="en-US" dirty="0"/>
              <a:t>	disabilities and education professionals</a:t>
            </a:r>
          </a:p>
          <a:p>
            <a:pPr>
              <a:buNone/>
            </a:pPr>
            <a:endParaRPr lang="en-US" sz="1100" dirty="0"/>
          </a:p>
          <a:p>
            <a:r>
              <a:rPr lang="en-US" dirty="0"/>
              <a:t>Trained in IDEA 2004 and the Ohio Operating Standards for the Education of Children with Disabilities, effective July 1, 2014.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8159"/>
            <a:ext cx="8229600" cy="1371600"/>
          </a:xfrm>
        </p:spPr>
        <p:txBody>
          <a:bodyPr>
            <a:normAutofit fontScale="90000"/>
          </a:bodyPr>
          <a:lstStyle/>
          <a:p>
            <a:pPr algn="ctr"/>
            <a:r>
              <a:rPr lang="en-US" dirty="0"/>
              <a:t>OCECD Multicultural/Multilingual Program</a:t>
            </a:r>
          </a:p>
        </p:txBody>
      </p:sp>
      <p:sp>
        <p:nvSpPr>
          <p:cNvPr id="10" name="Content Placeholder 2"/>
          <p:cNvSpPr txBox="1">
            <a:spLocks/>
          </p:cNvSpPr>
          <p:nvPr/>
        </p:nvSpPr>
        <p:spPr>
          <a:xfrm>
            <a:off x="304800" y="2362200"/>
            <a:ext cx="8229600" cy="4495800"/>
          </a:xfrm>
          <a:prstGeom prst="rect">
            <a:avLst/>
          </a:prstGeom>
        </p:spPr>
        <p:txBody>
          <a:bodyPr vert="horz">
            <a:normAutofit/>
          </a:bodyPr>
          <a:lstStyle/>
          <a:p>
            <a:pPr marL="688975" lvl="0" indent="-457200">
              <a:spcBef>
                <a:spcPct val="20000"/>
              </a:spcBef>
              <a:buClr>
                <a:schemeClr val="accent3"/>
              </a:buClr>
              <a:buSzPct val="100000"/>
              <a:buFont typeface="Arial" panose="020B0604020202020204" pitchFamily="34" charset="0"/>
              <a:buChar char="•"/>
              <a:defRPr/>
            </a:pPr>
            <a:r>
              <a:rPr lang="en-US" sz="2600"/>
              <a:t>Currently employs six </a:t>
            </a:r>
            <a:r>
              <a:rPr lang="en-US" sz="2600" dirty="0"/>
              <a:t>Multicultural Specialists/trainers to assist families in their native language. </a:t>
            </a:r>
          </a:p>
          <a:p>
            <a:pPr marL="688975" lvl="0" indent="-457200">
              <a:spcBef>
                <a:spcPct val="20000"/>
              </a:spcBef>
              <a:buClr>
                <a:schemeClr val="accent3"/>
              </a:buClr>
              <a:buSzPct val="95000"/>
              <a:buFont typeface="Arial" panose="020B0604020202020204" pitchFamily="34" charset="0"/>
              <a:buChar char="•"/>
              <a:defRPr/>
            </a:pPr>
            <a:r>
              <a:rPr lang="en-US" sz="2600" dirty="0"/>
              <a:t>Goal is to increase the knowledge and understanding of:</a:t>
            </a:r>
          </a:p>
          <a:p>
            <a:pPr marL="1146175" lvl="1" indent="-457200">
              <a:spcBef>
                <a:spcPct val="20000"/>
              </a:spcBef>
              <a:buClr>
                <a:schemeClr val="accent3"/>
              </a:buClr>
              <a:buSzPct val="95000"/>
              <a:buAutoNum type="alphaLcPeriod"/>
              <a:defRPr/>
            </a:pPr>
            <a:r>
              <a:rPr lang="en-US" sz="2600" dirty="0"/>
              <a:t>Disabilities and related issues </a:t>
            </a:r>
          </a:p>
          <a:p>
            <a:pPr marL="1146175" lvl="1" indent="-457200">
              <a:spcBef>
                <a:spcPct val="20000"/>
              </a:spcBef>
              <a:buClr>
                <a:schemeClr val="accent3"/>
              </a:buClr>
              <a:buSzPct val="95000"/>
              <a:buAutoNum type="alphaLcPeriod"/>
              <a:defRPr/>
            </a:pPr>
            <a:r>
              <a:rPr lang="en-US" sz="2600" dirty="0"/>
              <a:t>IDEA 2004 provisions and service delivery options among parents/consumers of children with disabilities</a:t>
            </a: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676" y="304800"/>
            <a:ext cx="8229600" cy="1143000"/>
          </a:xfrm>
        </p:spPr>
        <p:txBody>
          <a:bodyPr/>
          <a:lstStyle/>
          <a:p>
            <a:pPr algn="ctr"/>
            <a:r>
              <a:rPr lang="en-US" dirty="0"/>
              <a:t>OCECD Services</a:t>
            </a:r>
          </a:p>
        </p:txBody>
      </p:sp>
      <p:sp>
        <p:nvSpPr>
          <p:cNvPr id="3" name="Content Placeholder 2"/>
          <p:cNvSpPr>
            <a:spLocks noGrp="1"/>
          </p:cNvSpPr>
          <p:nvPr>
            <p:ph idx="1"/>
          </p:nvPr>
        </p:nvSpPr>
        <p:spPr>
          <a:xfrm>
            <a:off x="473676" y="1600200"/>
            <a:ext cx="8229600" cy="4876800"/>
          </a:xfrm>
        </p:spPr>
        <p:txBody>
          <a:bodyPr>
            <a:normAutofit fontScale="92500" lnSpcReduction="10000"/>
          </a:bodyPr>
          <a:lstStyle/>
          <a:p>
            <a:r>
              <a:rPr lang="en-US" dirty="0"/>
              <a:t>Information about early intervention services for infants and preschoolers</a:t>
            </a:r>
          </a:p>
          <a:p>
            <a:r>
              <a:rPr lang="en-US" dirty="0"/>
              <a:t>Family support systems</a:t>
            </a:r>
          </a:p>
          <a:p>
            <a:r>
              <a:rPr lang="en-US" dirty="0"/>
              <a:t>Resources for parents and professionals </a:t>
            </a:r>
          </a:p>
          <a:p>
            <a:r>
              <a:rPr lang="en-US" dirty="0"/>
              <a:t>Free trainings for parents and professionals</a:t>
            </a:r>
          </a:p>
          <a:p>
            <a:r>
              <a:rPr lang="en-US" dirty="0"/>
              <a:t>Reading Mentoring</a:t>
            </a:r>
          </a:p>
          <a:p>
            <a:r>
              <a:rPr lang="en-US" dirty="0"/>
              <a:t>Teamwork between family members of children with disabilities and service providers</a:t>
            </a:r>
          </a:p>
          <a:p>
            <a:r>
              <a:rPr lang="en-US" dirty="0"/>
              <a:t>Transition from high school to community</a:t>
            </a:r>
          </a:p>
          <a:p>
            <a:r>
              <a:rPr lang="en-US" dirty="0"/>
              <a:t>Public policy and school reform</a:t>
            </a:r>
          </a:p>
          <a:p>
            <a:r>
              <a:rPr lang="en-US" dirty="0"/>
              <a:t>Technical assistance to Parent Mentor projects </a:t>
            </a:r>
          </a:p>
          <a:p>
            <a:r>
              <a:rPr lang="en-US" dirty="0"/>
              <a:t>Infant Hearing Family Outreach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957</Words>
  <Application>Microsoft Office PowerPoint</Application>
  <PresentationFormat>On-screen Show (4:3)</PresentationFormat>
  <Paragraphs>221</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Constantia</vt:lpstr>
      <vt:lpstr>Times</vt:lpstr>
      <vt:lpstr>Wingdings 2</vt:lpstr>
      <vt:lpstr>Flow</vt:lpstr>
      <vt:lpstr>Who We Are What We Do</vt:lpstr>
      <vt:lpstr>About OCECD</vt:lpstr>
      <vt:lpstr>OCECD Mission</vt:lpstr>
      <vt:lpstr>Parent Training and Information Centers (PTI’s)</vt:lpstr>
      <vt:lpstr>PTI’s are mandated to help parents:</vt:lpstr>
      <vt:lpstr>OCECD Offices </vt:lpstr>
      <vt:lpstr>OCECD Staff</vt:lpstr>
      <vt:lpstr>OCECD Multicultural/Multilingual Program</vt:lpstr>
      <vt:lpstr>OCECD Services</vt:lpstr>
      <vt:lpstr>Tools used to provide assistance:</vt:lpstr>
      <vt:lpstr>Information Specialist-  Parent Interaction</vt:lpstr>
      <vt:lpstr>Parent’s Perspective</vt:lpstr>
      <vt:lpstr>In 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Partnering to Serve Children with Disabilities</dc:title>
  <dc:creator>Owner</dc:creator>
  <cp:lastModifiedBy>Riedthaler, Valerie</cp:lastModifiedBy>
  <cp:revision>273</cp:revision>
  <cp:lastPrinted>2017-09-11T17:55:02Z</cp:lastPrinted>
  <dcterms:created xsi:type="dcterms:W3CDTF">2012-05-22T20:15:35Z</dcterms:created>
  <dcterms:modified xsi:type="dcterms:W3CDTF">2020-11-30T17:49:44Z</dcterms:modified>
</cp:coreProperties>
</file>