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29" r:id="rId1"/>
  </p:sldMasterIdLst>
  <p:notesMasterIdLst>
    <p:notesMasterId r:id="rId14"/>
  </p:notesMasterIdLst>
  <p:sldIdLst>
    <p:sldId id="256" r:id="rId2"/>
    <p:sldId id="305" r:id="rId3"/>
    <p:sldId id="304" r:id="rId4"/>
    <p:sldId id="293" r:id="rId5"/>
    <p:sldId id="301" r:id="rId6"/>
    <p:sldId id="303" r:id="rId7"/>
    <p:sldId id="273" r:id="rId8"/>
    <p:sldId id="276" r:id="rId9"/>
    <p:sldId id="275" r:id="rId10"/>
    <p:sldId id="300" r:id="rId11"/>
    <p:sldId id="277" r:id="rId12"/>
    <p:sldId id="257" r:id="rId13"/>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m" initials="P" lastIdx="4" clrIdx="0"/>
  <p:cmAuthor id="2" name="Microsoft account" initials="Ma" lastIdx="1" clrIdx="1">
    <p:extLst>
      <p:ext uri="{19B8F6BF-5375-455C-9EA6-DF929625EA0E}">
        <p15:presenceInfo xmlns:p15="http://schemas.microsoft.com/office/powerpoint/2012/main" userId="dfb92c0372ade5b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1106"/>
    <a:srgbClr val="B41010"/>
    <a:srgbClr val="E21414"/>
    <a:srgbClr val="99DDEB"/>
    <a:srgbClr val="8BD7F9"/>
    <a:srgbClr val="5BC9DF"/>
    <a:srgbClr val="FFCC00"/>
    <a:srgbClr val="00FF00"/>
    <a:srgbClr val="951A01"/>
    <a:srgbClr val="0CEE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4CCF42-9CB0-49AE-BF7F-D1878342E918}" v="51" dt="2019-01-26T05:13:45.3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7" autoAdjust="0"/>
    <p:restoredTop sz="67543" autoAdjust="0"/>
  </p:normalViewPr>
  <p:slideViewPr>
    <p:cSldViewPr snapToGrid="0">
      <p:cViewPr varScale="1">
        <p:scale>
          <a:sx n="89" d="100"/>
          <a:sy n="89" d="100"/>
        </p:scale>
        <p:origin x="1404" y="9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B6B1EE-5385-4F50-A924-70CF52ACD735}" type="doc">
      <dgm:prSet loTypeId="urn:microsoft.com/office/officeart/2005/8/layout/process1" loCatId="process" qsTypeId="urn:microsoft.com/office/officeart/2005/8/quickstyle/simple1" qsCatId="simple" csTypeId="urn:microsoft.com/office/officeart/2005/8/colors/accent1_2" csCatId="accent1" phldr="1"/>
      <dgm:spPr/>
    </dgm:pt>
    <dgm:pt modelId="{A75A189F-1479-4451-8BFC-829D499D14B8}">
      <dgm:prSet phldrT="[Text]"/>
      <dgm:spPr/>
      <dgm:t>
        <a:bodyPr/>
        <a:lstStyle/>
        <a:p>
          <a:r>
            <a:rPr lang="en-US" dirty="0" smtClean="0"/>
            <a:t>Membership as of 07/01/2019</a:t>
          </a:r>
          <a:endParaRPr lang="en-US" dirty="0"/>
        </a:p>
      </dgm:t>
    </dgm:pt>
    <dgm:pt modelId="{4B7C816B-8EEB-4224-9D9F-162A11BC9BE4}" type="parTrans" cxnId="{9D845FD5-0882-4C60-BB01-1BE0046DC8E6}">
      <dgm:prSet/>
      <dgm:spPr/>
      <dgm:t>
        <a:bodyPr/>
        <a:lstStyle/>
        <a:p>
          <a:endParaRPr lang="en-US"/>
        </a:p>
      </dgm:t>
    </dgm:pt>
    <dgm:pt modelId="{5086A6E7-F1E5-4C3B-AFA9-0195CC39A1CC}" type="sibTrans" cxnId="{9D845FD5-0882-4C60-BB01-1BE0046DC8E6}">
      <dgm:prSet/>
      <dgm:spPr>
        <a:solidFill>
          <a:srgbClr val="00B050"/>
        </a:solidFill>
      </dgm:spPr>
      <dgm:t>
        <a:bodyPr/>
        <a:lstStyle/>
        <a:p>
          <a:endParaRPr lang="en-US" dirty="0">
            <a:solidFill>
              <a:srgbClr val="00B050"/>
            </a:solidFill>
          </a:endParaRPr>
        </a:p>
      </dgm:t>
    </dgm:pt>
    <dgm:pt modelId="{85CBF475-4040-4E59-903F-B54232A308FA}">
      <dgm:prSet phldrT="[Text]"/>
      <dgm:spPr/>
      <dgm:t>
        <a:bodyPr/>
        <a:lstStyle/>
        <a:p>
          <a:r>
            <a:rPr lang="en-US" dirty="0" smtClean="0"/>
            <a:t>Number of new members inducted</a:t>
          </a:r>
          <a:endParaRPr lang="en-US" dirty="0"/>
        </a:p>
      </dgm:t>
    </dgm:pt>
    <dgm:pt modelId="{90F0839A-3845-40AB-918C-1D88483258C8}" type="parTrans" cxnId="{CC5BD027-F4C3-4E0F-9AE6-875E3BE10B0B}">
      <dgm:prSet/>
      <dgm:spPr/>
      <dgm:t>
        <a:bodyPr/>
        <a:lstStyle/>
        <a:p>
          <a:endParaRPr lang="en-US"/>
        </a:p>
      </dgm:t>
    </dgm:pt>
    <dgm:pt modelId="{79482E9C-E3F3-490E-8DF6-7911DB36E261}" type="sibTrans" cxnId="{CC5BD027-F4C3-4E0F-9AE6-875E3BE10B0B}">
      <dgm:prSet/>
      <dgm:spPr/>
      <dgm:t>
        <a:bodyPr/>
        <a:lstStyle/>
        <a:p>
          <a:endParaRPr lang="en-US"/>
        </a:p>
      </dgm:t>
    </dgm:pt>
    <dgm:pt modelId="{C0519E5C-FF8E-479F-A150-C591E22EF1AA}">
      <dgm:prSet phldrT="[Text]"/>
      <dgm:spPr/>
      <dgm:t>
        <a:bodyPr/>
        <a:lstStyle/>
        <a:p>
          <a:r>
            <a:rPr lang="en-US" dirty="0" smtClean="0"/>
            <a:t>Membership as of 07/01/2020	</a:t>
          </a:r>
          <a:endParaRPr lang="en-US" dirty="0"/>
        </a:p>
      </dgm:t>
    </dgm:pt>
    <dgm:pt modelId="{16B498CC-DBFC-4781-866D-ADC8D2316231}" type="parTrans" cxnId="{6AC1EEB3-8DAF-45DB-BEA2-140A3262AB94}">
      <dgm:prSet/>
      <dgm:spPr/>
      <dgm:t>
        <a:bodyPr/>
        <a:lstStyle/>
        <a:p>
          <a:endParaRPr lang="en-US"/>
        </a:p>
      </dgm:t>
    </dgm:pt>
    <dgm:pt modelId="{D44D8021-F6A8-434F-8DD5-46D6DF460716}" type="sibTrans" cxnId="{6AC1EEB3-8DAF-45DB-BEA2-140A3262AB94}">
      <dgm:prSet/>
      <dgm:spPr>
        <a:solidFill>
          <a:srgbClr val="FF0000"/>
        </a:solidFill>
      </dgm:spPr>
      <dgm:t>
        <a:bodyPr/>
        <a:lstStyle/>
        <a:p>
          <a:endParaRPr lang="en-US"/>
        </a:p>
      </dgm:t>
    </dgm:pt>
    <dgm:pt modelId="{E42B6387-F7FB-4F68-895B-E12CC634E252}">
      <dgm:prSet phldrT="[Text]"/>
      <dgm:spPr/>
      <dgm:t>
        <a:bodyPr/>
        <a:lstStyle/>
        <a:p>
          <a:r>
            <a:rPr lang="en-US" dirty="0" smtClean="0"/>
            <a:t>New members from membership on 07/01/20</a:t>
          </a:r>
          <a:endParaRPr lang="en-US" dirty="0"/>
        </a:p>
      </dgm:t>
    </dgm:pt>
    <dgm:pt modelId="{14347816-152E-4878-8AFD-FE44C377539B}" type="parTrans" cxnId="{BFBD6792-BA4D-4132-8EAF-13186A1B3F2B}">
      <dgm:prSet/>
      <dgm:spPr/>
      <dgm:t>
        <a:bodyPr/>
        <a:lstStyle/>
        <a:p>
          <a:endParaRPr lang="en-US"/>
        </a:p>
      </dgm:t>
    </dgm:pt>
    <dgm:pt modelId="{9A8BC00F-595F-4967-A698-FCF57D73203A}" type="sibTrans" cxnId="{BFBD6792-BA4D-4132-8EAF-13186A1B3F2B}">
      <dgm:prSet/>
      <dgm:spPr>
        <a:solidFill>
          <a:schemeClr val="tx1"/>
        </a:solidFill>
      </dgm:spPr>
      <dgm:t>
        <a:bodyPr/>
        <a:lstStyle/>
        <a:p>
          <a:endParaRPr lang="en-US"/>
        </a:p>
      </dgm:t>
    </dgm:pt>
    <dgm:pt modelId="{D8B573A0-9539-4FC4-A792-6607166BDEF9}">
      <dgm:prSet phldrT="[Text]"/>
      <dgm:spPr/>
      <dgm:t>
        <a:bodyPr/>
        <a:lstStyle/>
        <a:p>
          <a:r>
            <a:rPr lang="en-US" dirty="0" smtClean="0"/>
            <a:t>Net gain or loss</a:t>
          </a:r>
          <a:endParaRPr lang="en-US" dirty="0"/>
        </a:p>
      </dgm:t>
    </dgm:pt>
    <dgm:pt modelId="{50802126-37C5-433B-8146-5E5909DC24B1}" type="parTrans" cxnId="{EEC41B73-59A5-4BF2-A866-37EAEFE0DB46}">
      <dgm:prSet/>
      <dgm:spPr/>
      <dgm:t>
        <a:bodyPr/>
        <a:lstStyle/>
        <a:p>
          <a:endParaRPr lang="en-US"/>
        </a:p>
      </dgm:t>
    </dgm:pt>
    <dgm:pt modelId="{F5D3EB08-C0AC-4D10-84FD-FC1AEF7ECE40}" type="sibTrans" cxnId="{EEC41B73-59A5-4BF2-A866-37EAEFE0DB46}">
      <dgm:prSet/>
      <dgm:spPr>
        <a:solidFill>
          <a:srgbClr val="00B050"/>
        </a:solidFill>
      </dgm:spPr>
      <dgm:t>
        <a:bodyPr/>
        <a:lstStyle/>
        <a:p>
          <a:endParaRPr lang="en-US" dirty="0"/>
        </a:p>
      </dgm:t>
    </dgm:pt>
    <dgm:pt modelId="{F49A7915-431A-4879-A720-E64589EF67B7}">
      <dgm:prSet phldrT="[Text]" custT="1"/>
      <dgm:spPr/>
      <dgm:t>
        <a:bodyPr/>
        <a:lstStyle/>
        <a:p>
          <a:r>
            <a:rPr lang="en-US" sz="1800" dirty="0" smtClean="0"/>
            <a:t>Membership 07/01/20 divided by 07/01/19</a:t>
          </a:r>
          <a:endParaRPr lang="en-US" sz="2000" b="1" dirty="0">
            <a:solidFill>
              <a:schemeClr val="tx1">
                <a:lumMod val="95000"/>
                <a:lumOff val="5000"/>
              </a:schemeClr>
            </a:solidFill>
          </a:endParaRPr>
        </a:p>
      </dgm:t>
    </dgm:pt>
    <dgm:pt modelId="{C983E7D8-8B8C-44F8-A848-B43AA0AE2FBC}" type="parTrans" cxnId="{6AB5FB1A-DA02-497E-9ABC-59736F1D802A}">
      <dgm:prSet/>
      <dgm:spPr/>
      <dgm:t>
        <a:bodyPr/>
        <a:lstStyle/>
        <a:p>
          <a:endParaRPr lang="en-US"/>
        </a:p>
      </dgm:t>
    </dgm:pt>
    <dgm:pt modelId="{EECD20C6-D8E4-44BD-9DA7-C2E3FEBADDFF}" type="sibTrans" cxnId="{6AB5FB1A-DA02-497E-9ABC-59736F1D802A}">
      <dgm:prSet/>
      <dgm:spPr>
        <a:solidFill>
          <a:schemeClr val="tx1"/>
        </a:solidFill>
      </dgm:spPr>
      <dgm:t>
        <a:bodyPr/>
        <a:lstStyle/>
        <a:p>
          <a:endParaRPr lang="en-US"/>
        </a:p>
      </dgm:t>
    </dgm:pt>
    <dgm:pt modelId="{1277E2CE-6847-433C-B983-03DB9827DBD0}">
      <dgm:prSet phldrT="[Text]" custT="1"/>
      <dgm:spPr/>
      <dgm:t>
        <a:bodyPr/>
        <a:lstStyle/>
        <a:p>
          <a:r>
            <a:rPr lang="en-US" sz="1600" b="1" dirty="0" smtClean="0">
              <a:solidFill>
                <a:schemeClr val="tx1">
                  <a:lumMod val="95000"/>
                  <a:lumOff val="5000"/>
                </a:schemeClr>
              </a:solidFill>
            </a:rPr>
            <a:t>RETENTION RATE </a:t>
          </a:r>
          <a:r>
            <a:rPr lang="en-US" sz="2000" b="1" dirty="0" smtClean="0">
              <a:solidFill>
                <a:schemeClr val="tx1">
                  <a:lumMod val="95000"/>
                  <a:lumOff val="5000"/>
                </a:schemeClr>
              </a:solidFill>
            </a:rPr>
            <a:t>%</a:t>
          </a:r>
          <a:endParaRPr lang="en-US" sz="2000" b="1" dirty="0">
            <a:solidFill>
              <a:schemeClr val="tx1">
                <a:lumMod val="95000"/>
                <a:lumOff val="5000"/>
              </a:schemeClr>
            </a:solidFill>
          </a:endParaRPr>
        </a:p>
      </dgm:t>
    </dgm:pt>
    <dgm:pt modelId="{E0BD17ED-20D6-4150-9DCE-0415C94B9D10}" type="parTrans" cxnId="{B21E29CA-0F4D-4D20-A3D6-34FB3581D9BF}">
      <dgm:prSet/>
      <dgm:spPr/>
      <dgm:t>
        <a:bodyPr/>
        <a:lstStyle/>
        <a:p>
          <a:endParaRPr lang="en-US"/>
        </a:p>
      </dgm:t>
    </dgm:pt>
    <dgm:pt modelId="{33C22EEC-4415-4703-9A0B-BD7999902792}" type="sibTrans" cxnId="{B21E29CA-0F4D-4D20-A3D6-34FB3581D9BF}">
      <dgm:prSet/>
      <dgm:spPr/>
      <dgm:t>
        <a:bodyPr/>
        <a:lstStyle/>
        <a:p>
          <a:endParaRPr lang="en-US"/>
        </a:p>
      </dgm:t>
    </dgm:pt>
    <dgm:pt modelId="{1EF5EB41-320B-4505-83B0-64673B0D8F1C}" type="pres">
      <dgm:prSet presAssocID="{11B6B1EE-5385-4F50-A924-70CF52ACD735}" presName="Name0" presStyleCnt="0">
        <dgm:presLayoutVars>
          <dgm:dir/>
          <dgm:resizeHandles val="exact"/>
        </dgm:presLayoutVars>
      </dgm:prSet>
      <dgm:spPr/>
    </dgm:pt>
    <dgm:pt modelId="{C773B79F-01B6-4439-B76A-675072751369}" type="pres">
      <dgm:prSet presAssocID="{A75A189F-1479-4451-8BFC-829D499D14B8}" presName="node" presStyleLbl="node1" presStyleIdx="0" presStyleCnt="7">
        <dgm:presLayoutVars>
          <dgm:bulletEnabled val="1"/>
        </dgm:presLayoutVars>
      </dgm:prSet>
      <dgm:spPr/>
      <dgm:t>
        <a:bodyPr/>
        <a:lstStyle/>
        <a:p>
          <a:endParaRPr lang="en-US"/>
        </a:p>
      </dgm:t>
    </dgm:pt>
    <dgm:pt modelId="{6EA8B2F3-6B9C-4A4D-94AD-9B3474903E61}" type="pres">
      <dgm:prSet presAssocID="{5086A6E7-F1E5-4C3B-AFA9-0195CC39A1CC}" presName="sibTrans" presStyleLbl="sibTrans2D1" presStyleIdx="0" presStyleCnt="6" custScaleX="135109" custScaleY="112361"/>
      <dgm:spPr>
        <a:prstGeom prst="mathPlus">
          <a:avLst/>
        </a:prstGeom>
      </dgm:spPr>
      <dgm:t>
        <a:bodyPr/>
        <a:lstStyle/>
        <a:p>
          <a:endParaRPr lang="en-US"/>
        </a:p>
      </dgm:t>
    </dgm:pt>
    <dgm:pt modelId="{4410945A-1AAA-4188-B303-6ED0ACC0A954}" type="pres">
      <dgm:prSet presAssocID="{5086A6E7-F1E5-4C3B-AFA9-0195CC39A1CC}" presName="connectorText" presStyleLbl="sibTrans2D1" presStyleIdx="0" presStyleCnt="6"/>
      <dgm:spPr>
        <a:prstGeom prst="mathPlus">
          <a:avLst/>
        </a:prstGeom>
      </dgm:spPr>
      <dgm:t>
        <a:bodyPr/>
        <a:lstStyle/>
        <a:p>
          <a:endParaRPr lang="en-US"/>
        </a:p>
      </dgm:t>
    </dgm:pt>
    <dgm:pt modelId="{AD4DBEA5-491C-41AF-BD87-1BB0D66B869D}" type="pres">
      <dgm:prSet presAssocID="{85CBF475-4040-4E59-903F-B54232A308FA}" presName="node" presStyleLbl="node1" presStyleIdx="1" presStyleCnt="7">
        <dgm:presLayoutVars>
          <dgm:bulletEnabled val="1"/>
        </dgm:presLayoutVars>
      </dgm:prSet>
      <dgm:spPr/>
      <dgm:t>
        <a:bodyPr/>
        <a:lstStyle/>
        <a:p>
          <a:endParaRPr lang="en-US"/>
        </a:p>
      </dgm:t>
    </dgm:pt>
    <dgm:pt modelId="{FD0961F6-940C-42E7-A521-7878031E4F00}" type="pres">
      <dgm:prSet presAssocID="{79482E9C-E3F3-490E-8DF6-7911DB36E261}" presName="sibTrans" presStyleLbl="sibTrans2D1" presStyleIdx="1" presStyleCnt="6"/>
      <dgm:spPr/>
      <dgm:t>
        <a:bodyPr/>
        <a:lstStyle/>
        <a:p>
          <a:endParaRPr lang="en-US"/>
        </a:p>
      </dgm:t>
    </dgm:pt>
    <dgm:pt modelId="{643304A8-7AE7-45B4-95CB-3E419E32613D}" type="pres">
      <dgm:prSet presAssocID="{79482E9C-E3F3-490E-8DF6-7911DB36E261}" presName="connectorText" presStyleLbl="sibTrans2D1" presStyleIdx="1" presStyleCnt="6"/>
      <dgm:spPr/>
      <dgm:t>
        <a:bodyPr/>
        <a:lstStyle/>
        <a:p>
          <a:endParaRPr lang="en-US"/>
        </a:p>
      </dgm:t>
    </dgm:pt>
    <dgm:pt modelId="{278E5168-DFC6-4168-AD74-9D097BEF1F42}" type="pres">
      <dgm:prSet presAssocID="{C0519E5C-FF8E-479F-A150-C591E22EF1AA}" presName="node" presStyleLbl="node1" presStyleIdx="2" presStyleCnt="7">
        <dgm:presLayoutVars>
          <dgm:bulletEnabled val="1"/>
        </dgm:presLayoutVars>
      </dgm:prSet>
      <dgm:spPr/>
      <dgm:t>
        <a:bodyPr/>
        <a:lstStyle/>
        <a:p>
          <a:endParaRPr lang="en-US"/>
        </a:p>
      </dgm:t>
    </dgm:pt>
    <dgm:pt modelId="{DA3EB18B-8419-457B-8A66-894992E68A8F}" type="pres">
      <dgm:prSet presAssocID="{D44D8021-F6A8-434F-8DD5-46D6DF460716}" presName="sibTrans" presStyleLbl="sibTrans2D1" presStyleIdx="2" presStyleCnt="6" custScaleX="145919" custScaleY="131205"/>
      <dgm:spPr>
        <a:prstGeom prst="mathMinus">
          <a:avLst/>
        </a:prstGeom>
      </dgm:spPr>
      <dgm:t>
        <a:bodyPr/>
        <a:lstStyle/>
        <a:p>
          <a:endParaRPr lang="en-US"/>
        </a:p>
      </dgm:t>
    </dgm:pt>
    <dgm:pt modelId="{583B9D0D-F91D-4039-B7D6-05839F75EC0A}" type="pres">
      <dgm:prSet presAssocID="{D44D8021-F6A8-434F-8DD5-46D6DF460716}" presName="connectorText" presStyleLbl="sibTrans2D1" presStyleIdx="2" presStyleCnt="6"/>
      <dgm:spPr/>
      <dgm:t>
        <a:bodyPr/>
        <a:lstStyle/>
        <a:p>
          <a:endParaRPr lang="en-US"/>
        </a:p>
      </dgm:t>
    </dgm:pt>
    <dgm:pt modelId="{29DF61B0-B870-4122-8B7B-9A8B8300A08A}" type="pres">
      <dgm:prSet presAssocID="{E42B6387-F7FB-4F68-895B-E12CC634E252}" presName="node" presStyleLbl="node1" presStyleIdx="3" presStyleCnt="7">
        <dgm:presLayoutVars>
          <dgm:bulletEnabled val="1"/>
        </dgm:presLayoutVars>
      </dgm:prSet>
      <dgm:spPr/>
      <dgm:t>
        <a:bodyPr/>
        <a:lstStyle/>
        <a:p>
          <a:endParaRPr lang="en-US"/>
        </a:p>
      </dgm:t>
    </dgm:pt>
    <dgm:pt modelId="{FCDAA717-77AC-4A52-97E8-534A566E8D83}" type="pres">
      <dgm:prSet presAssocID="{9A8BC00F-595F-4967-A698-FCF57D73203A}" presName="sibTrans" presStyleLbl="sibTrans2D1" presStyleIdx="3" presStyleCnt="6"/>
      <dgm:spPr>
        <a:prstGeom prst="mathEqual">
          <a:avLst/>
        </a:prstGeom>
      </dgm:spPr>
      <dgm:t>
        <a:bodyPr/>
        <a:lstStyle/>
        <a:p>
          <a:endParaRPr lang="en-US"/>
        </a:p>
      </dgm:t>
    </dgm:pt>
    <dgm:pt modelId="{9A699554-6B82-45F5-B4BC-79735989F87A}" type="pres">
      <dgm:prSet presAssocID="{9A8BC00F-595F-4967-A698-FCF57D73203A}" presName="connectorText" presStyleLbl="sibTrans2D1" presStyleIdx="3" presStyleCnt="6"/>
      <dgm:spPr/>
      <dgm:t>
        <a:bodyPr/>
        <a:lstStyle/>
        <a:p>
          <a:endParaRPr lang="en-US"/>
        </a:p>
      </dgm:t>
    </dgm:pt>
    <dgm:pt modelId="{0F4417A4-6AFB-4A90-99B4-4FF984556072}" type="pres">
      <dgm:prSet presAssocID="{D8B573A0-9539-4FC4-A792-6607166BDEF9}" presName="node" presStyleLbl="node1" presStyleIdx="4" presStyleCnt="7">
        <dgm:presLayoutVars>
          <dgm:bulletEnabled val="1"/>
        </dgm:presLayoutVars>
      </dgm:prSet>
      <dgm:spPr/>
      <dgm:t>
        <a:bodyPr/>
        <a:lstStyle/>
        <a:p>
          <a:endParaRPr lang="en-US"/>
        </a:p>
      </dgm:t>
    </dgm:pt>
    <dgm:pt modelId="{89A43B0C-8593-4EBD-B8A7-E2645A7F9E40}" type="pres">
      <dgm:prSet presAssocID="{F5D3EB08-C0AC-4D10-84FD-FC1AEF7ECE40}" presName="sibTrans" presStyleLbl="sibTrans2D1" presStyleIdx="4" presStyleCnt="6"/>
      <dgm:spPr>
        <a:prstGeom prst="mathDivide">
          <a:avLst/>
        </a:prstGeom>
      </dgm:spPr>
      <dgm:t>
        <a:bodyPr/>
        <a:lstStyle/>
        <a:p>
          <a:endParaRPr lang="en-US"/>
        </a:p>
      </dgm:t>
    </dgm:pt>
    <dgm:pt modelId="{541319A7-BA0F-40DE-A8DF-9E45DC8A1B4E}" type="pres">
      <dgm:prSet presAssocID="{F5D3EB08-C0AC-4D10-84FD-FC1AEF7ECE40}" presName="connectorText" presStyleLbl="sibTrans2D1" presStyleIdx="4" presStyleCnt="6"/>
      <dgm:spPr>
        <a:prstGeom prst="mathDivide">
          <a:avLst/>
        </a:prstGeom>
      </dgm:spPr>
      <dgm:t>
        <a:bodyPr/>
        <a:lstStyle/>
        <a:p>
          <a:endParaRPr lang="en-US"/>
        </a:p>
      </dgm:t>
    </dgm:pt>
    <dgm:pt modelId="{A3A8C646-80E2-4A3B-B997-8AB41642FC01}" type="pres">
      <dgm:prSet presAssocID="{F49A7915-431A-4879-A720-E64589EF67B7}" presName="node" presStyleLbl="node1" presStyleIdx="5" presStyleCnt="7" custScaleX="112285" custScaleY="107709">
        <dgm:presLayoutVars>
          <dgm:bulletEnabled val="1"/>
        </dgm:presLayoutVars>
      </dgm:prSet>
      <dgm:spPr/>
      <dgm:t>
        <a:bodyPr/>
        <a:lstStyle/>
        <a:p>
          <a:endParaRPr lang="en-US"/>
        </a:p>
      </dgm:t>
    </dgm:pt>
    <dgm:pt modelId="{681C50C5-50F6-4949-9A35-419B5FA00520}" type="pres">
      <dgm:prSet presAssocID="{EECD20C6-D8E4-44BD-9DA7-C2E3FEBADDFF}" presName="sibTrans" presStyleLbl="sibTrans2D1" presStyleIdx="5" presStyleCnt="6"/>
      <dgm:spPr>
        <a:prstGeom prst="mathEqual">
          <a:avLst/>
        </a:prstGeom>
      </dgm:spPr>
      <dgm:t>
        <a:bodyPr/>
        <a:lstStyle/>
        <a:p>
          <a:endParaRPr lang="en-US"/>
        </a:p>
      </dgm:t>
    </dgm:pt>
    <dgm:pt modelId="{E7D40F19-6512-4808-B71A-1D6CFC2F0726}" type="pres">
      <dgm:prSet presAssocID="{EECD20C6-D8E4-44BD-9DA7-C2E3FEBADDFF}" presName="connectorText" presStyleLbl="sibTrans2D1" presStyleIdx="5" presStyleCnt="6"/>
      <dgm:spPr/>
      <dgm:t>
        <a:bodyPr/>
        <a:lstStyle/>
        <a:p>
          <a:endParaRPr lang="en-US"/>
        </a:p>
      </dgm:t>
    </dgm:pt>
    <dgm:pt modelId="{A72E1A04-C520-4B1B-9FA2-92668CA3FBE9}" type="pres">
      <dgm:prSet presAssocID="{1277E2CE-6847-433C-B983-03DB9827DBD0}" presName="node" presStyleLbl="node1" presStyleIdx="6" presStyleCnt="7">
        <dgm:presLayoutVars>
          <dgm:bulletEnabled val="1"/>
        </dgm:presLayoutVars>
      </dgm:prSet>
      <dgm:spPr/>
      <dgm:t>
        <a:bodyPr/>
        <a:lstStyle/>
        <a:p>
          <a:endParaRPr lang="en-US"/>
        </a:p>
      </dgm:t>
    </dgm:pt>
  </dgm:ptLst>
  <dgm:cxnLst>
    <dgm:cxn modelId="{AEADE584-910D-4AAD-A30A-B1BF353AFD21}" type="presOf" srcId="{F49A7915-431A-4879-A720-E64589EF67B7}" destId="{A3A8C646-80E2-4A3B-B997-8AB41642FC01}" srcOrd="0" destOrd="0" presId="urn:microsoft.com/office/officeart/2005/8/layout/process1"/>
    <dgm:cxn modelId="{CC5BD027-F4C3-4E0F-9AE6-875E3BE10B0B}" srcId="{11B6B1EE-5385-4F50-A924-70CF52ACD735}" destId="{85CBF475-4040-4E59-903F-B54232A308FA}" srcOrd="1" destOrd="0" parTransId="{90F0839A-3845-40AB-918C-1D88483258C8}" sibTransId="{79482E9C-E3F3-490E-8DF6-7911DB36E261}"/>
    <dgm:cxn modelId="{7DE324FB-6A0D-450A-9501-572573A476EC}" type="presOf" srcId="{A75A189F-1479-4451-8BFC-829D499D14B8}" destId="{C773B79F-01B6-4439-B76A-675072751369}" srcOrd="0" destOrd="0" presId="urn:microsoft.com/office/officeart/2005/8/layout/process1"/>
    <dgm:cxn modelId="{A8A5C1D1-81E9-438E-AF36-22F771D523C0}" type="presOf" srcId="{D44D8021-F6A8-434F-8DD5-46D6DF460716}" destId="{583B9D0D-F91D-4039-B7D6-05839F75EC0A}" srcOrd="1" destOrd="0" presId="urn:microsoft.com/office/officeart/2005/8/layout/process1"/>
    <dgm:cxn modelId="{8F643BA3-A763-43BB-AF36-A946920D66A3}" type="presOf" srcId="{5086A6E7-F1E5-4C3B-AFA9-0195CC39A1CC}" destId="{4410945A-1AAA-4188-B303-6ED0ACC0A954}" srcOrd="1" destOrd="0" presId="urn:microsoft.com/office/officeart/2005/8/layout/process1"/>
    <dgm:cxn modelId="{25AD0075-6BB5-47B9-A625-41D24B054C9C}" type="presOf" srcId="{F5D3EB08-C0AC-4D10-84FD-FC1AEF7ECE40}" destId="{89A43B0C-8593-4EBD-B8A7-E2645A7F9E40}" srcOrd="0" destOrd="0" presId="urn:microsoft.com/office/officeart/2005/8/layout/process1"/>
    <dgm:cxn modelId="{378905F5-1B30-4B42-98E7-F2C57C19A4D9}" type="presOf" srcId="{85CBF475-4040-4E59-903F-B54232A308FA}" destId="{AD4DBEA5-491C-41AF-BD87-1BB0D66B869D}" srcOrd="0" destOrd="0" presId="urn:microsoft.com/office/officeart/2005/8/layout/process1"/>
    <dgm:cxn modelId="{CE70B37F-948F-47B1-88B0-8C5F71749025}" type="presOf" srcId="{1277E2CE-6847-433C-B983-03DB9827DBD0}" destId="{A72E1A04-C520-4B1B-9FA2-92668CA3FBE9}" srcOrd="0" destOrd="0" presId="urn:microsoft.com/office/officeart/2005/8/layout/process1"/>
    <dgm:cxn modelId="{6B4AF7DE-B37A-43A6-8334-80F0547FAA0E}" type="presOf" srcId="{F5D3EB08-C0AC-4D10-84FD-FC1AEF7ECE40}" destId="{541319A7-BA0F-40DE-A8DF-9E45DC8A1B4E}" srcOrd="1" destOrd="0" presId="urn:microsoft.com/office/officeart/2005/8/layout/process1"/>
    <dgm:cxn modelId="{D7450EEB-B322-4CB8-82EF-B58A2CED0BED}" type="presOf" srcId="{EECD20C6-D8E4-44BD-9DA7-C2E3FEBADDFF}" destId="{E7D40F19-6512-4808-B71A-1D6CFC2F0726}" srcOrd="1" destOrd="0" presId="urn:microsoft.com/office/officeart/2005/8/layout/process1"/>
    <dgm:cxn modelId="{B21E29CA-0F4D-4D20-A3D6-34FB3581D9BF}" srcId="{11B6B1EE-5385-4F50-A924-70CF52ACD735}" destId="{1277E2CE-6847-433C-B983-03DB9827DBD0}" srcOrd="6" destOrd="0" parTransId="{E0BD17ED-20D6-4150-9DCE-0415C94B9D10}" sibTransId="{33C22EEC-4415-4703-9A0B-BD7999902792}"/>
    <dgm:cxn modelId="{9D845FD5-0882-4C60-BB01-1BE0046DC8E6}" srcId="{11B6B1EE-5385-4F50-A924-70CF52ACD735}" destId="{A75A189F-1479-4451-8BFC-829D499D14B8}" srcOrd="0" destOrd="0" parTransId="{4B7C816B-8EEB-4224-9D9F-162A11BC9BE4}" sibTransId="{5086A6E7-F1E5-4C3B-AFA9-0195CC39A1CC}"/>
    <dgm:cxn modelId="{56C7D45F-0F36-4FD3-9A36-55759BF56E49}" type="presOf" srcId="{C0519E5C-FF8E-479F-A150-C591E22EF1AA}" destId="{278E5168-DFC6-4168-AD74-9D097BEF1F42}" srcOrd="0" destOrd="0" presId="urn:microsoft.com/office/officeart/2005/8/layout/process1"/>
    <dgm:cxn modelId="{6AC1EEB3-8DAF-45DB-BEA2-140A3262AB94}" srcId="{11B6B1EE-5385-4F50-A924-70CF52ACD735}" destId="{C0519E5C-FF8E-479F-A150-C591E22EF1AA}" srcOrd="2" destOrd="0" parTransId="{16B498CC-DBFC-4781-866D-ADC8D2316231}" sibTransId="{D44D8021-F6A8-434F-8DD5-46D6DF460716}"/>
    <dgm:cxn modelId="{BFBD6792-BA4D-4132-8EAF-13186A1B3F2B}" srcId="{11B6B1EE-5385-4F50-A924-70CF52ACD735}" destId="{E42B6387-F7FB-4F68-895B-E12CC634E252}" srcOrd="3" destOrd="0" parTransId="{14347816-152E-4878-8AFD-FE44C377539B}" sibTransId="{9A8BC00F-595F-4967-A698-FCF57D73203A}"/>
    <dgm:cxn modelId="{67A6E71E-1E99-45D3-A82D-F5D9CB51C174}" type="presOf" srcId="{EECD20C6-D8E4-44BD-9DA7-C2E3FEBADDFF}" destId="{681C50C5-50F6-4949-9A35-419B5FA00520}" srcOrd="0" destOrd="0" presId="urn:microsoft.com/office/officeart/2005/8/layout/process1"/>
    <dgm:cxn modelId="{9F25CC6D-9120-49B2-A796-67521E310067}" type="presOf" srcId="{E42B6387-F7FB-4F68-895B-E12CC634E252}" destId="{29DF61B0-B870-4122-8B7B-9A8B8300A08A}" srcOrd="0" destOrd="0" presId="urn:microsoft.com/office/officeart/2005/8/layout/process1"/>
    <dgm:cxn modelId="{F3DB9454-29CD-4044-B237-81BD71ACF384}" type="presOf" srcId="{5086A6E7-F1E5-4C3B-AFA9-0195CC39A1CC}" destId="{6EA8B2F3-6B9C-4A4D-94AD-9B3474903E61}" srcOrd="0" destOrd="0" presId="urn:microsoft.com/office/officeart/2005/8/layout/process1"/>
    <dgm:cxn modelId="{932CDDC7-172F-4452-81D4-8484E41EA56E}" type="presOf" srcId="{D8B573A0-9539-4FC4-A792-6607166BDEF9}" destId="{0F4417A4-6AFB-4A90-99B4-4FF984556072}" srcOrd="0" destOrd="0" presId="urn:microsoft.com/office/officeart/2005/8/layout/process1"/>
    <dgm:cxn modelId="{6AB5FB1A-DA02-497E-9ABC-59736F1D802A}" srcId="{11B6B1EE-5385-4F50-A924-70CF52ACD735}" destId="{F49A7915-431A-4879-A720-E64589EF67B7}" srcOrd="5" destOrd="0" parTransId="{C983E7D8-8B8C-44F8-A848-B43AA0AE2FBC}" sibTransId="{EECD20C6-D8E4-44BD-9DA7-C2E3FEBADDFF}"/>
    <dgm:cxn modelId="{EEC41B73-59A5-4BF2-A866-37EAEFE0DB46}" srcId="{11B6B1EE-5385-4F50-A924-70CF52ACD735}" destId="{D8B573A0-9539-4FC4-A792-6607166BDEF9}" srcOrd="4" destOrd="0" parTransId="{50802126-37C5-433B-8146-5E5909DC24B1}" sibTransId="{F5D3EB08-C0AC-4D10-84FD-FC1AEF7ECE40}"/>
    <dgm:cxn modelId="{A7413C54-12D4-4259-BB9A-CFD4408F09BE}" type="presOf" srcId="{9A8BC00F-595F-4967-A698-FCF57D73203A}" destId="{FCDAA717-77AC-4A52-97E8-534A566E8D83}" srcOrd="0" destOrd="0" presId="urn:microsoft.com/office/officeart/2005/8/layout/process1"/>
    <dgm:cxn modelId="{3B3BB8B8-7B62-4583-ACA0-BAAE92A85576}" type="presOf" srcId="{9A8BC00F-595F-4967-A698-FCF57D73203A}" destId="{9A699554-6B82-45F5-B4BC-79735989F87A}" srcOrd="1" destOrd="0" presId="urn:microsoft.com/office/officeart/2005/8/layout/process1"/>
    <dgm:cxn modelId="{50575A54-262E-42B8-8317-28BB662F4F49}" type="presOf" srcId="{D44D8021-F6A8-434F-8DD5-46D6DF460716}" destId="{DA3EB18B-8419-457B-8A66-894992E68A8F}" srcOrd="0" destOrd="0" presId="urn:microsoft.com/office/officeart/2005/8/layout/process1"/>
    <dgm:cxn modelId="{950CF011-299F-4D88-B205-D254F3C2D511}" type="presOf" srcId="{11B6B1EE-5385-4F50-A924-70CF52ACD735}" destId="{1EF5EB41-320B-4505-83B0-64673B0D8F1C}" srcOrd="0" destOrd="0" presId="urn:microsoft.com/office/officeart/2005/8/layout/process1"/>
    <dgm:cxn modelId="{DE18C8EF-8F3D-4FAB-AFE5-F6ABEE759C0A}" type="presOf" srcId="{79482E9C-E3F3-490E-8DF6-7911DB36E261}" destId="{643304A8-7AE7-45B4-95CB-3E419E32613D}" srcOrd="1" destOrd="0" presId="urn:microsoft.com/office/officeart/2005/8/layout/process1"/>
    <dgm:cxn modelId="{063FFE6E-D6A5-4C56-B250-7D7ACA71CB26}" type="presOf" srcId="{79482E9C-E3F3-490E-8DF6-7911DB36E261}" destId="{FD0961F6-940C-42E7-A521-7878031E4F00}" srcOrd="0" destOrd="0" presId="urn:microsoft.com/office/officeart/2005/8/layout/process1"/>
    <dgm:cxn modelId="{2719EFEE-179C-4A03-B567-FD8E03BB77F4}" type="presParOf" srcId="{1EF5EB41-320B-4505-83B0-64673B0D8F1C}" destId="{C773B79F-01B6-4439-B76A-675072751369}" srcOrd="0" destOrd="0" presId="urn:microsoft.com/office/officeart/2005/8/layout/process1"/>
    <dgm:cxn modelId="{69BC5533-6CCA-4AAD-955A-F2BB3475F335}" type="presParOf" srcId="{1EF5EB41-320B-4505-83B0-64673B0D8F1C}" destId="{6EA8B2F3-6B9C-4A4D-94AD-9B3474903E61}" srcOrd="1" destOrd="0" presId="urn:microsoft.com/office/officeart/2005/8/layout/process1"/>
    <dgm:cxn modelId="{23815BA2-6244-4279-AD83-28C287A4895A}" type="presParOf" srcId="{6EA8B2F3-6B9C-4A4D-94AD-9B3474903E61}" destId="{4410945A-1AAA-4188-B303-6ED0ACC0A954}" srcOrd="0" destOrd="0" presId="urn:microsoft.com/office/officeart/2005/8/layout/process1"/>
    <dgm:cxn modelId="{FF2AD14B-C51D-446B-82F8-08EF3BCBD877}" type="presParOf" srcId="{1EF5EB41-320B-4505-83B0-64673B0D8F1C}" destId="{AD4DBEA5-491C-41AF-BD87-1BB0D66B869D}" srcOrd="2" destOrd="0" presId="urn:microsoft.com/office/officeart/2005/8/layout/process1"/>
    <dgm:cxn modelId="{C601E4F0-BEAB-443F-9D8C-5A0DF2DF7C53}" type="presParOf" srcId="{1EF5EB41-320B-4505-83B0-64673B0D8F1C}" destId="{FD0961F6-940C-42E7-A521-7878031E4F00}" srcOrd="3" destOrd="0" presId="urn:microsoft.com/office/officeart/2005/8/layout/process1"/>
    <dgm:cxn modelId="{27718E7C-EF86-4E63-945B-609B4E333191}" type="presParOf" srcId="{FD0961F6-940C-42E7-A521-7878031E4F00}" destId="{643304A8-7AE7-45B4-95CB-3E419E32613D}" srcOrd="0" destOrd="0" presId="urn:microsoft.com/office/officeart/2005/8/layout/process1"/>
    <dgm:cxn modelId="{6BC09E75-CAAA-4FF9-ABB9-D18FD2BEB4D6}" type="presParOf" srcId="{1EF5EB41-320B-4505-83B0-64673B0D8F1C}" destId="{278E5168-DFC6-4168-AD74-9D097BEF1F42}" srcOrd="4" destOrd="0" presId="urn:microsoft.com/office/officeart/2005/8/layout/process1"/>
    <dgm:cxn modelId="{91EAD15C-90FD-4108-A8DE-9349FDB40576}" type="presParOf" srcId="{1EF5EB41-320B-4505-83B0-64673B0D8F1C}" destId="{DA3EB18B-8419-457B-8A66-894992E68A8F}" srcOrd="5" destOrd="0" presId="urn:microsoft.com/office/officeart/2005/8/layout/process1"/>
    <dgm:cxn modelId="{7643F3F5-1DEE-4EC4-B48D-83A3694D215A}" type="presParOf" srcId="{DA3EB18B-8419-457B-8A66-894992E68A8F}" destId="{583B9D0D-F91D-4039-B7D6-05839F75EC0A}" srcOrd="0" destOrd="0" presId="urn:microsoft.com/office/officeart/2005/8/layout/process1"/>
    <dgm:cxn modelId="{28C24253-FE82-4F05-9590-604C7B63A1A9}" type="presParOf" srcId="{1EF5EB41-320B-4505-83B0-64673B0D8F1C}" destId="{29DF61B0-B870-4122-8B7B-9A8B8300A08A}" srcOrd="6" destOrd="0" presId="urn:microsoft.com/office/officeart/2005/8/layout/process1"/>
    <dgm:cxn modelId="{3C871357-2F1A-4D0A-994F-D883872EBE7A}" type="presParOf" srcId="{1EF5EB41-320B-4505-83B0-64673B0D8F1C}" destId="{FCDAA717-77AC-4A52-97E8-534A566E8D83}" srcOrd="7" destOrd="0" presId="urn:microsoft.com/office/officeart/2005/8/layout/process1"/>
    <dgm:cxn modelId="{5F44EF8F-9897-4552-A201-E2F792CEC219}" type="presParOf" srcId="{FCDAA717-77AC-4A52-97E8-534A566E8D83}" destId="{9A699554-6B82-45F5-B4BC-79735989F87A}" srcOrd="0" destOrd="0" presId="urn:microsoft.com/office/officeart/2005/8/layout/process1"/>
    <dgm:cxn modelId="{7077D89D-A76D-4340-B6D5-B96F1BE2C803}" type="presParOf" srcId="{1EF5EB41-320B-4505-83B0-64673B0D8F1C}" destId="{0F4417A4-6AFB-4A90-99B4-4FF984556072}" srcOrd="8" destOrd="0" presId="urn:microsoft.com/office/officeart/2005/8/layout/process1"/>
    <dgm:cxn modelId="{805D506D-2489-4ABC-BA3D-5FB62128B543}" type="presParOf" srcId="{1EF5EB41-320B-4505-83B0-64673B0D8F1C}" destId="{89A43B0C-8593-4EBD-B8A7-E2645A7F9E40}" srcOrd="9" destOrd="0" presId="urn:microsoft.com/office/officeart/2005/8/layout/process1"/>
    <dgm:cxn modelId="{68818777-88D3-4A46-AC31-6A5157CCFA9B}" type="presParOf" srcId="{89A43B0C-8593-4EBD-B8A7-E2645A7F9E40}" destId="{541319A7-BA0F-40DE-A8DF-9E45DC8A1B4E}" srcOrd="0" destOrd="0" presId="urn:microsoft.com/office/officeart/2005/8/layout/process1"/>
    <dgm:cxn modelId="{054A835F-2C2F-4579-83EB-3728387B668C}" type="presParOf" srcId="{1EF5EB41-320B-4505-83B0-64673B0D8F1C}" destId="{A3A8C646-80E2-4A3B-B997-8AB41642FC01}" srcOrd="10" destOrd="0" presId="urn:microsoft.com/office/officeart/2005/8/layout/process1"/>
    <dgm:cxn modelId="{834159E4-8854-479F-AA8C-3E1DE861D2A8}" type="presParOf" srcId="{1EF5EB41-320B-4505-83B0-64673B0D8F1C}" destId="{681C50C5-50F6-4949-9A35-419B5FA00520}" srcOrd="11" destOrd="0" presId="urn:microsoft.com/office/officeart/2005/8/layout/process1"/>
    <dgm:cxn modelId="{98365377-DB00-4FDF-AE00-DE9774EC253D}" type="presParOf" srcId="{681C50C5-50F6-4949-9A35-419B5FA00520}" destId="{E7D40F19-6512-4808-B71A-1D6CFC2F0726}" srcOrd="0" destOrd="0" presId="urn:microsoft.com/office/officeart/2005/8/layout/process1"/>
    <dgm:cxn modelId="{9F25692F-881E-4E0F-807F-63935AA12B12}" type="presParOf" srcId="{1EF5EB41-320B-4505-83B0-64673B0D8F1C}" destId="{A72E1A04-C520-4B1B-9FA2-92668CA3FBE9}" srcOrd="1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B6B1EE-5385-4F50-A924-70CF52ACD735}" type="doc">
      <dgm:prSet loTypeId="urn:microsoft.com/office/officeart/2005/8/layout/process1" loCatId="process" qsTypeId="urn:microsoft.com/office/officeart/2005/8/quickstyle/simple1" qsCatId="simple" csTypeId="urn:microsoft.com/office/officeart/2005/8/colors/accent1_2" csCatId="accent1" phldr="1"/>
      <dgm:spPr/>
    </dgm:pt>
    <dgm:pt modelId="{A75A189F-1479-4451-8BFC-829D499D14B8}">
      <dgm:prSet phldrT="[Text]"/>
      <dgm:spPr/>
      <dgm:t>
        <a:bodyPr/>
        <a:lstStyle/>
        <a:p>
          <a:r>
            <a:rPr lang="en-US" dirty="0" smtClean="0"/>
            <a:t>54</a:t>
          </a:r>
          <a:endParaRPr lang="en-US" dirty="0"/>
        </a:p>
      </dgm:t>
    </dgm:pt>
    <dgm:pt modelId="{4B7C816B-8EEB-4224-9D9F-162A11BC9BE4}" type="parTrans" cxnId="{9D845FD5-0882-4C60-BB01-1BE0046DC8E6}">
      <dgm:prSet/>
      <dgm:spPr/>
      <dgm:t>
        <a:bodyPr/>
        <a:lstStyle/>
        <a:p>
          <a:endParaRPr lang="en-US"/>
        </a:p>
      </dgm:t>
    </dgm:pt>
    <dgm:pt modelId="{5086A6E7-F1E5-4C3B-AFA9-0195CC39A1CC}" type="sibTrans" cxnId="{9D845FD5-0882-4C60-BB01-1BE0046DC8E6}">
      <dgm:prSet/>
      <dgm:spPr>
        <a:solidFill>
          <a:srgbClr val="00B050"/>
        </a:solidFill>
      </dgm:spPr>
      <dgm:t>
        <a:bodyPr/>
        <a:lstStyle/>
        <a:p>
          <a:endParaRPr lang="en-US" dirty="0">
            <a:solidFill>
              <a:srgbClr val="00B050"/>
            </a:solidFill>
          </a:endParaRPr>
        </a:p>
      </dgm:t>
    </dgm:pt>
    <dgm:pt modelId="{85CBF475-4040-4E59-903F-B54232A308FA}">
      <dgm:prSet phldrT="[Text]"/>
      <dgm:spPr/>
      <dgm:t>
        <a:bodyPr/>
        <a:lstStyle/>
        <a:p>
          <a:r>
            <a:rPr lang="en-US" b="1" dirty="0" smtClean="0">
              <a:solidFill>
                <a:schemeClr val="bg1"/>
              </a:solidFill>
            </a:rPr>
            <a:t>11</a:t>
          </a:r>
          <a:endParaRPr lang="en-US" b="1" dirty="0">
            <a:solidFill>
              <a:schemeClr val="bg1"/>
            </a:solidFill>
          </a:endParaRPr>
        </a:p>
      </dgm:t>
    </dgm:pt>
    <dgm:pt modelId="{90F0839A-3845-40AB-918C-1D88483258C8}" type="parTrans" cxnId="{CC5BD027-F4C3-4E0F-9AE6-875E3BE10B0B}">
      <dgm:prSet/>
      <dgm:spPr/>
      <dgm:t>
        <a:bodyPr/>
        <a:lstStyle/>
        <a:p>
          <a:endParaRPr lang="en-US"/>
        </a:p>
      </dgm:t>
    </dgm:pt>
    <dgm:pt modelId="{79482E9C-E3F3-490E-8DF6-7911DB36E261}" type="sibTrans" cxnId="{CC5BD027-F4C3-4E0F-9AE6-875E3BE10B0B}">
      <dgm:prSet/>
      <dgm:spPr/>
      <dgm:t>
        <a:bodyPr/>
        <a:lstStyle/>
        <a:p>
          <a:endParaRPr lang="en-US"/>
        </a:p>
      </dgm:t>
    </dgm:pt>
    <dgm:pt modelId="{C0519E5C-FF8E-479F-A150-C591E22EF1AA}">
      <dgm:prSet phldrT="[Text]"/>
      <dgm:spPr/>
      <dgm:t>
        <a:bodyPr/>
        <a:lstStyle/>
        <a:p>
          <a:pPr algn="ctr"/>
          <a:r>
            <a:rPr lang="en-US" dirty="0" smtClean="0"/>
            <a:t>49</a:t>
          </a:r>
          <a:endParaRPr lang="en-US" dirty="0"/>
        </a:p>
      </dgm:t>
    </dgm:pt>
    <dgm:pt modelId="{16B498CC-DBFC-4781-866D-ADC8D2316231}" type="parTrans" cxnId="{6AC1EEB3-8DAF-45DB-BEA2-140A3262AB94}">
      <dgm:prSet/>
      <dgm:spPr/>
      <dgm:t>
        <a:bodyPr/>
        <a:lstStyle/>
        <a:p>
          <a:endParaRPr lang="en-US"/>
        </a:p>
      </dgm:t>
    </dgm:pt>
    <dgm:pt modelId="{D44D8021-F6A8-434F-8DD5-46D6DF460716}" type="sibTrans" cxnId="{6AC1EEB3-8DAF-45DB-BEA2-140A3262AB94}">
      <dgm:prSet/>
      <dgm:spPr>
        <a:solidFill>
          <a:srgbClr val="FF0000"/>
        </a:solidFill>
      </dgm:spPr>
      <dgm:t>
        <a:bodyPr/>
        <a:lstStyle/>
        <a:p>
          <a:endParaRPr lang="en-US" dirty="0"/>
        </a:p>
      </dgm:t>
    </dgm:pt>
    <dgm:pt modelId="{E42B6387-F7FB-4F68-895B-E12CC634E252}">
      <dgm:prSet phldrT="[Text]"/>
      <dgm:spPr/>
      <dgm:t>
        <a:bodyPr/>
        <a:lstStyle/>
        <a:p>
          <a:r>
            <a:rPr lang="en-US" dirty="0" smtClean="0"/>
            <a:t>49-11=</a:t>
          </a:r>
          <a:r>
            <a:rPr lang="en-US" b="1" u="sng" dirty="0" smtClean="0">
              <a:solidFill>
                <a:schemeClr val="tx1">
                  <a:lumMod val="95000"/>
                  <a:lumOff val="5000"/>
                </a:schemeClr>
              </a:solidFill>
            </a:rPr>
            <a:t>38</a:t>
          </a:r>
          <a:endParaRPr lang="en-US" b="1" u="sng" dirty="0">
            <a:solidFill>
              <a:schemeClr val="tx1">
                <a:lumMod val="95000"/>
                <a:lumOff val="5000"/>
              </a:schemeClr>
            </a:solidFill>
          </a:endParaRPr>
        </a:p>
      </dgm:t>
    </dgm:pt>
    <dgm:pt modelId="{14347816-152E-4878-8AFD-FE44C377539B}" type="parTrans" cxnId="{BFBD6792-BA4D-4132-8EAF-13186A1B3F2B}">
      <dgm:prSet/>
      <dgm:spPr/>
      <dgm:t>
        <a:bodyPr/>
        <a:lstStyle/>
        <a:p>
          <a:endParaRPr lang="en-US"/>
        </a:p>
      </dgm:t>
    </dgm:pt>
    <dgm:pt modelId="{9A8BC00F-595F-4967-A698-FCF57D73203A}" type="sibTrans" cxnId="{BFBD6792-BA4D-4132-8EAF-13186A1B3F2B}">
      <dgm:prSet/>
      <dgm:spPr>
        <a:solidFill>
          <a:schemeClr val="tx1"/>
        </a:solidFill>
      </dgm:spPr>
      <dgm:t>
        <a:bodyPr/>
        <a:lstStyle/>
        <a:p>
          <a:endParaRPr lang="en-US"/>
        </a:p>
      </dgm:t>
    </dgm:pt>
    <dgm:pt modelId="{D8B573A0-9539-4FC4-A792-6607166BDEF9}">
      <dgm:prSet phldrT="[Text]"/>
      <dgm:spPr/>
      <dgm:t>
        <a:bodyPr/>
        <a:lstStyle/>
        <a:p>
          <a:r>
            <a:rPr lang="en-US" b="1" dirty="0" smtClean="0">
              <a:solidFill>
                <a:srgbClr val="FF0000"/>
              </a:solidFill>
            </a:rPr>
            <a:t>-16</a:t>
          </a:r>
          <a:endParaRPr lang="en-US" b="1" dirty="0">
            <a:solidFill>
              <a:srgbClr val="FF0000"/>
            </a:solidFill>
          </a:endParaRPr>
        </a:p>
      </dgm:t>
    </dgm:pt>
    <dgm:pt modelId="{50802126-37C5-433B-8146-5E5909DC24B1}" type="parTrans" cxnId="{EEC41B73-59A5-4BF2-A866-37EAEFE0DB46}">
      <dgm:prSet/>
      <dgm:spPr/>
      <dgm:t>
        <a:bodyPr/>
        <a:lstStyle/>
        <a:p>
          <a:endParaRPr lang="en-US"/>
        </a:p>
      </dgm:t>
    </dgm:pt>
    <dgm:pt modelId="{F5D3EB08-C0AC-4D10-84FD-FC1AEF7ECE40}" type="sibTrans" cxnId="{EEC41B73-59A5-4BF2-A866-37EAEFE0DB46}">
      <dgm:prSet/>
      <dgm:spPr>
        <a:solidFill>
          <a:schemeClr val="accent6">
            <a:lumMod val="75000"/>
          </a:schemeClr>
        </a:solidFill>
      </dgm:spPr>
      <dgm:t>
        <a:bodyPr/>
        <a:lstStyle/>
        <a:p>
          <a:endParaRPr lang="en-US" dirty="0"/>
        </a:p>
      </dgm:t>
    </dgm:pt>
    <dgm:pt modelId="{F49A7915-431A-4879-A720-E64589EF67B7}">
      <dgm:prSet phldrT="[Text]"/>
      <dgm:spPr/>
      <dgm:t>
        <a:bodyPr/>
        <a:lstStyle/>
        <a:p>
          <a:r>
            <a:rPr lang="en-US" dirty="0" smtClean="0"/>
            <a:t>38/54 </a:t>
          </a:r>
          <a:endParaRPr lang="en-US" dirty="0"/>
        </a:p>
      </dgm:t>
    </dgm:pt>
    <dgm:pt modelId="{C983E7D8-8B8C-44F8-A848-B43AA0AE2FBC}" type="parTrans" cxnId="{6AB5FB1A-DA02-497E-9ABC-59736F1D802A}">
      <dgm:prSet/>
      <dgm:spPr/>
      <dgm:t>
        <a:bodyPr/>
        <a:lstStyle/>
        <a:p>
          <a:endParaRPr lang="en-US"/>
        </a:p>
      </dgm:t>
    </dgm:pt>
    <dgm:pt modelId="{EECD20C6-D8E4-44BD-9DA7-C2E3FEBADDFF}" type="sibTrans" cxnId="{6AB5FB1A-DA02-497E-9ABC-59736F1D802A}">
      <dgm:prSet/>
      <dgm:spPr>
        <a:solidFill>
          <a:schemeClr val="tx1"/>
        </a:solidFill>
      </dgm:spPr>
      <dgm:t>
        <a:bodyPr/>
        <a:lstStyle/>
        <a:p>
          <a:endParaRPr lang="en-US"/>
        </a:p>
      </dgm:t>
    </dgm:pt>
    <dgm:pt modelId="{EA399B4F-8254-44DC-A887-C022831011AC}">
      <dgm:prSet phldrT="[Text]"/>
      <dgm:spPr/>
      <dgm:t>
        <a:bodyPr/>
        <a:lstStyle/>
        <a:p>
          <a:r>
            <a:rPr lang="en-US" b="1" dirty="0" smtClean="0">
              <a:solidFill>
                <a:schemeClr val="tx1">
                  <a:lumMod val="95000"/>
                  <a:lumOff val="5000"/>
                </a:schemeClr>
              </a:solidFill>
            </a:rPr>
            <a:t>70.38%</a:t>
          </a:r>
          <a:endParaRPr lang="en-US" b="1" dirty="0">
            <a:solidFill>
              <a:schemeClr val="tx1">
                <a:lumMod val="95000"/>
                <a:lumOff val="5000"/>
              </a:schemeClr>
            </a:solidFill>
          </a:endParaRPr>
        </a:p>
      </dgm:t>
    </dgm:pt>
    <dgm:pt modelId="{D2CE6BE7-A164-47CA-8CD0-BDEF94A9FB41}" type="parTrans" cxnId="{E4677835-A5FC-476F-BB33-A6FB498A9167}">
      <dgm:prSet/>
      <dgm:spPr/>
      <dgm:t>
        <a:bodyPr/>
        <a:lstStyle/>
        <a:p>
          <a:endParaRPr lang="en-US"/>
        </a:p>
      </dgm:t>
    </dgm:pt>
    <dgm:pt modelId="{FAE0DCB6-8543-4928-B0F4-1E8210D4845B}" type="sibTrans" cxnId="{E4677835-A5FC-476F-BB33-A6FB498A9167}">
      <dgm:prSet/>
      <dgm:spPr/>
      <dgm:t>
        <a:bodyPr/>
        <a:lstStyle/>
        <a:p>
          <a:endParaRPr lang="en-US"/>
        </a:p>
      </dgm:t>
    </dgm:pt>
    <dgm:pt modelId="{1EF5EB41-320B-4505-83B0-64673B0D8F1C}" type="pres">
      <dgm:prSet presAssocID="{11B6B1EE-5385-4F50-A924-70CF52ACD735}" presName="Name0" presStyleCnt="0">
        <dgm:presLayoutVars>
          <dgm:dir/>
          <dgm:resizeHandles val="exact"/>
        </dgm:presLayoutVars>
      </dgm:prSet>
      <dgm:spPr/>
    </dgm:pt>
    <dgm:pt modelId="{C773B79F-01B6-4439-B76A-675072751369}" type="pres">
      <dgm:prSet presAssocID="{A75A189F-1479-4451-8BFC-829D499D14B8}" presName="node" presStyleLbl="node1" presStyleIdx="0" presStyleCnt="7">
        <dgm:presLayoutVars>
          <dgm:bulletEnabled val="1"/>
        </dgm:presLayoutVars>
      </dgm:prSet>
      <dgm:spPr/>
      <dgm:t>
        <a:bodyPr/>
        <a:lstStyle/>
        <a:p>
          <a:endParaRPr lang="en-US"/>
        </a:p>
      </dgm:t>
    </dgm:pt>
    <dgm:pt modelId="{6EA8B2F3-6B9C-4A4D-94AD-9B3474903E61}" type="pres">
      <dgm:prSet presAssocID="{5086A6E7-F1E5-4C3B-AFA9-0195CC39A1CC}" presName="sibTrans" presStyleLbl="sibTrans2D1" presStyleIdx="0" presStyleCnt="6" custScaleX="132680" custScaleY="114688"/>
      <dgm:spPr>
        <a:prstGeom prst="mathPlus">
          <a:avLst/>
        </a:prstGeom>
      </dgm:spPr>
      <dgm:t>
        <a:bodyPr/>
        <a:lstStyle/>
        <a:p>
          <a:endParaRPr lang="en-US"/>
        </a:p>
      </dgm:t>
    </dgm:pt>
    <dgm:pt modelId="{4410945A-1AAA-4188-B303-6ED0ACC0A954}" type="pres">
      <dgm:prSet presAssocID="{5086A6E7-F1E5-4C3B-AFA9-0195CC39A1CC}" presName="connectorText" presStyleLbl="sibTrans2D1" presStyleIdx="0" presStyleCnt="6"/>
      <dgm:spPr>
        <a:prstGeom prst="mathPlus">
          <a:avLst/>
        </a:prstGeom>
      </dgm:spPr>
      <dgm:t>
        <a:bodyPr/>
        <a:lstStyle/>
        <a:p>
          <a:endParaRPr lang="en-US"/>
        </a:p>
      </dgm:t>
    </dgm:pt>
    <dgm:pt modelId="{AD4DBEA5-491C-41AF-BD87-1BB0D66B869D}" type="pres">
      <dgm:prSet presAssocID="{85CBF475-4040-4E59-903F-B54232A308FA}" presName="node" presStyleLbl="node1" presStyleIdx="1" presStyleCnt="7">
        <dgm:presLayoutVars>
          <dgm:bulletEnabled val="1"/>
        </dgm:presLayoutVars>
      </dgm:prSet>
      <dgm:spPr/>
      <dgm:t>
        <a:bodyPr/>
        <a:lstStyle/>
        <a:p>
          <a:endParaRPr lang="en-US"/>
        </a:p>
      </dgm:t>
    </dgm:pt>
    <dgm:pt modelId="{FD0961F6-940C-42E7-A521-7878031E4F00}" type="pres">
      <dgm:prSet presAssocID="{79482E9C-E3F3-490E-8DF6-7911DB36E261}" presName="sibTrans" presStyleLbl="sibTrans2D1" presStyleIdx="1" presStyleCnt="6"/>
      <dgm:spPr/>
      <dgm:t>
        <a:bodyPr/>
        <a:lstStyle/>
        <a:p>
          <a:endParaRPr lang="en-US"/>
        </a:p>
      </dgm:t>
    </dgm:pt>
    <dgm:pt modelId="{643304A8-7AE7-45B4-95CB-3E419E32613D}" type="pres">
      <dgm:prSet presAssocID="{79482E9C-E3F3-490E-8DF6-7911DB36E261}" presName="connectorText" presStyleLbl="sibTrans2D1" presStyleIdx="1" presStyleCnt="6"/>
      <dgm:spPr/>
      <dgm:t>
        <a:bodyPr/>
        <a:lstStyle/>
        <a:p>
          <a:endParaRPr lang="en-US"/>
        </a:p>
      </dgm:t>
    </dgm:pt>
    <dgm:pt modelId="{278E5168-DFC6-4168-AD74-9D097BEF1F42}" type="pres">
      <dgm:prSet presAssocID="{C0519E5C-FF8E-479F-A150-C591E22EF1AA}" presName="node" presStyleLbl="node1" presStyleIdx="2" presStyleCnt="7">
        <dgm:presLayoutVars>
          <dgm:bulletEnabled val="1"/>
        </dgm:presLayoutVars>
      </dgm:prSet>
      <dgm:spPr/>
      <dgm:t>
        <a:bodyPr/>
        <a:lstStyle/>
        <a:p>
          <a:endParaRPr lang="en-US"/>
        </a:p>
      </dgm:t>
    </dgm:pt>
    <dgm:pt modelId="{DA3EB18B-8419-457B-8A66-894992E68A8F}" type="pres">
      <dgm:prSet presAssocID="{D44D8021-F6A8-434F-8DD5-46D6DF460716}" presName="sibTrans" presStyleLbl="sibTrans2D1" presStyleIdx="2" presStyleCnt="6" custScaleX="153458" custScaleY="143136"/>
      <dgm:spPr>
        <a:prstGeom prst="mathMinus">
          <a:avLst/>
        </a:prstGeom>
      </dgm:spPr>
      <dgm:t>
        <a:bodyPr/>
        <a:lstStyle/>
        <a:p>
          <a:endParaRPr lang="en-US"/>
        </a:p>
      </dgm:t>
    </dgm:pt>
    <dgm:pt modelId="{583B9D0D-F91D-4039-B7D6-05839F75EC0A}" type="pres">
      <dgm:prSet presAssocID="{D44D8021-F6A8-434F-8DD5-46D6DF460716}" presName="connectorText" presStyleLbl="sibTrans2D1" presStyleIdx="2" presStyleCnt="6"/>
      <dgm:spPr/>
      <dgm:t>
        <a:bodyPr/>
        <a:lstStyle/>
        <a:p>
          <a:endParaRPr lang="en-US"/>
        </a:p>
      </dgm:t>
    </dgm:pt>
    <dgm:pt modelId="{29DF61B0-B870-4122-8B7B-9A8B8300A08A}" type="pres">
      <dgm:prSet presAssocID="{E42B6387-F7FB-4F68-895B-E12CC634E252}" presName="node" presStyleLbl="node1" presStyleIdx="3" presStyleCnt="7">
        <dgm:presLayoutVars>
          <dgm:bulletEnabled val="1"/>
        </dgm:presLayoutVars>
      </dgm:prSet>
      <dgm:spPr/>
      <dgm:t>
        <a:bodyPr/>
        <a:lstStyle/>
        <a:p>
          <a:endParaRPr lang="en-US"/>
        </a:p>
      </dgm:t>
    </dgm:pt>
    <dgm:pt modelId="{FCDAA717-77AC-4A52-97E8-534A566E8D83}" type="pres">
      <dgm:prSet presAssocID="{9A8BC00F-595F-4967-A698-FCF57D73203A}" presName="sibTrans" presStyleLbl="sibTrans2D1" presStyleIdx="3" presStyleCnt="6"/>
      <dgm:spPr>
        <a:prstGeom prst="mathEqual">
          <a:avLst/>
        </a:prstGeom>
      </dgm:spPr>
      <dgm:t>
        <a:bodyPr/>
        <a:lstStyle/>
        <a:p>
          <a:endParaRPr lang="en-US"/>
        </a:p>
      </dgm:t>
    </dgm:pt>
    <dgm:pt modelId="{9A699554-6B82-45F5-B4BC-79735989F87A}" type="pres">
      <dgm:prSet presAssocID="{9A8BC00F-595F-4967-A698-FCF57D73203A}" presName="connectorText" presStyleLbl="sibTrans2D1" presStyleIdx="3" presStyleCnt="6"/>
      <dgm:spPr/>
      <dgm:t>
        <a:bodyPr/>
        <a:lstStyle/>
        <a:p>
          <a:endParaRPr lang="en-US"/>
        </a:p>
      </dgm:t>
    </dgm:pt>
    <dgm:pt modelId="{0F4417A4-6AFB-4A90-99B4-4FF984556072}" type="pres">
      <dgm:prSet presAssocID="{D8B573A0-9539-4FC4-A792-6607166BDEF9}" presName="node" presStyleLbl="node1" presStyleIdx="4" presStyleCnt="7">
        <dgm:presLayoutVars>
          <dgm:bulletEnabled val="1"/>
        </dgm:presLayoutVars>
      </dgm:prSet>
      <dgm:spPr/>
      <dgm:t>
        <a:bodyPr/>
        <a:lstStyle/>
        <a:p>
          <a:endParaRPr lang="en-US"/>
        </a:p>
      </dgm:t>
    </dgm:pt>
    <dgm:pt modelId="{89A43B0C-8593-4EBD-B8A7-E2645A7F9E40}" type="pres">
      <dgm:prSet presAssocID="{F5D3EB08-C0AC-4D10-84FD-FC1AEF7ECE40}" presName="sibTrans" presStyleLbl="sibTrans2D1" presStyleIdx="4" presStyleCnt="6"/>
      <dgm:spPr>
        <a:prstGeom prst="mathDivide">
          <a:avLst/>
        </a:prstGeom>
      </dgm:spPr>
      <dgm:t>
        <a:bodyPr/>
        <a:lstStyle/>
        <a:p>
          <a:endParaRPr lang="en-US"/>
        </a:p>
      </dgm:t>
    </dgm:pt>
    <dgm:pt modelId="{541319A7-BA0F-40DE-A8DF-9E45DC8A1B4E}" type="pres">
      <dgm:prSet presAssocID="{F5D3EB08-C0AC-4D10-84FD-FC1AEF7ECE40}" presName="connectorText" presStyleLbl="sibTrans2D1" presStyleIdx="4" presStyleCnt="6"/>
      <dgm:spPr>
        <a:prstGeom prst="mathDivide">
          <a:avLst/>
        </a:prstGeom>
      </dgm:spPr>
      <dgm:t>
        <a:bodyPr/>
        <a:lstStyle/>
        <a:p>
          <a:endParaRPr lang="en-US"/>
        </a:p>
      </dgm:t>
    </dgm:pt>
    <dgm:pt modelId="{A3A8C646-80E2-4A3B-B997-8AB41642FC01}" type="pres">
      <dgm:prSet presAssocID="{F49A7915-431A-4879-A720-E64589EF67B7}" presName="node" presStyleLbl="node1" presStyleIdx="5" presStyleCnt="7">
        <dgm:presLayoutVars>
          <dgm:bulletEnabled val="1"/>
        </dgm:presLayoutVars>
      </dgm:prSet>
      <dgm:spPr/>
      <dgm:t>
        <a:bodyPr/>
        <a:lstStyle/>
        <a:p>
          <a:endParaRPr lang="en-US"/>
        </a:p>
      </dgm:t>
    </dgm:pt>
    <dgm:pt modelId="{656CCE8A-047B-4AEA-8DCD-7EFF58F122EC}" type="pres">
      <dgm:prSet presAssocID="{EECD20C6-D8E4-44BD-9DA7-C2E3FEBADDFF}" presName="sibTrans" presStyleLbl="sibTrans2D1" presStyleIdx="5" presStyleCnt="6"/>
      <dgm:spPr>
        <a:prstGeom prst="mathEqual">
          <a:avLst/>
        </a:prstGeom>
      </dgm:spPr>
      <dgm:t>
        <a:bodyPr/>
        <a:lstStyle/>
        <a:p>
          <a:endParaRPr lang="en-US"/>
        </a:p>
      </dgm:t>
    </dgm:pt>
    <dgm:pt modelId="{B727E750-02F4-47AA-9437-FF62A345CE7C}" type="pres">
      <dgm:prSet presAssocID="{EECD20C6-D8E4-44BD-9DA7-C2E3FEBADDFF}" presName="connectorText" presStyleLbl="sibTrans2D1" presStyleIdx="5" presStyleCnt="6"/>
      <dgm:spPr/>
      <dgm:t>
        <a:bodyPr/>
        <a:lstStyle/>
        <a:p>
          <a:endParaRPr lang="en-US"/>
        </a:p>
      </dgm:t>
    </dgm:pt>
    <dgm:pt modelId="{113B79A4-7ED4-4D1C-A18D-883863B2DDAA}" type="pres">
      <dgm:prSet presAssocID="{EA399B4F-8254-44DC-A887-C022831011AC}" presName="node" presStyleLbl="node1" presStyleIdx="6" presStyleCnt="7">
        <dgm:presLayoutVars>
          <dgm:bulletEnabled val="1"/>
        </dgm:presLayoutVars>
      </dgm:prSet>
      <dgm:spPr/>
      <dgm:t>
        <a:bodyPr/>
        <a:lstStyle/>
        <a:p>
          <a:endParaRPr lang="en-US"/>
        </a:p>
      </dgm:t>
    </dgm:pt>
  </dgm:ptLst>
  <dgm:cxnLst>
    <dgm:cxn modelId="{CC5BD027-F4C3-4E0F-9AE6-875E3BE10B0B}" srcId="{11B6B1EE-5385-4F50-A924-70CF52ACD735}" destId="{85CBF475-4040-4E59-903F-B54232A308FA}" srcOrd="1" destOrd="0" parTransId="{90F0839A-3845-40AB-918C-1D88483258C8}" sibTransId="{79482E9C-E3F3-490E-8DF6-7911DB36E261}"/>
    <dgm:cxn modelId="{E4677835-A5FC-476F-BB33-A6FB498A9167}" srcId="{11B6B1EE-5385-4F50-A924-70CF52ACD735}" destId="{EA399B4F-8254-44DC-A887-C022831011AC}" srcOrd="6" destOrd="0" parTransId="{D2CE6BE7-A164-47CA-8CD0-BDEF94A9FB41}" sibTransId="{FAE0DCB6-8543-4928-B0F4-1E8210D4845B}"/>
    <dgm:cxn modelId="{FD26220D-911E-4633-9CFF-B86BC64E37E5}" type="presOf" srcId="{C0519E5C-FF8E-479F-A150-C591E22EF1AA}" destId="{278E5168-DFC6-4168-AD74-9D097BEF1F42}" srcOrd="0" destOrd="0" presId="urn:microsoft.com/office/officeart/2005/8/layout/process1"/>
    <dgm:cxn modelId="{29573463-F53C-4859-9C4C-5B86B7ED1E5F}" type="presOf" srcId="{5086A6E7-F1E5-4C3B-AFA9-0195CC39A1CC}" destId="{6EA8B2F3-6B9C-4A4D-94AD-9B3474903E61}" srcOrd="0" destOrd="0" presId="urn:microsoft.com/office/officeart/2005/8/layout/process1"/>
    <dgm:cxn modelId="{06332E9A-17BA-4C1C-9370-5FF0AEC9368B}" type="presOf" srcId="{5086A6E7-F1E5-4C3B-AFA9-0195CC39A1CC}" destId="{4410945A-1AAA-4188-B303-6ED0ACC0A954}" srcOrd="1" destOrd="0" presId="urn:microsoft.com/office/officeart/2005/8/layout/process1"/>
    <dgm:cxn modelId="{EDD5AE99-4C76-42C5-89F7-F49E1D925F1F}" type="presOf" srcId="{EECD20C6-D8E4-44BD-9DA7-C2E3FEBADDFF}" destId="{656CCE8A-047B-4AEA-8DCD-7EFF58F122EC}" srcOrd="0" destOrd="0" presId="urn:microsoft.com/office/officeart/2005/8/layout/process1"/>
    <dgm:cxn modelId="{5109EEAE-C923-453F-8EC1-364A3DCC8DC2}" type="presOf" srcId="{11B6B1EE-5385-4F50-A924-70CF52ACD735}" destId="{1EF5EB41-320B-4505-83B0-64673B0D8F1C}" srcOrd="0" destOrd="0" presId="urn:microsoft.com/office/officeart/2005/8/layout/process1"/>
    <dgm:cxn modelId="{E32C529B-84E4-473F-93C0-7DECCCD1552D}" type="presOf" srcId="{79482E9C-E3F3-490E-8DF6-7911DB36E261}" destId="{FD0961F6-940C-42E7-A521-7878031E4F00}" srcOrd="0" destOrd="0" presId="urn:microsoft.com/office/officeart/2005/8/layout/process1"/>
    <dgm:cxn modelId="{18250B19-6988-403B-A676-05803C727712}" type="presOf" srcId="{D44D8021-F6A8-434F-8DD5-46D6DF460716}" destId="{DA3EB18B-8419-457B-8A66-894992E68A8F}" srcOrd="0" destOrd="0" presId="urn:microsoft.com/office/officeart/2005/8/layout/process1"/>
    <dgm:cxn modelId="{BEA42F29-8048-49CF-AAAF-711ECFDF7809}" type="presOf" srcId="{EECD20C6-D8E4-44BD-9DA7-C2E3FEBADDFF}" destId="{B727E750-02F4-47AA-9437-FF62A345CE7C}" srcOrd="1" destOrd="0" presId="urn:microsoft.com/office/officeart/2005/8/layout/process1"/>
    <dgm:cxn modelId="{341B4EA8-51A0-47AB-A1A6-C3A5AC934EC3}" type="presOf" srcId="{E42B6387-F7FB-4F68-895B-E12CC634E252}" destId="{29DF61B0-B870-4122-8B7B-9A8B8300A08A}" srcOrd="0" destOrd="0" presId="urn:microsoft.com/office/officeart/2005/8/layout/process1"/>
    <dgm:cxn modelId="{DF43BE53-E1E9-4314-9329-3DB7CB837176}" type="presOf" srcId="{79482E9C-E3F3-490E-8DF6-7911DB36E261}" destId="{643304A8-7AE7-45B4-95CB-3E419E32613D}" srcOrd="1" destOrd="0" presId="urn:microsoft.com/office/officeart/2005/8/layout/process1"/>
    <dgm:cxn modelId="{9F74D8BD-DD57-4634-B712-8BF0BA661873}" type="presOf" srcId="{9A8BC00F-595F-4967-A698-FCF57D73203A}" destId="{FCDAA717-77AC-4A52-97E8-534A566E8D83}" srcOrd="0" destOrd="0" presId="urn:microsoft.com/office/officeart/2005/8/layout/process1"/>
    <dgm:cxn modelId="{CA361D23-2A6F-4421-BC03-3596394CECAF}" type="presOf" srcId="{F5D3EB08-C0AC-4D10-84FD-FC1AEF7ECE40}" destId="{89A43B0C-8593-4EBD-B8A7-E2645A7F9E40}" srcOrd="0" destOrd="0" presId="urn:microsoft.com/office/officeart/2005/8/layout/process1"/>
    <dgm:cxn modelId="{9D845FD5-0882-4C60-BB01-1BE0046DC8E6}" srcId="{11B6B1EE-5385-4F50-A924-70CF52ACD735}" destId="{A75A189F-1479-4451-8BFC-829D499D14B8}" srcOrd="0" destOrd="0" parTransId="{4B7C816B-8EEB-4224-9D9F-162A11BC9BE4}" sibTransId="{5086A6E7-F1E5-4C3B-AFA9-0195CC39A1CC}"/>
    <dgm:cxn modelId="{036E1499-1839-444B-AD7E-8095BCD077A5}" type="presOf" srcId="{A75A189F-1479-4451-8BFC-829D499D14B8}" destId="{C773B79F-01B6-4439-B76A-675072751369}" srcOrd="0" destOrd="0" presId="urn:microsoft.com/office/officeart/2005/8/layout/process1"/>
    <dgm:cxn modelId="{2B46A561-1771-429C-AC63-D02D0BA9DB68}" type="presOf" srcId="{9A8BC00F-595F-4967-A698-FCF57D73203A}" destId="{9A699554-6B82-45F5-B4BC-79735989F87A}" srcOrd="1" destOrd="0" presId="urn:microsoft.com/office/officeart/2005/8/layout/process1"/>
    <dgm:cxn modelId="{6AC1EEB3-8DAF-45DB-BEA2-140A3262AB94}" srcId="{11B6B1EE-5385-4F50-A924-70CF52ACD735}" destId="{C0519E5C-FF8E-479F-A150-C591E22EF1AA}" srcOrd="2" destOrd="0" parTransId="{16B498CC-DBFC-4781-866D-ADC8D2316231}" sibTransId="{D44D8021-F6A8-434F-8DD5-46D6DF460716}"/>
    <dgm:cxn modelId="{78F24257-5530-4A80-AC6C-421A284B625C}" type="presOf" srcId="{F5D3EB08-C0AC-4D10-84FD-FC1AEF7ECE40}" destId="{541319A7-BA0F-40DE-A8DF-9E45DC8A1B4E}" srcOrd="1" destOrd="0" presId="urn:microsoft.com/office/officeart/2005/8/layout/process1"/>
    <dgm:cxn modelId="{BFBD6792-BA4D-4132-8EAF-13186A1B3F2B}" srcId="{11B6B1EE-5385-4F50-A924-70CF52ACD735}" destId="{E42B6387-F7FB-4F68-895B-E12CC634E252}" srcOrd="3" destOrd="0" parTransId="{14347816-152E-4878-8AFD-FE44C377539B}" sibTransId="{9A8BC00F-595F-4967-A698-FCF57D73203A}"/>
    <dgm:cxn modelId="{D93CC5B1-8941-49E5-A54B-A1A589D3E518}" type="presOf" srcId="{D44D8021-F6A8-434F-8DD5-46D6DF460716}" destId="{583B9D0D-F91D-4039-B7D6-05839F75EC0A}" srcOrd="1" destOrd="0" presId="urn:microsoft.com/office/officeart/2005/8/layout/process1"/>
    <dgm:cxn modelId="{6AB5FB1A-DA02-497E-9ABC-59736F1D802A}" srcId="{11B6B1EE-5385-4F50-A924-70CF52ACD735}" destId="{F49A7915-431A-4879-A720-E64589EF67B7}" srcOrd="5" destOrd="0" parTransId="{C983E7D8-8B8C-44F8-A848-B43AA0AE2FBC}" sibTransId="{EECD20C6-D8E4-44BD-9DA7-C2E3FEBADDFF}"/>
    <dgm:cxn modelId="{EEC41B73-59A5-4BF2-A866-37EAEFE0DB46}" srcId="{11B6B1EE-5385-4F50-A924-70CF52ACD735}" destId="{D8B573A0-9539-4FC4-A792-6607166BDEF9}" srcOrd="4" destOrd="0" parTransId="{50802126-37C5-433B-8146-5E5909DC24B1}" sibTransId="{F5D3EB08-C0AC-4D10-84FD-FC1AEF7ECE40}"/>
    <dgm:cxn modelId="{B66C5DDF-FCC2-43E7-B822-AAF8B3D60EA1}" type="presOf" srcId="{EA399B4F-8254-44DC-A887-C022831011AC}" destId="{113B79A4-7ED4-4D1C-A18D-883863B2DDAA}" srcOrd="0" destOrd="0" presId="urn:microsoft.com/office/officeart/2005/8/layout/process1"/>
    <dgm:cxn modelId="{0DD6696E-40A5-4D27-9ECF-31CFFB2FB001}" type="presOf" srcId="{85CBF475-4040-4E59-903F-B54232A308FA}" destId="{AD4DBEA5-491C-41AF-BD87-1BB0D66B869D}" srcOrd="0" destOrd="0" presId="urn:microsoft.com/office/officeart/2005/8/layout/process1"/>
    <dgm:cxn modelId="{369EB945-38AF-4359-B8A3-DC793DD43FCC}" type="presOf" srcId="{F49A7915-431A-4879-A720-E64589EF67B7}" destId="{A3A8C646-80E2-4A3B-B997-8AB41642FC01}" srcOrd="0" destOrd="0" presId="urn:microsoft.com/office/officeart/2005/8/layout/process1"/>
    <dgm:cxn modelId="{32C0EFDE-33E2-44AB-BC6D-BBB721541EFA}" type="presOf" srcId="{D8B573A0-9539-4FC4-A792-6607166BDEF9}" destId="{0F4417A4-6AFB-4A90-99B4-4FF984556072}" srcOrd="0" destOrd="0" presId="urn:microsoft.com/office/officeart/2005/8/layout/process1"/>
    <dgm:cxn modelId="{B2959904-A494-4145-8635-480EFDC843D3}" type="presParOf" srcId="{1EF5EB41-320B-4505-83B0-64673B0D8F1C}" destId="{C773B79F-01B6-4439-B76A-675072751369}" srcOrd="0" destOrd="0" presId="urn:microsoft.com/office/officeart/2005/8/layout/process1"/>
    <dgm:cxn modelId="{D300D9DF-A9A8-44AF-AD7A-41D65D13FBD2}" type="presParOf" srcId="{1EF5EB41-320B-4505-83B0-64673B0D8F1C}" destId="{6EA8B2F3-6B9C-4A4D-94AD-9B3474903E61}" srcOrd="1" destOrd="0" presId="urn:microsoft.com/office/officeart/2005/8/layout/process1"/>
    <dgm:cxn modelId="{EFFA2228-A282-4F5B-892B-B19C03F4B14C}" type="presParOf" srcId="{6EA8B2F3-6B9C-4A4D-94AD-9B3474903E61}" destId="{4410945A-1AAA-4188-B303-6ED0ACC0A954}" srcOrd="0" destOrd="0" presId="urn:microsoft.com/office/officeart/2005/8/layout/process1"/>
    <dgm:cxn modelId="{A2270E86-DCD8-4002-A36D-22EAC5FCB511}" type="presParOf" srcId="{1EF5EB41-320B-4505-83B0-64673B0D8F1C}" destId="{AD4DBEA5-491C-41AF-BD87-1BB0D66B869D}" srcOrd="2" destOrd="0" presId="urn:microsoft.com/office/officeart/2005/8/layout/process1"/>
    <dgm:cxn modelId="{301489BF-A2B4-42F0-9BE7-5D4B41E0F47A}" type="presParOf" srcId="{1EF5EB41-320B-4505-83B0-64673B0D8F1C}" destId="{FD0961F6-940C-42E7-A521-7878031E4F00}" srcOrd="3" destOrd="0" presId="urn:microsoft.com/office/officeart/2005/8/layout/process1"/>
    <dgm:cxn modelId="{CB22CBD5-FA79-42E4-8732-C4E5EC76299A}" type="presParOf" srcId="{FD0961F6-940C-42E7-A521-7878031E4F00}" destId="{643304A8-7AE7-45B4-95CB-3E419E32613D}" srcOrd="0" destOrd="0" presId="urn:microsoft.com/office/officeart/2005/8/layout/process1"/>
    <dgm:cxn modelId="{A096A684-1E27-4842-857E-87E28CCEDEA7}" type="presParOf" srcId="{1EF5EB41-320B-4505-83B0-64673B0D8F1C}" destId="{278E5168-DFC6-4168-AD74-9D097BEF1F42}" srcOrd="4" destOrd="0" presId="urn:microsoft.com/office/officeart/2005/8/layout/process1"/>
    <dgm:cxn modelId="{7F2F0A24-1BD0-4B4B-A6D7-84337618E8ED}" type="presParOf" srcId="{1EF5EB41-320B-4505-83B0-64673B0D8F1C}" destId="{DA3EB18B-8419-457B-8A66-894992E68A8F}" srcOrd="5" destOrd="0" presId="urn:microsoft.com/office/officeart/2005/8/layout/process1"/>
    <dgm:cxn modelId="{7359F112-E3C9-4F61-AD66-7A9B39CCF6CE}" type="presParOf" srcId="{DA3EB18B-8419-457B-8A66-894992E68A8F}" destId="{583B9D0D-F91D-4039-B7D6-05839F75EC0A}" srcOrd="0" destOrd="0" presId="urn:microsoft.com/office/officeart/2005/8/layout/process1"/>
    <dgm:cxn modelId="{EA6E3FDC-030C-4157-B9CC-632115A8CA7D}" type="presParOf" srcId="{1EF5EB41-320B-4505-83B0-64673B0D8F1C}" destId="{29DF61B0-B870-4122-8B7B-9A8B8300A08A}" srcOrd="6" destOrd="0" presId="urn:microsoft.com/office/officeart/2005/8/layout/process1"/>
    <dgm:cxn modelId="{173D186B-80C6-4A26-8324-5A03742746EC}" type="presParOf" srcId="{1EF5EB41-320B-4505-83B0-64673B0D8F1C}" destId="{FCDAA717-77AC-4A52-97E8-534A566E8D83}" srcOrd="7" destOrd="0" presId="urn:microsoft.com/office/officeart/2005/8/layout/process1"/>
    <dgm:cxn modelId="{B2294A02-9B14-489A-A6E3-BA4E09D0A23B}" type="presParOf" srcId="{FCDAA717-77AC-4A52-97E8-534A566E8D83}" destId="{9A699554-6B82-45F5-B4BC-79735989F87A}" srcOrd="0" destOrd="0" presId="urn:microsoft.com/office/officeart/2005/8/layout/process1"/>
    <dgm:cxn modelId="{63FFB164-D76D-4A08-A8B8-67CA5192951F}" type="presParOf" srcId="{1EF5EB41-320B-4505-83B0-64673B0D8F1C}" destId="{0F4417A4-6AFB-4A90-99B4-4FF984556072}" srcOrd="8" destOrd="0" presId="urn:microsoft.com/office/officeart/2005/8/layout/process1"/>
    <dgm:cxn modelId="{DB4C0A0E-2B72-4E81-B1E2-4A1E6E29FAB2}" type="presParOf" srcId="{1EF5EB41-320B-4505-83B0-64673B0D8F1C}" destId="{89A43B0C-8593-4EBD-B8A7-E2645A7F9E40}" srcOrd="9" destOrd="0" presId="urn:microsoft.com/office/officeart/2005/8/layout/process1"/>
    <dgm:cxn modelId="{E6100BDC-F256-4F44-AA3F-80BB16D5C7A5}" type="presParOf" srcId="{89A43B0C-8593-4EBD-B8A7-E2645A7F9E40}" destId="{541319A7-BA0F-40DE-A8DF-9E45DC8A1B4E}" srcOrd="0" destOrd="0" presId="urn:microsoft.com/office/officeart/2005/8/layout/process1"/>
    <dgm:cxn modelId="{F60952B6-4556-4511-ABB5-1A1EEE9C7C11}" type="presParOf" srcId="{1EF5EB41-320B-4505-83B0-64673B0D8F1C}" destId="{A3A8C646-80E2-4A3B-B997-8AB41642FC01}" srcOrd="10" destOrd="0" presId="urn:microsoft.com/office/officeart/2005/8/layout/process1"/>
    <dgm:cxn modelId="{F2B88BBE-A7D4-4CA2-91CF-BED30BA5A565}" type="presParOf" srcId="{1EF5EB41-320B-4505-83B0-64673B0D8F1C}" destId="{656CCE8A-047B-4AEA-8DCD-7EFF58F122EC}" srcOrd="11" destOrd="0" presId="urn:microsoft.com/office/officeart/2005/8/layout/process1"/>
    <dgm:cxn modelId="{94AA06FB-B153-441B-AC58-8EF98F7989BD}" type="presParOf" srcId="{656CCE8A-047B-4AEA-8DCD-7EFF58F122EC}" destId="{B727E750-02F4-47AA-9437-FF62A345CE7C}" srcOrd="0" destOrd="0" presId="urn:microsoft.com/office/officeart/2005/8/layout/process1"/>
    <dgm:cxn modelId="{9108CD9A-1556-4729-9753-D6C940FF6084}" type="presParOf" srcId="{1EF5EB41-320B-4505-83B0-64673B0D8F1C}" destId="{113B79A4-7ED4-4D1C-A18D-883863B2DDAA}" srcOrd="1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59AF76-F7FD-424B-8831-8C2A297630DF}"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6ABC5FE9-1686-4D70-8C65-9BD7F7FD1605}">
      <dgm:prSet phldrT="[Text]" custT="1"/>
      <dgm:spPr/>
      <dgm:t>
        <a:bodyPr/>
        <a:lstStyle/>
        <a:p>
          <a:r>
            <a:rPr lang="en-US" sz="5400" dirty="0" smtClean="0"/>
            <a:t>Membership Goals </a:t>
          </a:r>
          <a:endParaRPr lang="en-US" sz="5400" dirty="0"/>
        </a:p>
      </dgm:t>
    </dgm:pt>
    <dgm:pt modelId="{43E29F03-B8EF-4CC2-A7E4-E1634020C79A}" type="parTrans" cxnId="{408CD44D-3212-48D4-A082-CCA0AF519E96}">
      <dgm:prSet/>
      <dgm:spPr/>
      <dgm:t>
        <a:bodyPr/>
        <a:lstStyle/>
        <a:p>
          <a:endParaRPr lang="en-US"/>
        </a:p>
      </dgm:t>
    </dgm:pt>
    <dgm:pt modelId="{FAFCB3AB-C08C-47AE-A127-40165E99DB81}" type="sibTrans" cxnId="{408CD44D-3212-48D4-A082-CCA0AF519E96}">
      <dgm:prSet/>
      <dgm:spPr/>
      <dgm:t>
        <a:bodyPr/>
        <a:lstStyle/>
        <a:p>
          <a:endParaRPr lang="en-US"/>
        </a:p>
      </dgm:t>
    </dgm:pt>
    <dgm:pt modelId="{8335679E-EDAC-440B-B38E-4181DF1B3E8E}">
      <dgm:prSet phldrT="[Text]" custT="1"/>
      <dgm:spPr/>
      <dgm:t>
        <a:bodyPr/>
        <a:lstStyle/>
        <a:p>
          <a:pPr>
            <a:spcAft>
              <a:spcPts val="0"/>
            </a:spcAft>
          </a:pPr>
          <a:r>
            <a:rPr lang="en-US" sz="3200" b="1" u="sng" dirty="0" smtClean="0">
              <a:solidFill>
                <a:srgbClr val="9E1106"/>
              </a:solidFill>
              <a:effectLst>
                <a:outerShdw blurRad="38100" dist="38100" dir="2700000" algn="tl">
                  <a:srgbClr val="000000">
                    <a:alpha val="43137"/>
                  </a:srgbClr>
                </a:outerShdw>
              </a:effectLst>
            </a:rPr>
            <a:t>Attract new members</a:t>
          </a:r>
        </a:p>
        <a:p>
          <a:pPr>
            <a:spcAft>
              <a:spcPts val="0"/>
            </a:spcAft>
          </a:pPr>
          <a:r>
            <a:rPr lang="en-US" sz="1600" dirty="0" smtClean="0"/>
            <a:t>(set a target rate)</a:t>
          </a:r>
          <a:endParaRPr lang="en-US" sz="1600" dirty="0"/>
        </a:p>
      </dgm:t>
    </dgm:pt>
    <dgm:pt modelId="{87A96687-91CE-4806-BD2F-362959F0F1DD}" type="parTrans" cxnId="{32A9012E-5443-4C54-82D4-C65C8E696EDB}">
      <dgm:prSet/>
      <dgm:spPr/>
      <dgm:t>
        <a:bodyPr/>
        <a:lstStyle/>
        <a:p>
          <a:endParaRPr lang="en-US"/>
        </a:p>
      </dgm:t>
    </dgm:pt>
    <dgm:pt modelId="{B911C80C-AA56-4199-9D6A-1DC4F67CED0F}" type="sibTrans" cxnId="{32A9012E-5443-4C54-82D4-C65C8E696EDB}">
      <dgm:prSet/>
      <dgm:spPr/>
      <dgm:t>
        <a:bodyPr/>
        <a:lstStyle/>
        <a:p>
          <a:endParaRPr lang="en-US"/>
        </a:p>
      </dgm:t>
    </dgm:pt>
    <dgm:pt modelId="{ED1FB446-B02C-4953-B0B4-BEFA9A4ABD6B}">
      <dgm:prSet phldrT="[Text]" custT="1"/>
      <dgm:spPr/>
      <dgm:t>
        <a:bodyPr/>
        <a:lstStyle/>
        <a:p>
          <a:pPr>
            <a:spcAft>
              <a:spcPct val="35000"/>
            </a:spcAft>
          </a:pPr>
          <a:r>
            <a:rPr lang="en-US" sz="3200" b="1" u="sng" dirty="0" smtClean="0">
              <a:solidFill>
                <a:srgbClr val="9E1106"/>
              </a:solidFill>
              <a:effectLst>
                <a:outerShdw blurRad="38100" dist="38100" dir="2700000" algn="tl">
                  <a:srgbClr val="000000">
                    <a:alpha val="43137"/>
                  </a:srgbClr>
                </a:outerShdw>
              </a:effectLst>
            </a:rPr>
            <a:t>Retain, Retain, Retain!</a:t>
          </a:r>
        </a:p>
        <a:p>
          <a:pPr>
            <a:spcAft>
              <a:spcPts val="0"/>
            </a:spcAft>
          </a:pPr>
          <a:r>
            <a:rPr lang="en-US" sz="2500" dirty="0" smtClean="0"/>
            <a:t>Increase retention rate</a:t>
          </a:r>
        </a:p>
        <a:p>
          <a:pPr>
            <a:spcAft>
              <a:spcPts val="0"/>
            </a:spcAft>
          </a:pPr>
          <a:r>
            <a:rPr lang="en-US" sz="1600" dirty="0" smtClean="0"/>
            <a:t>(set a target % above your clubs current retention rate)</a:t>
          </a:r>
          <a:endParaRPr lang="en-US" sz="1600" dirty="0"/>
        </a:p>
      </dgm:t>
    </dgm:pt>
    <dgm:pt modelId="{67814BDD-ED18-4271-8F8C-91B674F00DF4}" type="parTrans" cxnId="{AAC1E622-6E0E-484D-8CD8-2F5D1045F252}">
      <dgm:prSet/>
      <dgm:spPr/>
      <dgm:t>
        <a:bodyPr/>
        <a:lstStyle/>
        <a:p>
          <a:endParaRPr lang="en-US"/>
        </a:p>
      </dgm:t>
    </dgm:pt>
    <dgm:pt modelId="{389C778C-9473-4D9E-97E5-3800AF63CE4C}" type="sibTrans" cxnId="{AAC1E622-6E0E-484D-8CD8-2F5D1045F252}">
      <dgm:prSet/>
      <dgm:spPr/>
      <dgm:t>
        <a:bodyPr/>
        <a:lstStyle/>
        <a:p>
          <a:endParaRPr lang="en-US"/>
        </a:p>
      </dgm:t>
    </dgm:pt>
    <dgm:pt modelId="{FC4A19DA-80A4-4B0D-95F1-028A85812652}">
      <dgm:prSet phldrT="[Text]" custT="1"/>
      <dgm:spPr/>
      <dgm:t>
        <a:bodyPr/>
        <a:lstStyle/>
        <a:p>
          <a:pPr>
            <a:spcAft>
              <a:spcPts val="0"/>
            </a:spcAft>
          </a:pPr>
          <a:r>
            <a:rPr lang="en-US" sz="2400" dirty="0" smtClean="0"/>
            <a:t>Get them in, keep them in!</a:t>
          </a:r>
        </a:p>
        <a:p>
          <a:pPr>
            <a:spcAft>
              <a:spcPts val="0"/>
            </a:spcAft>
          </a:pPr>
          <a:r>
            <a:rPr lang="en-US" sz="2400" dirty="0" smtClean="0"/>
            <a:t>That is how you will grow your club &amp; Rotary!</a:t>
          </a:r>
          <a:endParaRPr lang="en-US" sz="2400" dirty="0"/>
        </a:p>
      </dgm:t>
    </dgm:pt>
    <dgm:pt modelId="{E4708305-C163-4AB4-BED6-F2FED5EEA4FE}" type="parTrans" cxnId="{9C7F62CD-07E8-4E1C-A264-6A11C5EF6E03}">
      <dgm:prSet/>
      <dgm:spPr/>
      <dgm:t>
        <a:bodyPr/>
        <a:lstStyle/>
        <a:p>
          <a:endParaRPr lang="en-US"/>
        </a:p>
      </dgm:t>
    </dgm:pt>
    <dgm:pt modelId="{17B56F78-2C56-47E2-A4E3-E140068C5FAE}" type="sibTrans" cxnId="{9C7F62CD-07E8-4E1C-A264-6A11C5EF6E03}">
      <dgm:prSet/>
      <dgm:spPr/>
      <dgm:t>
        <a:bodyPr/>
        <a:lstStyle/>
        <a:p>
          <a:endParaRPr lang="en-US"/>
        </a:p>
      </dgm:t>
    </dgm:pt>
    <dgm:pt modelId="{393956F4-D6CD-4B3A-8A6C-79129130DC17}" type="pres">
      <dgm:prSet presAssocID="{DA59AF76-F7FD-424B-8831-8C2A297630DF}" presName="Name0" presStyleCnt="0">
        <dgm:presLayoutVars>
          <dgm:chPref val="1"/>
          <dgm:dir/>
          <dgm:animOne val="branch"/>
          <dgm:animLvl val="lvl"/>
          <dgm:resizeHandles val="exact"/>
        </dgm:presLayoutVars>
      </dgm:prSet>
      <dgm:spPr/>
      <dgm:t>
        <a:bodyPr/>
        <a:lstStyle/>
        <a:p>
          <a:endParaRPr lang="en-US"/>
        </a:p>
      </dgm:t>
    </dgm:pt>
    <dgm:pt modelId="{7A7DBBE8-C538-428C-88F3-750F49CC5345}" type="pres">
      <dgm:prSet presAssocID="{6ABC5FE9-1686-4D70-8C65-9BD7F7FD1605}" presName="root1" presStyleCnt="0"/>
      <dgm:spPr/>
    </dgm:pt>
    <dgm:pt modelId="{F8F7E988-0277-4BFF-9E84-648FDF9DE0CC}" type="pres">
      <dgm:prSet presAssocID="{6ABC5FE9-1686-4D70-8C65-9BD7F7FD1605}" presName="LevelOneTextNode" presStyleLbl="node0" presStyleIdx="0" presStyleCnt="1">
        <dgm:presLayoutVars>
          <dgm:chPref val="3"/>
        </dgm:presLayoutVars>
      </dgm:prSet>
      <dgm:spPr/>
      <dgm:t>
        <a:bodyPr/>
        <a:lstStyle/>
        <a:p>
          <a:endParaRPr lang="en-US"/>
        </a:p>
      </dgm:t>
    </dgm:pt>
    <dgm:pt modelId="{D4496EF4-E8F4-4385-8B04-D5351D4A0FB7}" type="pres">
      <dgm:prSet presAssocID="{6ABC5FE9-1686-4D70-8C65-9BD7F7FD1605}" presName="level2hierChild" presStyleCnt="0"/>
      <dgm:spPr/>
    </dgm:pt>
    <dgm:pt modelId="{833E29CE-D00F-4F3D-A7C1-A24151B5E273}" type="pres">
      <dgm:prSet presAssocID="{87A96687-91CE-4806-BD2F-362959F0F1DD}" presName="conn2-1" presStyleLbl="parChTrans1D2" presStyleIdx="0" presStyleCnt="3"/>
      <dgm:spPr/>
      <dgm:t>
        <a:bodyPr/>
        <a:lstStyle/>
        <a:p>
          <a:endParaRPr lang="en-US"/>
        </a:p>
      </dgm:t>
    </dgm:pt>
    <dgm:pt modelId="{4547E8BA-CFCC-4CEF-BA7C-D68E6ACD5719}" type="pres">
      <dgm:prSet presAssocID="{87A96687-91CE-4806-BD2F-362959F0F1DD}" presName="connTx" presStyleLbl="parChTrans1D2" presStyleIdx="0" presStyleCnt="3"/>
      <dgm:spPr/>
      <dgm:t>
        <a:bodyPr/>
        <a:lstStyle/>
        <a:p>
          <a:endParaRPr lang="en-US"/>
        </a:p>
      </dgm:t>
    </dgm:pt>
    <dgm:pt modelId="{FA91D9E6-B761-41EB-A12F-F0EF1F9A0EDD}" type="pres">
      <dgm:prSet presAssocID="{8335679E-EDAC-440B-B38E-4181DF1B3E8E}" presName="root2" presStyleCnt="0"/>
      <dgm:spPr/>
    </dgm:pt>
    <dgm:pt modelId="{D6D069F6-9B70-48AF-B683-06BB20893249}" type="pres">
      <dgm:prSet presAssocID="{8335679E-EDAC-440B-B38E-4181DF1B3E8E}" presName="LevelTwoTextNode" presStyleLbl="node2" presStyleIdx="0" presStyleCnt="3" custScaleX="109786" custScaleY="112241">
        <dgm:presLayoutVars>
          <dgm:chPref val="3"/>
        </dgm:presLayoutVars>
      </dgm:prSet>
      <dgm:spPr/>
      <dgm:t>
        <a:bodyPr/>
        <a:lstStyle/>
        <a:p>
          <a:endParaRPr lang="en-US"/>
        </a:p>
      </dgm:t>
    </dgm:pt>
    <dgm:pt modelId="{30FBD045-671D-4268-A8C9-1D57307546D4}" type="pres">
      <dgm:prSet presAssocID="{8335679E-EDAC-440B-B38E-4181DF1B3E8E}" presName="level3hierChild" presStyleCnt="0"/>
      <dgm:spPr/>
    </dgm:pt>
    <dgm:pt modelId="{4AD41F7E-7A36-49F0-A8F9-AD9AFE28040D}" type="pres">
      <dgm:prSet presAssocID="{67814BDD-ED18-4271-8F8C-91B674F00DF4}" presName="conn2-1" presStyleLbl="parChTrans1D2" presStyleIdx="1" presStyleCnt="3"/>
      <dgm:spPr/>
      <dgm:t>
        <a:bodyPr/>
        <a:lstStyle/>
        <a:p>
          <a:endParaRPr lang="en-US"/>
        </a:p>
      </dgm:t>
    </dgm:pt>
    <dgm:pt modelId="{228C5593-EBF4-4D58-B877-3D9CEEC16893}" type="pres">
      <dgm:prSet presAssocID="{67814BDD-ED18-4271-8F8C-91B674F00DF4}" presName="connTx" presStyleLbl="parChTrans1D2" presStyleIdx="1" presStyleCnt="3"/>
      <dgm:spPr/>
      <dgm:t>
        <a:bodyPr/>
        <a:lstStyle/>
        <a:p>
          <a:endParaRPr lang="en-US"/>
        </a:p>
      </dgm:t>
    </dgm:pt>
    <dgm:pt modelId="{2FFD5F17-F47F-4DB7-AD24-F06E1B9E25C6}" type="pres">
      <dgm:prSet presAssocID="{ED1FB446-B02C-4953-B0B4-BEFA9A4ABD6B}" presName="root2" presStyleCnt="0"/>
      <dgm:spPr/>
    </dgm:pt>
    <dgm:pt modelId="{09FB1FEB-8867-44E1-AEA0-5626ABB51D95}" type="pres">
      <dgm:prSet presAssocID="{ED1FB446-B02C-4953-B0B4-BEFA9A4ABD6B}" presName="LevelTwoTextNode" presStyleLbl="node2" presStyleIdx="1" presStyleCnt="3" custScaleX="110398" custScaleY="163865">
        <dgm:presLayoutVars>
          <dgm:chPref val="3"/>
        </dgm:presLayoutVars>
      </dgm:prSet>
      <dgm:spPr/>
      <dgm:t>
        <a:bodyPr/>
        <a:lstStyle/>
        <a:p>
          <a:endParaRPr lang="en-US"/>
        </a:p>
      </dgm:t>
    </dgm:pt>
    <dgm:pt modelId="{3D3B42AA-560B-424B-9E2D-1E18AF3A0B49}" type="pres">
      <dgm:prSet presAssocID="{ED1FB446-B02C-4953-B0B4-BEFA9A4ABD6B}" presName="level3hierChild" presStyleCnt="0"/>
      <dgm:spPr/>
    </dgm:pt>
    <dgm:pt modelId="{F1FEFE41-1F5B-42A9-B1DA-964C4B27CE08}" type="pres">
      <dgm:prSet presAssocID="{E4708305-C163-4AB4-BED6-F2FED5EEA4FE}" presName="conn2-1" presStyleLbl="parChTrans1D2" presStyleIdx="2" presStyleCnt="3"/>
      <dgm:spPr/>
      <dgm:t>
        <a:bodyPr/>
        <a:lstStyle/>
        <a:p>
          <a:endParaRPr lang="en-US"/>
        </a:p>
      </dgm:t>
    </dgm:pt>
    <dgm:pt modelId="{6C72802F-6B53-48D5-8C81-82B972052F47}" type="pres">
      <dgm:prSet presAssocID="{E4708305-C163-4AB4-BED6-F2FED5EEA4FE}" presName="connTx" presStyleLbl="parChTrans1D2" presStyleIdx="2" presStyleCnt="3"/>
      <dgm:spPr/>
      <dgm:t>
        <a:bodyPr/>
        <a:lstStyle/>
        <a:p>
          <a:endParaRPr lang="en-US"/>
        </a:p>
      </dgm:t>
    </dgm:pt>
    <dgm:pt modelId="{F83E3DA2-510C-48C2-83D3-F18A890339BB}" type="pres">
      <dgm:prSet presAssocID="{FC4A19DA-80A4-4B0D-95F1-028A85812652}" presName="root2" presStyleCnt="0"/>
      <dgm:spPr/>
    </dgm:pt>
    <dgm:pt modelId="{58EFDEDB-AA18-4BF1-A9D0-44E0CCE2543F}" type="pres">
      <dgm:prSet presAssocID="{FC4A19DA-80A4-4B0D-95F1-028A85812652}" presName="LevelTwoTextNode" presStyleLbl="node2" presStyleIdx="2" presStyleCnt="3" custScaleX="113459" custScaleY="106363" custLinFactNeighborX="-1524" custLinFactNeighborY="1250">
        <dgm:presLayoutVars>
          <dgm:chPref val="3"/>
        </dgm:presLayoutVars>
      </dgm:prSet>
      <dgm:spPr/>
      <dgm:t>
        <a:bodyPr/>
        <a:lstStyle/>
        <a:p>
          <a:endParaRPr lang="en-US"/>
        </a:p>
      </dgm:t>
    </dgm:pt>
    <dgm:pt modelId="{932DF86F-A819-4F3E-88D8-1A9FFD491B7D}" type="pres">
      <dgm:prSet presAssocID="{FC4A19DA-80A4-4B0D-95F1-028A85812652}" presName="level3hierChild" presStyleCnt="0"/>
      <dgm:spPr/>
    </dgm:pt>
  </dgm:ptLst>
  <dgm:cxnLst>
    <dgm:cxn modelId="{9C7F62CD-07E8-4E1C-A264-6A11C5EF6E03}" srcId="{6ABC5FE9-1686-4D70-8C65-9BD7F7FD1605}" destId="{FC4A19DA-80A4-4B0D-95F1-028A85812652}" srcOrd="2" destOrd="0" parTransId="{E4708305-C163-4AB4-BED6-F2FED5EEA4FE}" sibTransId="{17B56F78-2C56-47E2-A4E3-E140068C5FAE}"/>
    <dgm:cxn modelId="{408CD44D-3212-48D4-A082-CCA0AF519E96}" srcId="{DA59AF76-F7FD-424B-8831-8C2A297630DF}" destId="{6ABC5FE9-1686-4D70-8C65-9BD7F7FD1605}" srcOrd="0" destOrd="0" parTransId="{43E29F03-B8EF-4CC2-A7E4-E1634020C79A}" sibTransId="{FAFCB3AB-C08C-47AE-A127-40165E99DB81}"/>
    <dgm:cxn modelId="{149647B1-AA75-48F5-A542-9FACBB42BA35}" type="presOf" srcId="{6ABC5FE9-1686-4D70-8C65-9BD7F7FD1605}" destId="{F8F7E988-0277-4BFF-9E84-648FDF9DE0CC}" srcOrd="0" destOrd="0" presId="urn:microsoft.com/office/officeart/2008/layout/HorizontalMultiLevelHierarchy"/>
    <dgm:cxn modelId="{C3BB05E0-1622-41EE-A284-BEEBA5F52208}" type="presOf" srcId="{E4708305-C163-4AB4-BED6-F2FED5EEA4FE}" destId="{6C72802F-6B53-48D5-8C81-82B972052F47}" srcOrd="1" destOrd="0" presId="urn:microsoft.com/office/officeart/2008/layout/HorizontalMultiLevelHierarchy"/>
    <dgm:cxn modelId="{520B3F6B-DC0F-4588-87AF-9716C939F8FA}" type="presOf" srcId="{8335679E-EDAC-440B-B38E-4181DF1B3E8E}" destId="{D6D069F6-9B70-48AF-B683-06BB20893249}" srcOrd="0" destOrd="0" presId="urn:microsoft.com/office/officeart/2008/layout/HorizontalMultiLevelHierarchy"/>
    <dgm:cxn modelId="{DCF0FAF1-7363-4A28-BEC7-4AF95C707B78}" type="presOf" srcId="{ED1FB446-B02C-4953-B0B4-BEFA9A4ABD6B}" destId="{09FB1FEB-8867-44E1-AEA0-5626ABB51D95}" srcOrd="0" destOrd="0" presId="urn:microsoft.com/office/officeart/2008/layout/HorizontalMultiLevelHierarchy"/>
    <dgm:cxn modelId="{AAC1E622-6E0E-484D-8CD8-2F5D1045F252}" srcId="{6ABC5FE9-1686-4D70-8C65-9BD7F7FD1605}" destId="{ED1FB446-B02C-4953-B0B4-BEFA9A4ABD6B}" srcOrd="1" destOrd="0" parTransId="{67814BDD-ED18-4271-8F8C-91B674F00DF4}" sibTransId="{389C778C-9473-4D9E-97E5-3800AF63CE4C}"/>
    <dgm:cxn modelId="{32A9012E-5443-4C54-82D4-C65C8E696EDB}" srcId="{6ABC5FE9-1686-4D70-8C65-9BD7F7FD1605}" destId="{8335679E-EDAC-440B-B38E-4181DF1B3E8E}" srcOrd="0" destOrd="0" parTransId="{87A96687-91CE-4806-BD2F-362959F0F1DD}" sibTransId="{B911C80C-AA56-4199-9D6A-1DC4F67CED0F}"/>
    <dgm:cxn modelId="{1E60CD1C-E238-4558-B308-93FC8BB9A974}" type="presOf" srcId="{FC4A19DA-80A4-4B0D-95F1-028A85812652}" destId="{58EFDEDB-AA18-4BF1-A9D0-44E0CCE2543F}" srcOrd="0" destOrd="0" presId="urn:microsoft.com/office/officeart/2008/layout/HorizontalMultiLevelHierarchy"/>
    <dgm:cxn modelId="{76FC1684-6E86-488A-8C2B-E4BB1E4E00E2}" type="presOf" srcId="{87A96687-91CE-4806-BD2F-362959F0F1DD}" destId="{4547E8BA-CFCC-4CEF-BA7C-D68E6ACD5719}" srcOrd="1" destOrd="0" presId="urn:microsoft.com/office/officeart/2008/layout/HorizontalMultiLevelHierarchy"/>
    <dgm:cxn modelId="{69388D96-2B77-416D-A946-8DFDC53EB84B}" type="presOf" srcId="{87A96687-91CE-4806-BD2F-362959F0F1DD}" destId="{833E29CE-D00F-4F3D-A7C1-A24151B5E273}" srcOrd="0" destOrd="0" presId="urn:microsoft.com/office/officeart/2008/layout/HorizontalMultiLevelHierarchy"/>
    <dgm:cxn modelId="{46AB0F14-1161-4DED-BD68-C390CCD0B4BA}" type="presOf" srcId="{E4708305-C163-4AB4-BED6-F2FED5EEA4FE}" destId="{F1FEFE41-1F5B-42A9-B1DA-964C4B27CE08}" srcOrd="0" destOrd="0" presId="urn:microsoft.com/office/officeart/2008/layout/HorizontalMultiLevelHierarchy"/>
    <dgm:cxn modelId="{FBB54019-B478-47EE-B9D9-A7DD6958E668}" type="presOf" srcId="{DA59AF76-F7FD-424B-8831-8C2A297630DF}" destId="{393956F4-D6CD-4B3A-8A6C-79129130DC17}" srcOrd="0" destOrd="0" presId="urn:microsoft.com/office/officeart/2008/layout/HorizontalMultiLevelHierarchy"/>
    <dgm:cxn modelId="{9928EEA2-BD29-4126-8ED8-768754C035C4}" type="presOf" srcId="{67814BDD-ED18-4271-8F8C-91B674F00DF4}" destId="{228C5593-EBF4-4D58-B877-3D9CEEC16893}" srcOrd="1" destOrd="0" presId="urn:microsoft.com/office/officeart/2008/layout/HorizontalMultiLevelHierarchy"/>
    <dgm:cxn modelId="{A4B0DFC1-7C45-4CDD-AFAA-E1813E9EFD52}" type="presOf" srcId="{67814BDD-ED18-4271-8F8C-91B674F00DF4}" destId="{4AD41F7E-7A36-49F0-A8F9-AD9AFE28040D}" srcOrd="0" destOrd="0" presId="urn:microsoft.com/office/officeart/2008/layout/HorizontalMultiLevelHierarchy"/>
    <dgm:cxn modelId="{F784F224-DB0F-4FC6-B9F2-220E9D873A36}" type="presParOf" srcId="{393956F4-D6CD-4B3A-8A6C-79129130DC17}" destId="{7A7DBBE8-C538-428C-88F3-750F49CC5345}" srcOrd="0" destOrd="0" presId="urn:microsoft.com/office/officeart/2008/layout/HorizontalMultiLevelHierarchy"/>
    <dgm:cxn modelId="{901B5A00-79F8-46D8-9D82-29A004B726CF}" type="presParOf" srcId="{7A7DBBE8-C538-428C-88F3-750F49CC5345}" destId="{F8F7E988-0277-4BFF-9E84-648FDF9DE0CC}" srcOrd="0" destOrd="0" presId="urn:microsoft.com/office/officeart/2008/layout/HorizontalMultiLevelHierarchy"/>
    <dgm:cxn modelId="{E7CB9290-1128-410D-B50F-397317FB58E1}" type="presParOf" srcId="{7A7DBBE8-C538-428C-88F3-750F49CC5345}" destId="{D4496EF4-E8F4-4385-8B04-D5351D4A0FB7}" srcOrd="1" destOrd="0" presId="urn:microsoft.com/office/officeart/2008/layout/HorizontalMultiLevelHierarchy"/>
    <dgm:cxn modelId="{3F5A7202-AF9B-4E20-B7E8-66E93515E01C}" type="presParOf" srcId="{D4496EF4-E8F4-4385-8B04-D5351D4A0FB7}" destId="{833E29CE-D00F-4F3D-A7C1-A24151B5E273}" srcOrd="0" destOrd="0" presId="urn:microsoft.com/office/officeart/2008/layout/HorizontalMultiLevelHierarchy"/>
    <dgm:cxn modelId="{8B435401-8F7D-4395-9AD0-12BAB4242BB2}" type="presParOf" srcId="{833E29CE-D00F-4F3D-A7C1-A24151B5E273}" destId="{4547E8BA-CFCC-4CEF-BA7C-D68E6ACD5719}" srcOrd="0" destOrd="0" presId="urn:microsoft.com/office/officeart/2008/layout/HorizontalMultiLevelHierarchy"/>
    <dgm:cxn modelId="{2637AE43-047A-4633-9480-30B94E725613}" type="presParOf" srcId="{D4496EF4-E8F4-4385-8B04-D5351D4A0FB7}" destId="{FA91D9E6-B761-41EB-A12F-F0EF1F9A0EDD}" srcOrd="1" destOrd="0" presId="urn:microsoft.com/office/officeart/2008/layout/HorizontalMultiLevelHierarchy"/>
    <dgm:cxn modelId="{112D2DAE-0E6F-496A-84B7-82999BA52643}" type="presParOf" srcId="{FA91D9E6-B761-41EB-A12F-F0EF1F9A0EDD}" destId="{D6D069F6-9B70-48AF-B683-06BB20893249}" srcOrd="0" destOrd="0" presId="urn:microsoft.com/office/officeart/2008/layout/HorizontalMultiLevelHierarchy"/>
    <dgm:cxn modelId="{DD51B3DA-84FB-4C26-B960-2ADE22B262F7}" type="presParOf" srcId="{FA91D9E6-B761-41EB-A12F-F0EF1F9A0EDD}" destId="{30FBD045-671D-4268-A8C9-1D57307546D4}" srcOrd="1" destOrd="0" presId="urn:microsoft.com/office/officeart/2008/layout/HorizontalMultiLevelHierarchy"/>
    <dgm:cxn modelId="{B4856934-01FB-4EEC-B423-AB0C9269CA45}" type="presParOf" srcId="{D4496EF4-E8F4-4385-8B04-D5351D4A0FB7}" destId="{4AD41F7E-7A36-49F0-A8F9-AD9AFE28040D}" srcOrd="2" destOrd="0" presId="urn:microsoft.com/office/officeart/2008/layout/HorizontalMultiLevelHierarchy"/>
    <dgm:cxn modelId="{3CE02309-E1DF-4472-83BB-0084128FE5ED}" type="presParOf" srcId="{4AD41F7E-7A36-49F0-A8F9-AD9AFE28040D}" destId="{228C5593-EBF4-4D58-B877-3D9CEEC16893}" srcOrd="0" destOrd="0" presId="urn:microsoft.com/office/officeart/2008/layout/HorizontalMultiLevelHierarchy"/>
    <dgm:cxn modelId="{EFCAFEFA-0BCF-445D-B817-5E9F257124C9}" type="presParOf" srcId="{D4496EF4-E8F4-4385-8B04-D5351D4A0FB7}" destId="{2FFD5F17-F47F-4DB7-AD24-F06E1B9E25C6}" srcOrd="3" destOrd="0" presId="urn:microsoft.com/office/officeart/2008/layout/HorizontalMultiLevelHierarchy"/>
    <dgm:cxn modelId="{99735AA8-0275-4424-8C4E-EE570550F20F}" type="presParOf" srcId="{2FFD5F17-F47F-4DB7-AD24-F06E1B9E25C6}" destId="{09FB1FEB-8867-44E1-AEA0-5626ABB51D95}" srcOrd="0" destOrd="0" presId="urn:microsoft.com/office/officeart/2008/layout/HorizontalMultiLevelHierarchy"/>
    <dgm:cxn modelId="{166C68F6-5F32-4013-9FAD-0ED2EE1C7BEA}" type="presParOf" srcId="{2FFD5F17-F47F-4DB7-AD24-F06E1B9E25C6}" destId="{3D3B42AA-560B-424B-9E2D-1E18AF3A0B49}" srcOrd="1" destOrd="0" presId="urn:microsoft.com/office/officeart/2008/layout/HorizontalMultiLevelHierarchy"/>
    <dgm:cxn modelId="{BCA6908F-D702-41A6-B61C-1F4ED956AD32}" type="presParOf" srcId="{D4496EF4-E8F4-4385-8B04-D5351D4A0FB7}" destId="{F1FEFE41-1F5B-42A9-B1DA-964C4B27CE08}" srcOrd="4" destOrd="0" presId="urn:microsoft.com/office/officeart/2008/layout/HorizontalMultiLevelHierarchy"/>
    <dgm:cxn modelId="{F1E23D59-811A-4013-8ACE-948998C7D941}" type="presParOf" srcId="{F1FEFE41-1F5B-42A9-B1DA-964C4B27CE08}" destId="{6C72802F-6B53-48D5-8C81-82B972052F47}" srcOrd="0" destOrd="0" presId="urn:microsoft.com/office/officeart/2008/layout/HorizontalMultiLevelHierarchy"/>
    <dgm:cxn modelId="{109FE59B-62FB-4717-9D21-6AED621A93B5}" type="presParOf" srcId="{D4496EF4-E8F4-4385-8B04-D5351D4A0FB7}" destId="{F83E3DA2-510C-48C2-83D3-F18A890339BB}" srcOrd="5" destOrd="0" presId="urn:microsoft.com/office/officeart/2008/layout/HorizontalMultiLevelHierarchy"/>
    <dgm:cxn modelId="{AD8807C5-4BCD-4536-B62C-F76336FF7C09}" type="presParOf" srcId="{F83E3DA2-510C-48C2-83D3-F18A890339BB}" destId="{58EFDEDB-AA18-4BF1-A9D0-44E0CCE2543F}" srcOrd="0" destOrd="0" presId="urn:microsoft.com/office/officeart/2008/layout/HorizontalMultiLevelHierarchy"/>
    <dgm:cxn modelId="{2F4F9EC4-8D4E-488C-B330-7DB96FB2BF7C}" type="presParOf" srcId="{F83E3DA2-510C-48C2-83D3-F18A890339BB}" destId="{932DF86F-A819-4F3E-88D8-1A9FFD491B7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3408"/>
          </a:xfrm>
          <a:prstGeom prst="rect">
            <a:avLst/>
          </a:prstGeom>
        </p:spPr>
        <p:txBody>
          <a:bodyPr vert="horz" lIns="92479" tIns="46239" rIns="92479" bIns="46239" rtlCol="0"/>
          <a:lstStyle>
            <a:lvl1pPr algn="l">
              <a:defRPr sz="1200"/>
            </a:lvl1pPr>
          </a:lstStyle>
          <a:p>
            <a:endParaRPr lang="en-US"/>
          </a:p>
        </p:txBody>
      </p:sp>
      <p:sp>
        <p:nvSpPr>
          <p:cNvPr id="3" name="Date Placeholder 2"/>
          <p:cNvSpPr>
            <a:spLocks noGrp="1"/>
          </p:cNvSpPr>
          <p:nvPr>
            <p:ph type="dt" idx="1"/>
          </p:nvPr>
        </p:nvSpPr>
        <p:spPr>
          <a:xfrm>
            <a:off x="3936769" y="0"/>
            <a:ext cx="3011699" cy="463408"/>
          </a:xfrm>
          <a:prstGeom prst="rect">
            <a:avLst/>
          </a:prstGeom>
        </p:spPr>
        <p:txBody>
          <a:bodyPr vert="horz" lIns="92479" tIns="46239" rIns="92479" bIns="46239" rtlCol="0"/>
          <a:lstStyle>
            <a:lvl1pPr algn="r">
              <a:defRPr sz="1200"/>
            </a:lvl1pPr>
          </a:lstStyle>
          <a:p>
            <a:fld id="{DB98BAE1-6625-4B3F-8477-9EEE48A88ADE}" type="datetimeFigureOut">
              <a:rPr lang="en-US" smtClean="0"/>
              <a:t>3/4/2020</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79" tIns="46239" rIns="92479" bIns="46239" rtlCol="0" anchor="ctr"/>
          <a:lstStyle/>
          <a:p>
            <a:endParaRPr lang="en-US"/>
          </a:p>
        </p:txBody>
      </p:sp>
      <p:sp>
        <p:nvSpPr>
          <p:cNvPr id="5" name="Notes Placeholder 4"/>
          <p:cNvSpPr>
            <a:spLocks noGrp="1"/>
          </p:cNvSpPr>
          <p:nvPr>
            <p:ph type="body" sz="quarter" idx="3"/>
          </p:nvPr>
        </p:nvSpPr>
        <p:spPr>
          <a:xfrm>
            <a:off x="695008" y="4444862"/>
            <a:ext cx="5560060" cy="3636705"/>
          </a:xfrm>
          <a:prstGeom prst="rect">
            <a:avLst/>
          </a:prstGeom>
        </p:spPr>
        <p:txBody>
          <a:bodyPr vert="horz" lIns="92479" tIns="46239" rIns="92479" bIns="4623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70"/>
            <a:ext cx="3011699" cy="463407"/>
          </a:xfrm>
          <a:prstGeom prst="rect">
            <a:avLst/>
          </a:prstGeom>
        </p:spPr>
        <p:txBody>
          <a:bodyPr vert="horz" lIns="92479" tIns="46239" rIns="92479" bIns="46239"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70"/>
            <a:ext cx="3011699" cy="463407"/>
          </a:xfrm>
          <a:prstGeom prst="rect">
            <a:avLst/>
          </a:prstGeom>
        </p:spPr>
        <p:txBody>
          <a:bodyPr vert="horz" lIns="92479" tIns="46239" rIns="92479" bIns="46239" rtlCol="0" anchor="b"/>
          <a:lstStyle>
            <a:lvl1pPr algn="r">
              <a:defRPr sz="1200"/>
            </a:lvl1pPr>
          </a:lstStyle>
          <a:p>
            <a:fld id="{2604DDA1-E0AA-4143-A34D-0EDD53A3E9EB}" type="slidenum">
              <a:rPr lang="en-US" smtClean="0"/>
              <a:t>‹#›</a:t>
            </a:fld>
            <a:endParaRPr lang="en-US"/>
          </a:p>
        </p:txBody>
      </p:sp>
    </p:spTree>
    <p:extLst>
      <p:ext uri="{BB962C8B-B14F-4D97-AF65-F5344CB8AC3E}">
        <p14:creationId xmlns:p14="http://schemas.microsoft.com/office/powerpoint/2010/main" val="2201635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92" baseline="0" dirty="0"/>
              <a:t>RI President Mark Maloney challenged all Rotary clubs </a:t>
            </a:r>
            <a:r>
              <a:rPr lang="en-US" sz="1192" b="0" i="0" kern="1200" dirty="0">
                <a:solidFill>
                  <a:schemeClr val="tx1"/>
                </a:solidFill>
                <a:effectLst/>
                <a:latin typeface="+mn-lt"/>
                <a:ea typeface="+mn-ea"/>
                <a:cs typeface="+mn-cs"/>
              </a:rPr>
              <a:t>to expand connections in their communities and to embrace innovative membership models.  He said; “The first emphasis is to grow Rotary — to grow our service, to grow the impact of our projects, but most importantly, to grow our membership so that we can achieve more</a:t>
            </a:r>
            <a:r>
              <a:rPr lang="en-US" sz="1192" b="0" i="0" kern="1200" dirty="0" smtClean="0">
                <a:solidFill>
                  <a:schemeClr val="tx1"/>
                </a:solidFill>
                <a:effectLst/>
                <a:latin typeface="+mn-lt"/>
                <a:ea typeface="+mn-ea"/>
                <a:cs typeface="+mn-cs"/>
              </a:rPr>
              <a:t>.”</a:t>
            </a:r>
            <a:endParaRPr lang="en-US" sz="1192" dirty="0"/>
          </a:p>
        </p:txBody>
      </p:sp>
      <p:sp>
        <p:nvSpPr>
          <p:cNvPr id="4" name="Slide Number Placeholder 3"/>
          <p:cNvSpPr>
            <a:spLocks noGrp="1"/>
          </p:cNvSpPr>
          <p:nvPr>
            <p:ph type="sldNum" sz="quarter" idx="10"/>
          </p:nvPr>
        </p:nvSpPr>
        <p:spPr/>
        <p:txBody>
          <a:bodyPr/>
          <a:lstStyle/>
          <a:p>
            <a:fld id="{2604DDA1-E0AA-4143-A34D-0EDD53A3E9EB}" type="slidenum">
              <a:rPr lang="en-US" smtClean="0"/>
              <a:t>1</a:t>
            </a:fld>
            <a:endParaRPr lang="en-US"/>
          </a:p>
        </p:txBody>
      </p:sp>
    </p:spTree>
    <p:extLst>
      <p:ext uri="{BB962C8B-B14F-4D97-AF65-F5344CB8AC3E}">
        <p14:creationId xmlns:p14="http://schemas.microsoft.com/office/powerpoint/2010/main" val="1945463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4785" rtl="0" eaLnBrk="1" fontAlgn="auto" latinLnBrk="0" hangingPunct="1">
              <a:lnSpc>
                <a:spcPct val="100000"/>
              </a:lnSpc>
              <a:spcBef>
                <a:spcPts val="0"/>
              </a:spcBef>
              <a:spcAft>
                <a:spcPts val="0"/>
              </a:spcAft>
              <a:buClrTx/>
              <a:buSzTx/>
              <a:buFontTx/>
              <a:buNone/>
              <a:tabLst/>
              <a:defRPr/>
            </a:pPr>
            <a:r>
              <a:rPr lang="en-US" dirty="0">
                <a:latin typeface="+mn-lt"/>
                <a:cs typeface="Segoe UI Semibold" panose="020B0702040204020203" pitchFamily="34" charset="0"/>
              </a:rPr>
              <a:t>We all must keep membership </a:t>
            </a:r>
            <a:r>
              <a:rPr lang="en-US" dirty="0" smtClean="0">
                <a:latin typeface="+mn-lt"/>
                <a:cs typeface="Segoe UI Semibold" panose="020B0702040204020203" pitchFamily="34" charset="0"/>
              </a:rPr>
              <a:t>at </a:t>
            </a:r>
            <a:r>
              <a:rPr lang="en-US" dirty="0">
                <a:latin typeface="+mn-lt"/>
                <a:cs typeface="Segoe UI Semibold" panose="020B0702040204020203" pitchFamily="34" charset="0"/>
              </a:rPr>
              <a:t>the forefront of our minds.  </a:t>
            </a:r>
            <a:r>
              <a:rPr lang="en-US" dirty="0" smtClean="0">
                <a:latin typeface="+mn-lt"/>
                <a:cs typeface="Segoe UI Semibold" panose="020B0702040204020203" pitchFamily="34" charset="0"/>
              </a:rPr>
              <a:t>Hopefully, </a:t>
            </a:r>
            <a:r>
              <a:rPr lang="en-US" dirty="0">
                <a:latin typeface="+mn-lt"/>
                <a:cs typeface="Segoe UI Semibold" panose="020B0702040204020203" pitchFamily="34" charset="0"/>
              </a:rPr>
              <a:t>I’ve got you thinking about</a:t>
            </a:r>
            <a:r>
              <a:rPr lang="en-US" baseline="0" dirty="0">
                <a:latin typeface="+mn-lt"/>
                <a:cs typeface="Segoe UI Semibold" panose="020B0702040204020203" pitchFamily="34" charset="0"/>
              </a:rPr>
              <a:t> the importance that membership has on </a:t>
            </a:r>
            <a:r>
              <a:rPr lang="en-US" dirty="0">
                <a:latin typeface="+mn-lt"/>
                <a:cs typeface="Segoe UI Semibold" panose="020B0702040204020203" pitchFamily="34" charset="0"/>
              </a:rPr>
              <a:t>your club</a:t>
            </a:r>
            <a:r>
              <a:rPr lang="en-US" baseline="0" dirty="0">
                <a:latin typeface="+mn-lt"/>
                <a:cs typeface="Segoe UI Semibold" panose="020B0702040204020203" pitchFamily="34" charset="0"/>
              </a:rPr>
              <a:t>.  I encourage each of you to go back to your clubs and have a meaningful conversation with club leaders and committee chairs on how your club can improve its approach to membership.</a:t>
            </a:r>
            <a:r>
              <a:rPr lang="en-US" dirty="0">
                <a:latin typeface="+mn-lt"/>
                <a:cs typeface="Segoe UI Semibold" panose="020B0702040204020203" pitchFamily="34" charset="0"/>
              </a:rPr>
              <a:t>  Talk to them about scheduling a </a:t>
            </a:r>
            <a:r>
              <a:rPr lang="en-US" baseline="0" dirty="0">
                <a:latin typeface="+mn-lt"/>
                <a:cs typeface="Segoe UI Semibold" panose="020B0702040204020203" pitchFamily="34" charset="0"/>
              </a:rPr>
              <a:t>meeting date with your assigned DMF, if they haven’t already done so.  When we are all on the same page working as a  team, membership success is sure to happen. </a:t>
            </a:r>
            <a:r>
              <a:rPr lang="en-US" dirty="0">
                <a:latin typeface="+mn-lt"/>
                <a:cs typeface="Segoe UI Semibold" panose="020B0702040204020203" pitchFamily="34" charset="0"/>
              </a:rPr>
              <a:t>Just you being here shows your commitment to Rotary and I hope you share my passion for  Rotary</a:t>
            </a:r>
            <a:r>
              <a:rPr lang="en-US" baseline="0" dirty="0">
                <a:latin typeface="+mn-lt"/>
                <a:cs typeface="Segoe UI Semibold" panose="020B0702040204020203" pitchFamily="34" charset="0"/>
              </a:rPr>
              <a:t> and make</a:t>
            </a:r>
            <a:r>
              <a:rPr lang="en-US" dirty="0">
                <a:latin typeface="+mn-lt"/>
                <a:cs typeface="Segoe UI Semibold" panose="020B0702040204020203" pitchFamily="34" charset="0"/>
              </a:rPr>
              <a:t> membership growth your #1 priority! </a:t>
            </a:r>
            <a:r>
              <a:rPr lang="en-US" dirty="0" smtClean="0">
                <a:latin typeface="+mn-lt"/>
              </a:rPr>
              <a:t>Together we will</a:t>
            </a:r>
            <a:r>
              <a:rPr lang="en-US" baseline="0" dirty="0" smtClean="0">
                <a:latin typeface="+mn-lt"/>
              </a:rPr>
              <a:t> grow Rotary!</a:t>
            </a:r>
            <a:r>
              <a:rPr lang="en-US" dirty="0" smtClean="0">
                <a:latin typeface="+mn-lt"/>
              </a:rPr>
              <a:t> </a:t>
            </a:r>
          </a:p>
          <a:p>
            <a:pPr defTabSz="924785">
              <a:defRPr/>
            </a:pPr>
            <a:endParaRPr lang="en-US" dirty="0" smtClean="0">
              <a:latin typeface="+mn-lt"/>
              <a:cs typeface="Segoe UI Semibold" panose="020B0702040204020203" pitchFamily="34" charset="0"/>
            </a:endParaRPr>
          </a:p>
          <a:p>
            <a:pPr defTabSz="924785">
              <a:defRPr/>
            </a:pPr>
            <a:r>
              <a:rPr lang="en-US" dirty="0" smtClean="0">
                <a:latin typeface="+mn-lt"/>
                <a:cs typeface="Segoe UI Semibold" panose="020B0702040204020203" pitchFamily="34" charset="0"/>
              </a:rPr>
              <a:t>This </a:t>
            </a:r>
            <a:r>
              <a:rPr lang="en-US" dirty="0">
                <a:latin typeface="+mn-lt"/>
                <a:cs typeface="Segoe UI Semibold" panose="020B0702040204020203" pitchFamily="34" charset="0"/>
              </a:rPr>
              <a:t>is my contact</a:t>
            </a:r>
            <a:r>
              <a:rPr lang="en-US" baseline="0" dirty="0">
                <a:latin typeface="+mn-lt"/>
                <a:cs typeface="Segoe UI Semibold" panose="020B0702040204020203" pitchFamily="34" charset="0"/>
              </a:rPr>
              <a:t> information.  Email me - </a:t>
            </a:r>
            <a:r>
              <a:rPr lang="en-US" dirty="0">
                <a:latin typeface="+mn-lt"/>
                <a:cs typeface="Segoe UI Semibold" panose="020B0702040204020203" pitchFamily="34" charset="0"/>
              </a:rPr>
              <a:t>I’m ready to help you! Thank you. Any</a:t>
            </a:r>
            <a:r>
              <a:rPr lang="en-US" baseline="0" dirty="0">
                <a:latin typeface="+mn-lt"/>
                <a:cs typeface="Segoe UI Semibold" panose="020B0702040204020203" pitchFamily="34" charset="0"/>
              </a:rPr>
              <a:t> questions? {if time permits have them share success stories or ideas}</a:t>
            </a:r>
            <a:endParaRPr lang="en-US" dirty="0">
              <a:latin typeface="+mn-lt"/>
            </a:endParaRPr>
          </a:p>
        </p:txBody>
      </p:sp>
      <p:sp>
        <p:nvSpPr>
          <p:cNvPr id="4" name="Slide Number Placeholder 3"/>
          <p:cNvSpPr>
            <a:spLocks noGrp="1"/>
          </p:cNvSpPr>
          <p:nvPr>
            <p:ph type="sldNum" sz="quarter" idx="10"/>
          </p:nvPr>
        </p:nvSpPr>
        <p:spPr/>
        <p:txBody>
          <a:bodyPr/>
          <a:lstStyle/>
          <a:p>
            <a:fld id="{2604DDA1-E0AA-4143-A34D-0EDD53A3E9EB}" type="slidenum">
              <a:rPr lang="en-US" smtClean="0"/>
              <a:t>12</a:t>
            </a:fld>
            <a:endParaRPr lang="en-US"/>
          </a:p>
        </p:txBody>
      </p:sp>
    </p:spTree>
    <p:extLst>
      <p:ext uri="{BB962C8B-B14F-4D97-AF65-F5344CB8AC3E}">
        <p14:creationId xmlns:p14="http://schemas.microsoft.com/office/powerpoint/2010/main" val="1198365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785">
              <a:defRPr/>
            </a:pPr>
            <a:r>
              <a:rPr lang="en-US" sz="1100" dirty="0">
                <a:latin typeface="+mn-lt"/>
              </a:rPr>
              <a:t>There are three main gears to an</a:t>
            </a:r>
            <a:r>
              <a:rPr lang="en-US" sz="1100" baseline="0" dirty="0">
                <a:latin typeface="+mn-lt"/>
              </a:rPr>
              <a:t> effective</a:t>
            </a:r>
            <a:r>
              <a:rPr lang="en-US" sz="1100" dirty="0">
                <a:latin typeface="+mn-lt"/>
              </a:rPr>
              <a:t> membership plan.  One cannot</a:t>
            </a:r>
            <a:r>
              <a:rPr lang="en-US" sz="1100" baseline="0" dirty="0">
                <a:latin typeface="+mn-lt"/>
              </a:rPr>
              <a:t> work </a:t>
            </a:r>
            <a:r>
              <a:rPr lang="en-US" sz="1100" baseline="0" dirty="0" smtClean="0">
                <a:latin typeface="+mn-lt"/>
              </a:rPr>
              <a:t>successfully without </a:t>
            </a:r>
            <a:r>
              <a:rPr lang="en-US" sz="1100" baseline="0" dirty="0">
                <a:latin typeface="+mn-lt"/>
              </a:rPr>
              <a:t>the </a:t>
            </a:r>
            <a:r>
              <a:rPr lang="en-US" sz="1100" baseline="0" dirty="0" smtClean="0">
                <a:latin typeface="+mn-lt"/>
              </a:rPr>
              <a:t>other.  </a:t>
            </a:r>
            <a:r>
              <a:rPr lang="en-US" sz="1100" baseline="0" dirty="0">
                <a:latin typeface="+mn-lt"/>
              </a:rPr>
              <a:t>They are </a:t>
            </a:r>
            <a:r>
              <a:rPr lang="en-US" sz="1100" b="1" dirty="0">
                <a:latin typeface="+mn-lt"/>
              </a:rPr>
              <a:t>Attract,</a:t>
            </a:r>
            <a:r>
              <a:rPr lang="en-US" sz="1100" b="1" baseline="0" dirty="0">
                <a:latin typeface="+mn-lt"/>
              </a:rPr>
              <a:t> Retain, and Engage</a:t>
            </a:r>
            <a:r>
              <a:rPr lang="en-US" sz="1100" baseline="0" dirty="0" smtClean="0">
                <a:latin typeface="+mn-lt"/>
              </a:rPr>
              <a:t>. Understand, </a:t>
            </a:r>
            <a:r>
              <a:rPr lang="en-US" sz="1100" dirty="0" smtClean="0"/>
              <a:t>attraction and retention are not separate functions. Both depend on an active club with a variety of hands-on </a:t>
            </a:r>
            <a:r>
              <a:rPr lang="en-US" sz="1100" baseline="0" dirty="0" smtClean="0"/>
              <a:t>projects </a:t>
            </a:r>
            <a:r>
              <a:rPr lang="en-US" sz="1100" dirty="0" smtClean="0"/>
              <a:t>and activities. So let’s</a:t>
            </a:r>
            <a:r>
              <a:rPr lang="en-US" sz="1100" baseline="0" dirty="0" smtClean="0"/>
              <a:t> see if I can give you some ideas on how you build your membership machine.  Let’s start with attraction.</a:t>
            </a:r>
            <a:endParaRPr lang="en-US" sz="1100" dirty="0">
              <a:latin typeface="+mn-lt"/>
            </a:endParaRPr>
          </a:p>
        </p:txBody>
      </p:sp>
      <p:sp>
        <p:nvSpPr>
          <p:cNvPr id="4" name="Slide Number Placeholder 3"/>
          <p:cNvSpPr>
            <a:spLocks noGrp="1"/>
          </p:cNvSpPr>
          <p:nvPr>
            <p:ph type="sldNum" sz="quarter" idx="10"/>
          </p:nvPr>
        </p:nvSpPr>
        <p:spPr/>
        <p:txBody>
          <a:bodyPr/>
          <a:lstStyle/>
          <a:p>
            <a:fld id="{2604DDA1-E0AA-4143-A34D-0EDD53A3E9EB}" type="slidenum">
              <a:rPr lang="en-US" smtClean="0"/>
              <a:t>4</a:t>
            </a:fld>
            <a:endParaRPr lang="en-US"/>
          </a:p>
        </p:txBody>
      </p:sp>
    </p:spTree>
    <p:extLst>
      <p:ext uri="{BB962C8B-B14F-4D97-AF65-F5344CB8AC3E}">
        <p14:creationId xmlns:p14="http://schemas.microsoft.com/office/powerpoint/2010/main" val="2654996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24785">
              <a:buFont typeface="Arial" panose="020B0604020202020204" pitchFamily="34" charset="0"/>
              <a:buChar char="•"/>
              <a:defRPr/>
            </a:pPr>
            <a:r>
              <a:rPr lang="en-US" sz="1100" b="0" i="0" dirty="0" smtClean="0">
                <a:solidFill>
                  <a:srgbClr val="222222"/>
                </a:solidFill>
                <a:effectLst/>
                <a:latin typeface="+mj-lt"/>
              </a:rPr>
              <a:t>Attracting </a:t>
            </a:r>
            <a:r>
              <a:rPr lang="en-US" sz="1100" b="0" i="0" dirty="0">
                <a:solidFill>
                  <a:srgbClr val="222222"/>
                </a:solidFill>
                <a:effectLst/>
                <a:latin typeface="+mj-lt"/>
              </a:rPr>
              <a:t>new members is about being fresh, fun and </a:t>
            </a:r>
            <a:r>
              <a:rPr lang="en-US" sz="1100" b="0" i="0" dirty="0" smtClean="0">
                <a:solidFill>
                  <a:srgbClr val="222222"/>
                </a:solidFill>
                <a:effectLst/>
                <a:latin typeface="+mj-lt"/>
              </a:rPr>
              <a:t>relevant,</a:t>
            </a:r>
            <a:r>
              <a:rPr lang="en-US" sz="1100" b="0" i="0" baseline="0" dirty="0" smtClean="0">
                <a:solidFill>
                  <a:srgbClr val="222222"/>
                </a:solidFill>
                <a:effectLst/>
                <a:latin typeface="+mj-lt"/>
              </a:rPr>
              <a:t> so here a few ideas to try.  </a:t>
            </a:r>
            <a:r>
              <a:rPr lang="en-US" sz="1100" b="0" i="0" dirty="0" smtClean="0">
                <a:solidFill>
                  <a:srgbClr val="222222"/>
                </a:solidFill>
                <a:effectLst/>
                <a:latin typeface="+mj-lt"/>
              </a:rPr>
              <a:t>It’s important</a:t>
            </a:r>
            <a:r>
              <a:rPr lang="en-US" sz="1100" b="0" i="0" baseline="0" dirty="0" smtClean="0">
                <a:solidFill>
                  <a:srgbClr val="222222"/>
                </a:solidFill>
                <a:effectLst/>
                <a:latin typeface="+mj-lt"/>
              </a:rPr>
              <a:t> to </a:t>
            </a:r>
            <a:r>
              <a:rPr lang="en-US" sz="1100" b="0" i="0" dirty="0" smtClean="0">
                <a:solidFill>
                  <a:srgbClr val="222222"/>
                </a:solidFill>
                <a:effectLst/>
                <a:latin typeface="+mj-lt"/>
              </a:rPr>
              <a:t>make a good 1</a:t>
            </a:r>
            <a:r>
              <a:rPr lang="en-US" sz="1100" b="0" i="0" baseline="30000" dirty="0" smtClean="0">
                <a:solidFill>
                  <a:srgbClr val="222222"/>
                </a:solidFill>
                <a:effectLst/>
                <a:latin typeface="+mj-lt"/>
              </a:rPr>
              <a:t>st</a:t>
            </a:r>
            <a:r>
              <a:rPr lang="en-US" sz="1100" b="0" i="0" dirty="0" smtClean="0">
                <a:solidFill>
                  <a:srgbClr val="222222"/>
                </a:solidFill>
                <a:effectLst/>
                <a:latin typeface="+mj-lt"/>
              </a:rPr>
              <a:t> impression</a:t>
            </a:r>
            <a:r>
              <a:rPr lang="en-US" sz="1100" b="0" i="0" baseline="0" dirty="0" smtClean="0">
                <a:solidFill>
                  <a:srgbClr val="222222"/>
                </a:solidFill>
                <a:effectLst/>
                <a:latin typeface="+mj-lt"/>
              </a:rPr>
              <a:t>, s</a:t>
            </a:r>
            <a:r>
              <a:rPr lang="en-US" sz="1100" b="0" i="0" dirty="0" smtClean="0">
                <a:solidFill>
                  <a:srgbClr val="222222"/>
                </a:solidFill>
                <a:effectLst/>
                <a:latin typeface="+mj-lt"/>
              </a:rPr>
              <a:t>o update </a:t>
            </a:r>
            <a:r>
              <a:rPr lang="en-US" sz="1100" b="0" i="0" dirty="0">
                <a:solidFill>
                  <a:srgbClr val="222222"/>
                </a:solidFill>
                <a:effectLst/>
                <a:latin typeface="+mj-lt"/>
              </a:rPr>
              <a:t>your club’s </a:t>
            </a:r>
            <a:r>
              <a:rPr lang="en-US" sz="1100" b="0" i="0" dirty="0" smtClean="0">
                <a:solidFill>
                  <a:srgbClr val="222222"/>
                </a:solidFill>
                <a:effectLst/>
                <a:latin typeface="+mj-lt"/>
              </a:rPr>
              <a:t>signs, banners,</a:t>
            </a:r>
            <a:r>
              <a:rPr lang="en-US" sz="1100" b="0" i="0" baseline="0" dirty="0" smtClean="0">
                <a:solidFill>
                  <a:srgbClr val="222222"/>
                </a:solidFill>
                <a:effectLst/>
                <a:latin typeface="+mj-lt"/>
              </a:rPr>
              <a:t> brochures, and club shirts with the new Rotary logo. S</a:t>
            </a:r>
            <a:r>
              <a:rPr lang="en-US" sz="1100" b="0" i="0" dirty="0" smtClean="0">
                <a:solidFill>
                  <a:srgbClr val="222222"/>
                </a:solidFill>
                <a:effectLst/>
                <a:latin typeface="+mj-lt"/>
              </a:rPr>
              <a:t>pend some money</a:t>
            </a:r>
            <a:r>
              <a:rPr lang="en-US" sz="1100" b="0" i="0" baseline="0" dirty="0" smtClean="0">
                <a:solidFill>
                  <a:srgbClr val="222222"/>
                </a:solidFill>
                <a:effectLst/>
                <a:latin typeface="+mj-lt"/>
              </a:rPr>
              <a:t> and</a:t>
            </a:r>
            <a:r>
              <a:rPr lang="en-US" sz="1100" b="0" i="0" dirty="0" smtClean="0">
                <a:solidFill>
                  <a:srgbClr val="222222"/>
                </a:solidFill>
                <a:effectLst/>
                <a:latin typeface="+mj-lt"/>
              </a:rPr>
              <a:t> freshen things up.</a:t>
            </a:r>
          </a:p>
          <a:p>
            <a:pPr marL="171450" indent="-171450" defTabSz="924785">
              <a:buFont typeface="Arial" panose="020B0604020202020204" pitchFamily="34" charset="0"/>
              <a:buChar char="•"/>
              <a:defRPr/>
            </a:pPr>
            <a:r>
              <a:rPr lang="en-US" sz="1100" b="0" i="0" dirty="0" smtClean="0">
                <a:solidFill>
                  <a:srgbClr val="222222"/>
                </a:solidFill>
                <a:effectLst/>
                <a:latin typeface="+mj-lt"/>
              </a:rPr>
              <a:t>Social media is a great way for clubs</a:t>
            </a:r>
            <a:r>
              <a:rPr lang="en-US" sz="1100" b="0" i="0" baseline="0" dirty="0" smtClean="0">
                <a:solidFill>
                  <a:srgbClr val="222222"/>
                </a:solidFill>
                <a:effectLst/>
                <a:latin typeface="+mj-lt"/>
              </a:rPr>
              <a:t> to</a:t>
            </a:r>
            <a:r>
              <a:rPr lang="en-US" sz="1100" b="0" i="0" dirty="0" smtClean="0">
                <a:solidFill>
                  <a:srgbClr val="222222"/>
                </a:solidFill>
                <a:effectLst/>
                <a:latin typeface="+mj-lt"/>
              </a:rPr>
              <a:t> advertise. Spruce</a:t>
            </a:r>
            <a:r>
              <a:rPr lang="en-US" sz="1100" b="0" i="0" baseline="0" dirty="0" smtClean="0">
                <a:solidFill>
                  <a:srgbClr val="222222"/>
                </a:solidFill>
                <a:effectLst/>
                <a:latin typeface="+mj-lt"/>
              </a:rPr>
              <a:t> up your accounts, be sure the last thing that was posted to the page isn’t from 2017.  Keep the page relevant and current! And be sure to tag the people in the photos and write a catchy description of what your club is doing.</a:t>
            </a:r>
            <a:endParaRPr lang="en-US" sz="1100" b="0" i="0" dirty="0" smtClean="0">
              <a:solidFill>
                <a:srgbClr val="222222"/>
              </a:solidFill>
              <a:effectLst/>
              <a:latin typeface="+mj-lt"/>
            </a:endParaRPr>
          </a:p>
          <a:p>
            <a:pPr marL="171450" indent="-171450" defTabSz="924785">
              <a:buFont typeface="Arial" panose="020B0604020202020204" pitchFamily="34" charset="0"/>
              <a:buChar char="•"/>
              <a:defRPr/>
            </a:pPr>
            <a:r>
              <a:rPr lang="en-US" sz="1100" b="0" i="0" baseline="0" dirty="0" smtClean="0">
                <a:solidFill>
                  <a:srgbClr val="222222"/>
                </a:solidFill>
                <a:effectLst/>
                <a:latin typeface="+mj-lt"/>
              </a:rPr>
              <a:t>Create “events” for all the fun things your club is doing, not just the fundraiser. </a:t>
            </a:r>
          </a:p>
          <a:p>
            <a:pPr marL="171450" indent="-171450" defTabSz="924785">
              <a:buFont typeface="Arial" panose="020B0604020202020204" pitchFamily="34" charset="0"/>
              <a:buChar char="•"/>
              <a:defRPr/>
            </a:pPr>
            <a:r>
              <a:rPr lang="en-US" sz="1100" b="0" i="0" baseline="0" dirty="0" smtClean="0">
                <a:solidFill>
                  <a:srgbClr val="222222"/>
                </a:solidFill>
                <a:effectLst/>
                <a:latin typeface="+mj-lt"/>
              </a:rPr>
              <a:t>Go live on Facebook during your club meetings, fundraisers, and socials.</a:t>
            </a:r>
          </a:p>
          <a:p>
            <a:pPr marL="171450" indent="-171450" defTabSz="924785">
              <a:buFont typeface="Arial" panose="020B0604020202020204" pitchFamily="34" charset="0"/>
              <a:buChar char="•"/>
              <a:defRPr/>
            </a:pPr>
            <a:r>
              <a:rPr lang="en-US" sz="1100" b="0" i="0" baseline="0" dirty="0" smtClean="0">
                <a:solidFill>
                  <a:srgbClr val="222222"/>
                </a:solidFill>
                <a:effectLst/>
                <a:latin typeface="+mj-lt"/>
              </a:rPr>
              <a:t>Create a YouTube channel and upload recordings of the club meetings and events. This is a great way for club members to do a makeup as well as allowing others to see what your club is all about.  My club recently purchased a camcorder and began doing just that and our club members are loving it!</a:t>
            </a:r>
            <a:endParaRPr lang="en-US" sz="1100" b="0" i="0" dirty="0" smtClean="0">
              <a:solidFill>
                <a:srgbClr val="222222"/>
              </a:solidFill>
              <a:effectLst/>
              <a:latin typeface="+mj-lt"/>
            </a:endParaRPr>
          </a:p>
          <a:p>
            <a:pPr marL="171450" indent="-171450" defTabSz="924785">
              <a:buFont typeface="Arial" panose="020B0604020202020204" pitchFamily="34" charset="0"/>
              <a:buChar char="•"/>
              <a:defRPr/>
            </a:pPr>
            <a:r>
              <a:rPr lang="en-US" sz="1100" b="0" i="0" dirty="0" smtClean="0">
                <a:solidFill>
                  <a:srgbClr val="222222"/>
                </a:solidFill>
                <a:effectLst/>
                <a:latin typeface="+mj-lt"/>
              </a:rPr>
              <a:t>Recycle </a:t>
            </a:r>
            <a:r>
              <a:rPr lang="en-US" sz="1100" b="0" i="0" dirty="0">
                <a:solidFill>
                  <a:srgbClr val="222222"/>
                </a:solidFill>
                <a:effectLst/>
                <a:latin typeface="+mj-lt"/>
              </a:rPr>
              <a:t>those Rotarian magazines;</a:t>
            </a:r>
            <a:r>
              <a:rPr lang="en-US" sz="1100" b="0" i="0" baseline="0" dirty="0">
                <a:solidFill>
                  <a:srgbClr val="222222"/>
                </a:solidFill>
                <a:effectLst/>
                <a:latin typeface="+mj-lt"/>
              </a:rPr>
              <a:t> </a:t>
            </a:r>
            <a:r>
              <a:rPr lang="en-US" sz="1100" b="0" i="0" dirty="0">
                <a:solidFill>
                  <a:srgbClr val="222222"/>
                </a:solidFill>
                <a:effectLst/>
                <a:latin typeface="+mj-lt"/>
              </a:rPr>
              <a:t>Attach a business card and leave them in doctors’ offices, office lobbies, waiting rooms, </a:t>
            </a:r>
            <a:r>
              <a:rPr lang="en-US" sz="1100" b="0" i="0" dirty="0" smtClean="0">
                <a:solidFill>
                  <a:srgbClr val="222222"/>
                </a:solidFill>
                <a:effectLst/>
                <a:latin typeface="+mj-lt"/>
              </a:rPr>
              <a:t>and so on.</a:t>
            </a:r>
          </a:p>
          <a:p>
            <a:pPr marL="171450" indent="-171450" defTabSz="924785">
              <a:buFont typeface="Arial" panose="020B0604020202020204" pitchFamily="34" charset="0"/>
              <a:buChar char="•"/>
              <a:defRPr/>
            </a:pPr>
            <a:r>
              <a:rPr lang="en-US" sz="1100" b="0" i="0" dirty="0" smtClean="0">
                <a:solidFill>
                  <a:srgbClr val="222222"/>
                </a:solidFill>
                <a:effectLst/>
                <a:latin typeface="+mj-lt"/>
              </a:rPr>
              <a:t>Make </a:t>
            </a:r>
            <a:r>
              <a:rPr lang="en-US" sz="1100" b="0" i="0" dirty="0">
                <a:solidFill>
                  <a:srgbClr val="222222"/>
                </a:solidFill>
                <a:effectLst/>
                <a:latin typeface="+mj-lt"/>
              </a:rPr>
              <a:t>Rotarian business cards for club members </a:t>
            </a:r>
            <a:r>
              <a:rPr lang="en-US" sz="1100" b="0" i="0" u="sng" dirty="0">
                <a:solidFill>
                  <a:srgbClr val="222222"/>
                </a:solidFill>
                <a:effectLst/>
                <a:latin typeface="+mj-lt"/>
              </a:rPr>
              <a:t>OR</a:t>
            </a:r>
            <a:r>
              <a:rPr lang="en-US" sz="1100" b="0" i="0" dirty="0">
                <a:solidFill>
                  <a:srgbClr val="222222"/>
                </a:solidFill>
                <a:effectLst/>
                <a:latin typeface="+mj-lt"/>
              </a:rPr>
              <a:t> ask members to add “Rotarian” to their </a:t>
            </a:r>
            <a:r>
              <a:rPr lang="en-US" sz="1100" b="0" i="0" dirty="0" smtClean="0">
                <a:solidFill>
                  <a:srgbClr val="222222"/>
                </a:solidFill>
                <a:effectLst/>
                <a:latin typeface="+mj-lt"/>
              </a:rPr>
              <a:t>personal</a:t>
            </a:r>
            <a:r>
              <a:rPr lang="en-US" sz="1100" b="0" i="0" baseline="0" dirty="0" smtClean="0">
                <a:solidFill>
                  <a:srgbClr val="222222"/>
                </a:solidFill>
                <a:effectLst/>
                <a:latin typeface="+mj-lt"/>
              </a:rPr>
              <a:t> business</a:t>
            </a:r>
            <a:r>
              <a:rPr lang="en-US" sz="1100" b="0" i="0" dirty="0" smtClean="0">
                <a:solidFill>
                  <a:srgbClr val="222222"/>
                </a:solidFill>
                <a:effectLst/>
                <a:latin typeface="+mj-lt"/>
              </a:rPr>
              <a:t> cards. </a:t>
            </a:r>
            <a:r>
              <a:rPr lang="en-US" sz="1100" b="0" i="0" baseline="0" dirty="0" smtClean="0">
                <a:solidFill>
                  <a:srgbClr val="222222"/>
                </a:solidFill>
                <a:effectLst/>
                <a:latin typeface="+mj-lt"/>
              </a:rPr>
              <a:t>Do whatever it takes to make your club attractive. </a:t>
            </a:r>
            <a:endParaRPr lang="en-US" sz="1100" dirty="0">
              <a:latin typeface="+mn-lt"/>
            </a:endParaRPr>
          </a:p>
        </p:txBody>
      </p:sp>
      <p:sp>
        <p:nvSpPr>
          <p:cNvPr id="4" name="Slide Number Placeholder 3"/>
          <p:cNvSpPr>
            <a:spLocks noGrp="1"/>
          </p:cNvSpPr>
          <p:nvPr>
            <p:ph type="sldNum" sz="quarter" idx="10"/>
          </p:nvPr>
        </p:nvSpPr>
        <p:spPr/>
        <p:txBody>
          <a:bodyPr/>
          <a:lstStyle/>
          <a:p>
            <a:fld id="{2604DDA1-E0AA-4143-A34D-0EDD53A3E9EB}" type="slidenum">
              <a:rPr lang="en-US" smtClean="0"/>
              <a:t>5</a:t>
            </a:fld>
            <a:endParaRPr lang="en-US"/>
          </a:p>
        </p:txBody>
      </p:sp>
    </p:spTree>
    <p:extLst>
      <p:ext uri="{BB962C8B-B14F-4D97-AF65-F5344CB8AC3E}">
        <p14:creationId xmlns:p14="http://schemas.microsoft.com/office/powerpoint/2010/main" val="2399897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100" u="none" dirty="0" smtClean="0">
                <a:latin typeface="+mn-lt"/>
              </a:rPr>
              <a:t>Don’t</a:t>
            </a:r>
            <a:r>
              <a:rPr lang="en-US" sz="1100" dirty="0" smtClean="0">
                <a:latin typeface="+mn-lt"/>
              </a:rPr>
              <a:t> </a:t>
            </a:r>
            <a:r>
              <a:rPr lang="en-US" sz="1100" dirty="0">
                <a:latin typeface="+mn-lt"/>
              </a:rPr>
              <a:t>let your members slip through the cracks.  Get to know them, find out what they like or would like to see changed.  Conduct a </a:t>
            </a:r>
            <a:r>
              <a:rPr lang="en-US" sz="1100" dirty="0" smtClean="0">
                <a:latin typeface="+mn-lt"/>
              </a:rPr>
              <a:t>survey,</a:t>
            </a:r>
            <a:r>
              <a:rPr lang="en-US" sz="1100" baseline="0" dirty="0" smtClean="0">
                <a:latin typeface="+mn-lt"/>
              </a:rPr>
              <a:t> t</a:t>
            </a:r>
            <a:r>
              <a:rPr lang="en-US" sz="1100" dirty="0" smtClean="0">
                <a:latin typeface="+mn-lt"/>
              </a:rPr>
              <a:t>heir</a:t>
            </a:r>
            <a:r>
              <a:rPr lang="en-US" sz="1100" baseline="0" dirty="0" smtClean="0">
                <a:latin typeface="+mn-lt"/>
              </a:rPr>
              <a:t> </a:t>
            </a:r>
            <a:r>
              <a:rPr lang="en-US" sz="1100" baseline="0" dirty="0">
                <a:latin typeface="+mn-lt"/>
              </a:rPr>
              <a:t>feedback is a valuable planning tool</a:t>
            </a:r>
            <a:r>
              <a:rPr lang="en-US" sz="1100" u="none" baseline="0" dirty="0">
                <a:latin typeface="+mn-lt"/>
              </a:rPr>
              <a:t>.  </a:t>
            </a:r>
            <a:r>
              <a:rPr lang="en-US" sz="1100" u="none" dirty="0">
                <a:latin typeface="+mn-lt"/>
              </a:rPr>
              <a:t>Be </a:t>
            </a:r>
            <a:r>
              <a:rPr lang="en-US" sz="1100" u="none" dirty="0" smtClean="0">
                <a:latin typeface="+mn-lt"/>
              </a:rPr>
              <a:t>flexible by trying new things </a:t>
            </a:r>
            <a:r>
              <a:rPr lang="en-US" sz="1100" u="none" dirty="0">
                <a:latin typeface="+mn-lt"/>
              </a:rPr>
              <a:t>and b</a:t>
            </a:r>
            <a:r>
              <a:rPr lang="en-US" sz="1100" u="none" baseline="0" dirty="0">
                <a:latin typeface="+mn-lt"/>
              </a:rPr>
              <a:t>e </a:t>
            </a:r>
            <a:r>
              <a:rPr lang="en-US" sz="1100" baseline="0" dirty="0">
                <a:latin typeface="+mn-lt"/>
              </a:rPr>
              <a:t>willing to m</a:t>
            </a:r>
            <a:r>
              <a:rPr lang="en-US" sz="1100" dirty="0">
                <a:latin typeface="+mn-lt"/>
              </a:rPr>
              <a:t>ake any necessary changes to your club to </a:t>
            </a:r>
            <a:r>
              <a:rPr lang="en-US" sz="1100" dirty="0" smtClean="0">
                <a:latin typeface="+mn-lt"/>
              </a:rPr>
              <a:t>accommodate</a:t>
            </a:r>
            <a:r>
              <a:rPr lang="en-US" sz="1100" baseline="0" dirty="0" smtClean="0">
                <a:latin typeface="+mn-lt"/>
              </a:rPr>
              <a:t> members’ requests and changing demographics.</a:t>
            </a:r>
            <a:r>
              <a:rPr lang="en-US" sz="1100" dirty="0" smtClean="0">
                <a:latin typeface="+mn-lt"/>
              </a:rPr>
              <a:t> </a:t>
            </a:r>
            <a:endParaRPr lang="en-US" sz="1100" dirty="0">
              <a:latin typeface="+mn-lt"/>
            </a:endParaRPr>
          </a:p>
          <a:p>
            <a:pPr defTabSz="924785">
              <a:defRPr/>
            </a:pPr>
            <a:r>
              <a:rPr lang="en-US" sz="1100" dirty="0" smtClean="0">
                <a:latin typeface="+mn-lt"/>
              </a:rPr>
              <a:t>When we invite someone to join Rotary, we are asking them to donate quite a bit of time and money. </a:t>
            </a:r>
            <a:r>
              <a:rPr lang="en-US" sz="1100" baseline="0" dirty="0" smtClean="0">
                <a:latin typeface="+mn-lt"/>
              </a:rPr>
              <a:t> By offering club members</a:t>
            </a:r>
            <a:r>
              <a:rPr lang="en-US" sz="1100" dirty="0" smtClean="0">
                <a:latin typeface="+mn-lt"/>
              </a:rPr>
              <a:t> meaningful service projects, social events,</a:t>
            </a:r>
            <a:r>
              <a:rPr lang="en-US" sz="1100" baseline="0" dirty="0" smtClean="0">
                <a:latin typeface="+mn-lt"/>
              </a:rPr>
              <a:t> </a:t>
            </a:r>
            <a:r>
              <a:rPr lang="en-US" sz="1100" dirty="0" smtClean="0">
                <a:latin typeface="+mn-lt"/>
              </a:rPr>
              <a:t>networking opportunities, </a:t>
            </a:r>
            <a:r>
              <a:rPr lang="en-US" sz="1100" baseline="0" dirty="0" smtClean="0">
                <a:latin typeface="+mn-lt"/>
              </a:rPr>
              <a:t>and</a:t>
            </a:r>
            <a:r>
              <a:rPr lang="en-US" sz="1100" dirty="0" smtClean="0">
                <a:latin typeface="+mn-lt"/>
              </a:rPr>
              <a:t> leadership opportunities</a:t>
            </a:r>
            <a:r>
              <a:rPr lang="en-US" sz="1100" baseline="0" dirty="0" smtClean="0">
                <a:latin typeface="+mn-lt"/>
              </a:rPr>
              <a:t>, the value of their Rotary membership will increase. </a:t>
            </a:r>
            <a:r>
              <a:rPr lang="en-US" sz="1100" dirty="0" smtClean="0">
                <a:latin typeface="+mn-lt"/>
              </a:rPr>
              <a:t>And when someone</a:t>
            </a:r>
            <a:r>
              <a:rPr lang="en-US" sz="1100" baseline="0" dirty="0" smtClean="0">
                <a:latin typeface="+mn-lt"/>
              </a:rPr>
              <a:t> asks the question, </a:t>
            </a:r>
            <a:r>
              <a:rPr lang="en-US" sz="1100" i="1" baseline="0" dirty="0" smtClean="0">
                <a:latin typeface="+mn-lt"/>
              </a:rPr>
              <a:t>“what’s in it for me?”</a:t>
            </a:r>
            <a:r>
              <a:rPr lang="en-US" sz="1100" i="0" baseline="0" dirty="0" smtClean="0">
                <a:latin typeface="+mn-lt"/>
              </a:rPr>
              <a:t>, you will</a:t>
            </a:r>
            <a:r>
              <a:rPr lang="en-US" sz="1100" i="1" baseline="0" dirty="0" smtClean="0">
                <a:latin typeface="+mn-lt"/>
              </a:rPr>
              <a:t> </a:t>
            </a:r>
            <a:r>
              <a:rPr lang="en-US" sz="1100" i="0" baseline="0" dirty="0" smtClean="0">
                <a:latin typeface="+mn-lt"/>
              </a:rPr>
              <a:t>be ready to </a:t>
            </a:r>
            <a:r>
              <a:rPr lang="en-US" sz="1100" baseline="0" dirty="0" smtClean="0">
                <a:latin typeface="+mn-lt"/>
              </a:rPr>
              <a:t>brag about the long list of wonderful thing your club is doing in your local community and the world.</a:t>
            </a:r>
          </a:p>
          <a:p>
            <a:pPr defTabSz="924785">
              <a:defRPr/>
            </a:pPr>
            <a:r>
              <a:rPr lang="en-US" sz="1100" baseline="0" dirty="0" smtClean="0">
                <a:latin typeface="+mn-lt"/>
              </a:rPr>
              <a:t>Be sure to keep your members informed.  Since RI adopted a relaxed attendance policy, some members may not attend every meeting so they miss out on the club announcements and other important information.  Assign someone to be your Clubs Communications Director.  Let them be in charge of important member notifications and reminders.  Try using the “Remind Me App” to keep club members up-to-date.  </a:t>
            </a:r>
            <a:endParaRPr lang="en-US" sz="1100" dirty="0" smtClean="0">
              <a:latin typeface="+mn-lt"/>
            </a:endParaRPr>
          </a:p>
          <a:p>
            <a:pPr defTabSz="924785">
              <a:defRPr/>
            </a:pPr>
            <a:endParaRPr lang="en-US" sz="1100" dirty="0" smtClean="0">
              <a:latin typeface="+mn-lt"/>
            </a:endParaRPr>
          </a:p>
        </p:txBody>
      </p:sp>
      <p:sp>
        <p:nvSpPr>
          <p:cNvPr id="4" name="Slide Number Placeholder 3"/>
          <p:cNvSpPr>
            <a:spLocks noGrp="1"/>
          </p:cNvSpPr>
          <p:nvPr>
            <p:ph type="sldNum" sz="quarter" idx="10"/>
          </p:nvPr>
        </p:nvSpPr>
        <p:spPr/>
        <p:txBody>
          <a:bodyPr/>
          <a:lstStyle/>
          <a:p>
            <a:fld id="{2604DDA1-E0AA-4143-A34D-0EDD53A3E9EB}" type="slidenum">
              <a:rPr lang="en-US" smtClean="0"/>
              <a:t>6</a:t>
            </a:fld>
            <a:endParaRPr lang="en-US"/>
          </a:p>
        </p:txBody>
      </p:sp>
    </p:spTree>
    <p:extLst>
      <p:ext uri="{BB962C8B-B14F-4D97-AF65-F5344CB8AC3E}">
        <p14:creationId xmlns:p14="http://schemas.microsoft.com/office/powerpoint/2010/main" val="3013251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Now</a:t>
            </a:r>
            <a:r>
              <a:rPr lang="en-US" sz="1200" baseline="0" dirty="0">
                <a:latin typeface="+mn-lt"/>
              </a:rPr>
              <a:t> l</a:t>
            </a:r>
            <a:r>
              <a:rPr lang="en-US" sz="1200" dirty="0">
                <a:latin typeface="+mn-lt"/>
              </a:rPr>
              <a:t>et’s take a closer look at </a:t>
            </a:r>
            <a:r>
              <a:rPr lang="en-US" sz="1200" baseline="0" dirty="0" smtClean="0">
                <a:latin typeface="+mn-lt"/>
              </a:rPr>
              <a:t>engagement </a:t>
            </a:r>
            <a:r>
              <a:rPr lang="en-US" sz="1200" baseline="0" dirty="0">
                <a:latin typeface="+mn-lt"/>
              </a:rPr>
              <a:t>since it is the most vital component </a:t>
            </a:r>
            <a:r>
              <a:rPr lang="en-US" sz="1200" baseline="0" dirty="0" smtClean="0">
                <a:latin typeface="+mn-lt"/>
              </a:rPr>
              <a:t>of our membership machine. Lets start off </a:t>
            </a:r>
            <a:r>
              <a:rPr lang="en-US" altLang="en-US" baseline="0" dirty="0" smtClean="0">
                <a:latin typeface="+mn-lt"/>
                <a:ea typeface="ヒラギノ角ゴ Pro W3" pitchFamily="-84" charset="-128"/>
              </a:rPr>
              <a:t>by </a:t>
            </a:r>
            <a:r>
              <a:rPr lang="en-US" altLang="en-US" baseline="0" dirty="0">
                <a:latin typeface="+mn-lt"/>
                <a:ea typeface="ヒラギノ角ゴ Pro W3" pitchFamily="-84" charset="-128"/>
              </a:rPr>
              <a:t>defining the word Engage. The definition of Engage is: (1) Cause someone to become </a:t>
            </a:r>
            <a:r>
              <a:rPr lang="en-US" altLang="en-US" u="sng" baseline="0" dirty="0">
                <a:latin typeface="+mn-lt"/>
                <a:ea typeface="ヒラギノ角ゴ Pro W3" pitchFamily="-84" charset="-128"/>
              </a:rPr>
              <a:t>involved</a:t>
            </a:r>
            <a:r>
              <a:rPr lang="en-US" altLang="en-US" baseline="0" dirty="0">
                <a:latin typeface="+mn-lt"/>
                <a:ea typeface="ヒラギノ角ゴ Pro W3" pitchFamily="-84" charset="-128"/>
              </a:rPr>
              <a:t> </a:t>
            </a:r>
            <a:r>
              <a:rPr lang="en-US" altLang="en-US" baseline="0" dirty="0" smtClean="0">
                <a:latin typeface="+mn-lt"/>
                <a:ea typeface="ヒラギノ角ゴ Pro W3" pitchFamily="-84" charset="-128"/>
              </a:rPr>
              <a:t>(</a:t>
            </a:r>
            <a:r>
              <a:rPr lang="en-US" altLang="en-US" baseline="0" dirty="0">
                <a:latin typeface="+mn-lt"/>
                <a:ea typeface="ヒラギノ角ゴ Pro W3" pitchFamily="-84" charset="-128"/>
              </a:rPr>
              <a:t>2) </a:t>
            </a:r>
            <a:r>
              <a:rPr lang="en-US" altLang="en-US" u="sng" baseline="0" dirty="0">
                <a:latin typeface="+mn-lt"/>
                <a:ea typeface="ヒラギノ角ゴ Pro W3" pitchFamily="-84" charset="-128"/>
              </a:rPr>
              <a:t>Participate</a:t>
            </a:r>
            <a:r>
              <a:rPr lang="en-US" altLang="en-US" baseline="0" dirty="0">
                <a:latin typeface="+mn-lt"/>
                <a:ea typeface="ヒラギノ角ゴ Pro W3" pitchFamily="-84" charset="-128"/>
              </a:rPr>
              <a:t> or become involved </a:t>
            </a:r>
            <a:r>
              <a:rPr lang="en-US" altLang="en-US" baseline="0" dirty="0" smtClean="0">
                <a:latin typeface="+mn-lt"/>
                <a:ea typeface="ヒラギノ角ゴ Pro W3" pitchFamily="-84" charset="-128"/>
              </a:rPr>
              <a:t>and </a:t>
            </a:r>
            <a:r>
              <a:rPr lang="en-US" altLang="en-US" baseline="0" dirty="0">
                <a:latin typeface="+mn-lt"/>
                <a:ea typeface="ヒラギノ角ゴ Pro W3" pitchFamily="-84" charset="-128"/>
              </a:rPr>
              <a:t>(3) Establish a meaningful contact or </a:t>
            </a:r>
            <a:r>
              <a:rPr lang="en-US" altLang="en-US" u="sng" baseline="0" dirty="0">
                <a:latin typeface="+mn-lt"/>
                <a:ea typeface="ヒラギノ角ゴ Pro W3" pitchFamily="-84" charset="-128"/>
              </a:rPr>
              <a:t>connection</a:t>
            </a:r>
            <a:r>
              <a:rPr lang="en-US" altLang="en-US" baseline="0" dirty="0">
                <a:latin typeface="+mn-lt"/>
                <a:ea typeface="ヒラギノ角ゴ Pro W3" pitchFamily="-84" charset="-128"/>
              </a:rPr>
              <a:t> with.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latin typeface="+mn-lt"/>
              <a:ea typeface="ヒラギノ角ゴ Pro W3" pitchFamily="-84" charset="-128"/>
            </a:endParaRPr>
          </a:p>
          <a:p>
            <a:r>
              <a:rPr lang="en-US" altLang="en-US" baseline="0" dirty="0">
                <a:latin typeface="+mn-lt"/>
                <a:ea typeface="ヒラギノ角ゴ Pro W3" pitchFamily="-84" charset="-128"/>
              </a:rPr>
              <a:t>The </a:t>
            </a:r>
            <a:r>
              <a:rPr lang="en-US" altLang="en-US" baseline="0" dirty="0" smtClean="0">
                <a:latin typeface="+mn-lt"/>
                <a:ea typeface="ヒラギノ角ゴ Pro W3" pitchFamily="-84" charset="-128"/>
              </a:rPr>
              <a:t>keywords </a:t>
            </a:r>
            <a:r>
              <a:rPr lang="en-US" altLang="en-US" baseline="0" dirty="0">
                <a:latin typeface="+mn-lt"/>
                <a:ea typeface="ヒラギノ角ゴ Pro W3" pitchFamily="-84" charset="-128"/>
              </a:rPr>
              <a:t>here are Involve – Participate – Connection.</a:t>
            </a:r>
          </a:p>
          <a:p>
            <a:pPr defTabSz="900227"/>
            <a:r>
              <a:rPr lang="en-US" altLang="en-US" dirty="0">
                <a:latin typeface="+mn-lt"/>
                <a:ea typeface="ヒラギノ角ゴ Pro W3" pitchFamily="-84" charset="-128"/>
              </a:rPr>
              <a:t>That’s what engagement is all about.  </a:t>
            </a:r>
            <a:r>
              <a:rPr lang="en-US" altLang="en-US" dirty="0" smtClean="0">
                <a:latin typeface="+mn-lt"/>
                <a:ea typeface="ヒラギノ角ゴ Pro W3" pitchFamily="-84" charset="-128"/>
              </a:rPr>
              <a:t>It is </a:t>
            </a:r>
            <a:r>
              <a:rPr lang="en-US" altLang="en-US" baseline="0" dirty="0" smtClean="0">
                <a:latin typeface="+mn-lt"/>
                <a:ea typeface="ヒラギノ角ゴ Pro W3" pitchFamily="-84" charset="-128"/>
              </a:rPr>
              <a:t>about </a:t>
            </a:r>
            <a:r>
              <a:rPr lang="en-US" altLang="en-US" baseline="0" dirty="0">
                <a:latin typeface="+mn-lt"/>
                <a:ea typeface="ヒラギノ角ゴ Pro W3" pitchFamily="-84" charset="-128"/>
              </a:rPr>
              <a:t>getting members involved and participating. It’s about establishing connections and friendships that will last a lifetime.  </a:t>
            </a:r>
            <a:r>
              <a:rPr lang="en-US" altLang="en-US" dirty="0">
                <a:latin typeface="+mn-lt"/>
                <a:ea typeface="ヒラギノ角ゴ Pro W3" pitchFamily="-84" charset="-128"/>
              </a:rPr>
              <a:t> </a:t>
            </a:r>
          </a:p>
          <a:p>
            <a:endParaRPr lang="en-US" dirty="0">
              <a:latin typeface="+mn-lt"/>
            </a:endParaRPr>
          </a:p>
        </p:txBody>
      </p:sp>
      <p:sp>
        <p:nvSpPr>
          <p:cNvPr id="4" name="Slide Number Placeholder 3"/>
          <p:cNvSpPr>
            <a:spLocks noGrp="1"/>
          </p:cNvSpPr>
          <p:nvPr>
            <p:ph type="sldNum" sz="quarter" idx="10"/>
          </p:nvPr>
        </p:nvSpPr>
        <p:spPr/>
        <p:txBody>
          <a:bodyPr/>
          <a:lstStyle/>
          <a:p>
            <a:fld id="{2604DDA1-E0AA-4143-A34D-0EDD53A3E9EB}" type="slidenum">
              <a:rPr lang="en-US" smtClean="0"/>
              <a:t>7</a:t>
            </a:fld>
            <a:endParaRPr lang="en-US"/>
          </a:p>
        </p:txBody>
      </p:sp>
    </p:spTree>
    <p:extLst>
      <p:ext uri="{BB962C8B-B14F-4D97-AF65-F5344CB8AC3E}">
        <p14:creationId xmlns:p14="http://schemas.microsoft.com/office/powerpoint/2010/main" val="2229094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2926"/>
            <a:r>
              <a:rPr lang="en-US" altLang="en-US" sz="1100" dirty="0" smtClean="0">
                <a:latin typeface="+mn-lt"/>
                <a:ea typeface="ヒラギノ角ゴ Pro W3" pitchFamily="-84" charset="-128"/>
              </a:rPr>
              <a:t>For engagement</a:t>
            </a:r>
            <a:r>
              <a:rPr lang="en-US" altLang="en-US" sz="1100" baseline="0" dirty="0" smtClean="0">
                <a:latin typeface="+mn-lt"/>
                <a:ea typeface="ヒラギノ角ゴ Pro W3" pitchFamily="-84" charset="-128"/>
              </a:rPr>
              <a:t> to work, you have to get to </a:t>
            </a:r>
            <a:r>
              <a:rPr lang="en-US" altLang="en-US" sz="1100" dirty="0" smtClean="0">
                <a:latin typeface="+mn-lt"/>
                <a:ea typeface="ヒラギノ角ゴ Pro W3" pitchFamily="-84" charset="-128"/>
              </a:rPr>
              <a:t>know </a:t>
            </a:r>
            <a:r>
              <a:rPr lang="en-US" altLang="en-US" sz="1100" dirty="0">
                <a:latin typeface="+mn-lt"/>
                <a:ea typeface="ヒラギノ角ゴ Pro W3" pitchFamily="-84" charset="-128"/>
              </a:rPr>
              <a:t>your members – make the </a:t>
            </a:r>
            <a:r>
              <a:rPr lang="en-US" altLang="en-US" sz="1100" b="1" u="sng" dirty="0">
                <a:latin typeface="+mn-lt"/>
                <a:ea typeface="ヒラギノ角ゴ Pro W3" pitchFamily="-84" charset="-128"/>
              </a:rPr>
              <a:t>connection</a:t>
            </a:r>
            <a:r>
              <a:rPr lang="en-US" altLang="en-US" sz="1100" dirty="0">
                <a:latin typeface="+mn-lt"/>
                <a:ea typeface="ヒラギノ角ゴ Pro W3" pitchFamily="-84" charset="-128"/>
              </a:rPr>
              <a:t>!!!</a:t>
            </a:r>
            <a:r>
              <a:rPr lang="en-US" altLang="en-US" sz="1100" b="0" dirty="0">
                <a:latin typeface="+mn-lt"/>
                <a:ea typeface="ヒラギノ角ゴ Pro W3" pitchFamily="-84" charset="-128"/>
              </a:rPr>
              <a:t>!  </a:t>
            </a:r>
          </a:p>
          <a:p>
            <a:pPr marL="0" indent="0" defTabSz="892926">
              <a:buFontTx/>
              <a:buNone/>
            </a:pPr>
            <a:r>
              <a:rPr lang="en-US" altLang="en-US" sz="1100" dirty="0" smtClean="0">
                <a:latin typeface="+mn-lt"/>
                <a:ea typeface="ヒラギノ角ゴ Pro W3" pitchFamily="-84" charset="-128"/>
              </a:rPr>
              <a:t>Why </a:t>
            </a:r>
            <a:r>
              <a:rPr lang="en-US" altLang="en-US" sz="1100" dirty="0">
                <a:latin typeface="+mn-lt"/>
                <a:ea typeface="ヒラギノ角ゴ Pro W3" pitchFamily="-84" charset="-128"/>
              </a:rPr>
              <a:t>did they join Rotary? </a:t>
            </a:r>
            <a:r>
              <a:rPr lang="en-US" altLang="en-US" sz="1100" dirty="0" smtClean="0">
                <a:latin typeface="+mn-lt"/>
                <a:ea typeface="ヒラギノ角ゴ Pro W3" pitchFamily="-84" charset="-128"/>
              </a:rPr>
              <a:t> What </a:t>
            </a:r>
            <a:r>
              <a:rPr lang="en-US" altLang="en-US" sz="1100" dirty="0">
                <a:latin typeface="+mn-lt"/>
                <a:ea typeface="ヒラギノ角ゴ Pro W3" pitchFamily="-84" charset="-128"/>
              </a:rPr>
              <a:t>is the main reason they stay in Rotary</a:t>
            </a:r>
            <a:r>
              <a:rPr lang="en-US" altLang="en-US" sz="1100" dirty="0" smtClean="0">
                <a:latin typeface="+mn-lt"/>
                <a:ea typeface="ヒラギノ角ゴ Pro W3" pitchFamily="-84" charset="-128"/>
              </a:rPr>
              <a:t>?</a:t>
            </a:r>
            <a:endParaRPr lang="en-US" altLang="en-US" sz="1100" dirty="0">
              <a:latin typeface="+mn-lt"/>
              <a:ea typeface="ヒラギノ角ゴ Pro W3" pitchFamily="-84" charset="-128"/>
            </a:endParaRPr>
          </a:p>
          <a:p>
            <a:pPr defTabSz="892926"/>
            <a:r>
              <a:rPr lang="en-US" altLang="en-US" sz="1100" dirty="0">
                <a:latin typeface="+mn-lt"/>
                <a:ea typeface="ヒラギノ角ゴ Pro W3" pitchFamily="-84" charset="-128"/>
              </a:rPr>
              <a:t>Don’t just know your </a:t>
            </a:r>
            <a:r>
              <a:rPr lang="en-US" altLang="en-US" sz="1100" dirty="0" smtClean="0">
                <a:latin typeface="+mn-lt"/>
                <a:ea typeface="ヒラギノ角ゴ Pro W3" pitchFamily="-84" charset="-128"/>
              </a:rPr>
              <a:t>members’ </a:t>
            </a:r>
            <a:r>
              <a:rPr lang="en-US" altLang="en-US" sz="1100" dirty="0">
                <a:latin typeface="+mn-lt"/>
                <a:ea typeface="ヒラギノ角ゴ Pro W3" pitchFamily="-84" charset="-128"/>
              </a:rPr>
              <a:t>names,</a:t>
            </a:r>
            <a:r>
              <a:rPr lang="en-US" altLang="en-US" sz="1100" baseline="0" dirty="0">
                <a:latin typeface="+mn-lt"/>
                <a:ea typeface="ヒラギノ角ゴ Pro W3" pitchFamily="-84" charset="-128"/>
              </a:rPr>
              <a:t> find out more about them:</a:t>
            </a:r>
            <a:endParaRPr lang="en-US" altLang="en-US" sz="1100" dirty="0">
              <a:latin typeface="+mn-lt"/>
              <a:ea typeface="ヒラギノ角ゴ Pro W3" pitchFamily="-84" charset="-128"/>
            </a:endParaRPr>
          </a:p>
          <a:p>
            <a:pPr marL="0" indent="0" defTabSz="892926">
              <a:buFontTx/>
              <a:buNone/>
            </a:pPr>
            <a:r>
              <a:rPr lang="en-US" altLang="en-US" sz="1100" dirty="0">
                <a:latin typeface="+mn-lt"/>
                <a:ea typeface="ヒラギノ角ゴ Pro W3" pitchFamily="-84" charset="-128"/>
              </a:rPr>
              <a:t>Look for common interests. What are their passions</a:t>
            </a:r>
            <a:r>
              <a:rPr lang="en-US" altLang="en-US" sz="1100" baseline="0" dirty="0">
                <a:latin typeface="+mn-lt"/>
                <a:ea typeface="ヒラギノ角ゴ Pro W3" pitchFamily="-84" charset="-128"/>
              </a:rPr>
              <a:t>? What do they do for fun? </a:t>
            </a:r>
            <a:r>
              <a:rPr lang="en-US" altLang="en-US" sz="1100" dirty="0">
                <a:latin typeface="+mn-lt"/>
                <a:ea typeface="ヒラギノ角ゴ Pro W3" pitchFamily="-84" charset="-128"/>
              </a:rPr>
              <a:t>What is their vocation? What’s their family life like? Where do they like to vacation? Knowing your members </a:t>
            </a:r>
            <a:r>
              <a:rPr lang="en-US" altLang="en-US" sz="1100" u="none" dirty="0">
                <a:latin typeface="+mn-lt"/>
                <a:ea typeface="ヒラギノ角ゴ Pro W3" pitchFamily="-84" charset="-128"/>
              </a:rPr>
              <a:t>better </a:t>
            </a:r>
            <a:r>
              <a:rPr lang="en-US" altLang="en-US" sz="1100" u="none" dirty="0" smtClean="0">
                <a:latin typeface="+mn-lt"/>
                <a:ea typeface="ヒラギノ角ゴ Pro W3" pitchFamily="-84" charset="-128"/>
              </a:rPr>
              <a:t>will </a:t>
            </a:r>
            <a:r>
              <a:rPr lang="en-US" altLang="en-US" sz="1100" u="none" dirty="0">
                <a:latin typeface="+mn-lt"/>
                <a:ea typeface="ヒラギノ角ゴ Pro W3" pitchFamily="-84" charset="-128"/>
              </a:rPr>
              <a:t>hel</a:t>
            </a:r>
            <a:r>
              <a:rPr lang="en-US" altLang="en-US" sz="1100" u="none" baseline="0" dirty="0">
                <a:latin typeface="+mn-lt"/>
                <a:ea typeface="ヒラギノ角ゴ Pro W3" pitchFamily="-84" charset="-128"/>
              </a:rPr>
              <a:t>p you develop service opportunities and projects that they are more likely to engage in.</a:t>
            </a:r>
            <a:endParaRPr lang="en-US" sz="1100" dirty="0">
              <a:latin typeface="+mn-lt"/>
            </a:endParaRPr>
          </a:p>
        </p:txBody>
      </p:sp>
      <p:sp>
        <p:nvSpPr>
          <p:cNvPr id="4" name="Slide Number Placeholder 3"/>
          <p:cNvSpPr>
            <a:spLocks noGrp="1"/>
          </p:cNvSpPr>
          <p:nvPr>
            <p:ph type="sldNum" sz="quarter" idx="10"/>
          </p:nvPr>
        </p:nvSpPr>
        <p:spPr/>
        <p:txBody>
          <a:bodyPr/>
          <a:lstStyle/>
          <a:p>
            <a:fld id="{2604DDA1-E0AA-4143-A34D-0EDD53A3E9EB}" type="slidenum">
              <a:rPr lang="en-US" smtClean="0"/>
              <a:t>8</a:t>
            </a:fld>
            <a:endParaRPr lang="en-US"/>
          </a:p>
        </p:txBody>
      </p:sp>
    </p:spTree>
    <p:extLst>
      <p:ext uri="{BB962C8B-B14F-4D97-AF65-F5344CB8AC3E}">
        <p14:creationId xmlns:p14="http://schemas.microsoft.com/office/powerpoint/2010/main" val="1229385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mn-lt"/>
                <a:ea typeface="+mn-ea"/>
                <a:cs typeface="+mn-cs"/>
              </a:rPr>
              <a:t>Earlier I offered</a:t>
            </a:r>
            <a:r>
              <a:rPr lang="en-US" sz="1100" kern="1200" baseline="0" dirty="0" smtClean="0">
                <a:solidFill>
                  <a:schemeClr val="tx1"/>
                </a:solidFill>
                <a:effectLst/>
                <a:latin typeface="+mn-lt"/>
                <a:ea typeface="+mn-ea"/>
                <a:cs typeface="+mn-cs"/>
              </a:rPr>
              <a:t> you ways to make your club attractive.  But there is no better way to </a:t>
            </a:r>
            <a:r>
              <a:rPr lang="en-US" sz="1100" b="1" u="sng" kern="1200" baseline="0" dirty="0" smtClean="0">
                <a:solidFill>
                  <a:schemeClr val="tx1"/>
                </a:solidFill>
                <a:effectLst/>
                <a:latin typeface="+mn-lt"/>
                <a:ea typeface="+mn-ea"/>
                <a:cs typeface="+mn-cs"/>
              </a:rPr>
              <a:t>attract</a:t>
            </a:r>
            <a:r>
              <a:rPr lang="en-US" sz="1100" kern="1200" baseline="0" dirty="0" smtClean="0">
                <a:solidFill>
                  <a:schemeClr val="tx1"/>
                </a:solidFill>
                <a:effectLst/>
                <a:latin typeface="+mn-lt"/>
                <a:ea typeface="+mn-ea"/>
                <a:cs typeface="+mn-cs"/>
              </a:rPr>
              <a:t> and</a:t>
            </a:r>
            <a:r>
              <a:rPr lang="en-US" sz="1100" kern="1200" dirty="0" smtClean="0">
                <a:solidFill>
                  <a:schemeClr val="tx1"/>
                </a:solidFill>
                <a:effectLst/>
                <a:latin typeface="+mn-lt"/>
                <a:ea typeface="+mn-ea"/>
                <a:cs typeface="+mn-cs"/>
              </a:rPr>
              <a:t> </a:t>
            </a:r>
            <a:r>
              <a:rPr lang="en-US" sz="1100" b="1" u="sng" kern="1200" dirty="0" smtClean="0">
                <a:solidFill>
                  <a:schemeClr val="tx1"/>
                </a:solidFill>
                <a:effectLst/>
                <a:latin typeface="+mn-lt"/>
                <a:ea typeface="+mn-ea"/>
                <a:cs typeface="+mn-cs"/>
              </a:rPr>
              <a:t>involve</a:t>
            </a:r>
            <a:r>
              <a:rPr lang="en-US" sz="1100" kern="1200" dirty="0" smtClean="0">
                <a:solidFill>
                  <a:schemeClr val="tx1"/>
                </a:solidFill>
                <a:effectLst/>
                <a:latin typeface="+mn-lt"/>
                <a:ea typeface="+mn-ea"/>
                <a:cs typeface="+mn-cs"/>
              </a:rPr>
              <a:t> your members than with service projects.  I like to call service projects “Boots on the Ground”. Surveys have shown that most club members are looking for </a:t>
            </a:r>
            <a:r>
              <a:rPr lang="en-US" sz="1100" u="sng" kern="1200" dirty="0" smtClean="0">
                <a:solidFill>
                  <a:schemeClr val="tx1"/>
                </a:solidFill>
                <a:effectLst/>
                <a:latin typeface="+mn-lt"/>
                <a:ea typeface="+mn-ea"/>
                <a:cs typeface="+mn-cs"/>
              </a:rPr>
              <a:t>hands-on service projects </a:t>
            </a:r>
            <a:r>
              <a:rPr lang="en-US" sz="1100" kern="1200" dirty="0" smtClean="0">
                <a:solidFill>
                  <a:schemeClr val="tx1"/>
                </a:solidFill>
                <a:effectLst/>
                <a:latin typeface="+mn-lt"/>
                <a:ea typeface="+mn-ea"/>
                <a:cs typeface="+mn-cs"/>
              </a:rPr>
              <a:t>that will make an impact on their local communities. Boots on the Ground-types of projects, where members are doing the work, will take the club energy and visibility to a whole new level!  Now I know it’s possible that some clubs may tend to shy away from a lot of hands-on projects because they are concerned that some club members may not be able to participate due to their age or health, and as I told you earlier, 32% of members are over the age of 60.  I once had someone say to me; “Pam, you know if we do something like that,</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some of our older members won’t be able to participate</a:t>
            </a:r>
            <a:r>
              <a:rPr lang="en-US" sz="1100" kern="1200" baseline="0" dirty="0" smtClean="0">
                <a:solidFill>
                  <a:schemeClr val="tx1"/>
                </a:solidFill>
                <a:effectLst/>
                <a:latin typeface="+mn-lt"/>
                <a:ea typeface="+mn-ea"/>
                <a:cs typeface="+mn-cs"/>
              </a:rPr>
              <a:t> and</a:t>
            </a:r>
            <a:r>
              <a:rPr lang="en-US" sz="1100" kern="1200" dirty="0" smtClean="0">
                <a:solidFill>
                  <a:schemeClr val="tx1"/>
                </a:solidFill>
                <a:effectLst/>
                <a:latin typeface="+mn-lt"/>
                <a:ea typeface="+mn-ea"/>
                <a:cs typeface="+mn-cs"/>
              </a:rPr>
              <a:t> I worry that they’ll feel left out.”  My response was:  “Listen, if you do service projects, centered around the belief, that every one of them, must be compatible, with every member of the club, you’ll limit the opportunities for service.”  Those guys and gals in the </a:t>
            </a:r>
            <a:r>
              <a:rPr lang="en-US" sz="1100" kern="1200" baseline="0" dirty="0" smtClean="0">
                <a:solidFill>
                  <a:schemeClr val="tx1"/>
                </a:solidFill>
                <a:effectLst/>
                <a:latin typeface="+mn-lt"/>
                <a:ea typeface="+mn-ea"/>
                <a:cs typeface="+mn-cs"/>
              </a:rPr>
              <a:t>32% group of members over the age of 60 were once the young bucks that were out there working those service projects to building a stronger community and club, and Rotary is the best service organization in the world because of them.  At the same time, t</a:t>
            </a:r>
            <a:r>
              <a:rPr lang="en-US" sz="1100" kern="1200" dirty="0" smtClean="0">
                <a:solidFill>
                  <a:schemeClr val="tx1"/>
                </a:solidFill>
                <a:effectLst/>
                <a:latin typeface="+mn-lt"/>
                <a:ea typeface="+mn-ea"/>
                <a:cs typeface="+mn-cs"/>
              </a:rPr>
              <a:t>he younger members may not be in a financial position to “write checks” for every project, but they are ready to break their back and give you their valuable time because it’s important to them to know that they are making a difference, and they are willing to work for it! My point is, you have to have a variety of diversified service projects appropriate for everyone. But one more thing, don’t assume just because they are older means they can’t get dirty.</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04DDA1-E0AA-4143-A34D-0EDD53A3E9EB}" type="slidenum">
              <a:rPr lang="en-US" smtClean="0"/>
              <a:t>9</a:t>
            </a:fld>
            <a:endParaRPr lang="en-US"/>
          </a:p>
        </p:txBody>
      </p:sp>
    </p:spTree>
    <p:extLst>
      <p:ext uri="{BB962C8B-B14F-4D97-AF65-F5344CB8AC3E}">
        <p14:creationId xmlns:p14="http://schemas.microsoft.com/office/powerpoint/2010/main" val="2102331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 picture of a Rotarian planting marsh grass in the gulf – he’s 66.  And this is a picture of Rotarian helping remodel a soup kitchen, in 92-degree weather, in the middle of June, and he’s 87 years old. I’ve learned not to assume gray hair stops a Rotarian.  Give them a chance to surprise you.  And if it’s too much, they can pass out the water just as I did for the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marsh grass planting project - I was too chicken to get into that the alligator and snake-infested muddy water so I handed out snacks and water. I did end up doing it another day because Mark Shirley picking on me.</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04DDA1-E0AA-4143-A34D-0EDD53A3E9EB}" type="slidenum">
              <a:rPr lang="en-US" smtClean="0"/>
              <a:t>10</a:t>
            </a:fld>
            <a:endParaRPr lang="en-US"/>
          </a:p>
        </p:txBody>
      </p:sp>
    </p:spTree>
    <p:extLst>
      <p:ext uri="{BB962C8B-B14F-4D97-AF65-F5344CB8AC3E}">
        <p14:creationId xmlns:p14="http://schemas.microsoft.com/office/powerpoint/2010/main" val="3071310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Fun is mandatory because if it’s not fun they aren’t staying! Consider not having a program presentation every meeting, maybe go with a 2-1-1 approach, where you have only 2 programs a month, and make the other 2 a social</a:t>
            </a:r>
            <a:r>
              <a:rPr lang="en-US" sz="1200" kern="1200" baseline="0" dirty="0" smtClean="0">
                <a:solidFill>
                  <a:schemeClr val="tx1"/>
                </a:solidFill>
                <a:effectLst/>
                <a:latin typeface="+mn-lt"/>
                <a:ea typeface="+mn-ea"/>
                <a:cs typeface="+mn-cs"/>
              </a:rPr>
              <a:t> or </a:t>
            </a:r>
            <a:r>
              <a:rPr lang="en-US" sz="1200" kern="1200" dirty="0" smtClean="0">
                <a:solidFill>
                  <a:schemeClr val="tx1"/>
                </a:solidFill>
                <a:effectLst/>
                <a:latin typeface="+mn-lt"/>
                <a:ea typeface="+mn-ea"/>
                <a:cs typeface="+mn-cs"/>
              </a:rPr>
              <a:t>service activities such as a field trip or go bowling or play softball to “Strike Out Polio”; think projects vs. programs. And when you are out of creative ideas for meetings or events, try playing games: corn hole, UNO, Pictionary, Rotary Feud…just have fun.</a:t>
            </a:r>
          </a:p>
          <a:p>
            <a:r>
              <a:rPr lang="en-US" sz="1200" kern="1200" dirty="0" smtClean="0">
                <a:solidFill>
                  <a:schemeClr val="tx1"/>
                </a:solidFill>
                <a:effectLst/>
                <a:latin typeface="+mn-lt"/>
                <a:ea typeface="+mn-ea"/>
                <a:cs typeface="+mn-cs"/>
              </a:rPr>
              <a:t>When clubs have a gathering, with a good turn out, take a group photo – one formal and one silly.  The silly one is the one your club should promote; It lets everyone know that when your Club members gets together, they are having fun!  I think that's attractive.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04DDA1-E0AA-4143-A34D-0EDD53A3E9EB}" type="slidenum">
              <a:rPr lang="en-US" smtClean="0"/>
              <a:t>11</a:t>
            </a:fld>
            <a:endParaRPr lang="en-US"/>
          </a:p>
        </p:txBody>
      </p:sp>
    </p:spTree>
    <p:extLst>
      <p:ext uri="{BB962C8B-B14F-4D97-AF65-F5344CB8AC3E}">
        <p14:creationId xmlns:p14="http://schemas.microsoft.com/office/powerpoint/2010/main" val="2720630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CD19FB2-3AAB-4D03-B13A-2960828C78E3}"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16255979"/>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ED02AE-B9A4-47BD-AF8E-97E16144138B}"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7928501"/>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0FD78B-DB02-4362-BCDC-98A55456977C}"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95067985"/>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76456F-F47D-4F25-8053-2A695DA0CA7D}"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8771683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16976-5D93-46E4-A98A-FAD63E4D0EA8}"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9200333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39F4F5-F4D2-4D2A-AB60-88D37ADCB869}"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46080996"/>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3BC6CE-6D1E-47E5-8859-F31AC5380EB2}" type="datetimeFigureOut">
              <a:rPr lang="en-US" smtClean="0"/>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9573"/>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B4E7C4-4DA4-404D-9965-B13F2DD7D8BF}" type="datetimeFigureOut">
              <a:rPr lang="en-US" smtClean="0"/>
              <a:t>3/4/2020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4035375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6FB7AA-4A53-424F-AD41-70827B6504BA}" type="datetimeFigureOut">
              <a:rPr lang="en-US" smtClean="0"/>
              <a:t>3/4/2020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27936932"/>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3/4/2020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26763144"/>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9254695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t>3/4/2020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3320093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CF1133-3259-4C45-BABA-5B62D9C6F78D}" type="datetimeFigureOut">
              <a:rPr lang="en-US" smtClean="0"/>
              <a:t>3/4/2020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58028654"/>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Lst>
  <p:transition spd="slow">
    <p:wipe/>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9138360"/>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446579" cy="5907460"/>
          </a:xfrm>
          <a:prstGeom prst="rect">
            <a:avLst/>
          </a:prstGeom>
          <a:ln w="12700">
            <a:solidFill>
              <a:schemeClr val="tx1"/>
            </a:solidFill>
          </a:ln>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6579" y="0"/>
            <a:ext cx="4745421" cy="6802820"/>
          </a:xfrm>
          <a:prstGeom prst="rect">
            <a:avLst/>
          </a:prstGeom>
          <a:ln>
            <a:solidFill>
              <a:schemeClr val="tx1"/>
            </a:solidFill>
          </a:ln>
        </p:spPr>
      </p:pic>
    </p:spTree>
    <p:extLst>
      <p:ext uri="{BB962C8B-B14F-4D97-AF65-F5344CB8AC3E}">
        <p14:creationId xmlns:p14="http://schemas.microsoft.com/office/powerpoint/2010/main" val="3444037485"/>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378" y="94667"/>
            <a:ext cx="10058400" cy="1129015"/>
          </a:xfrm>
        </p:spPr>
        <p:txBody>
          <a:bodyPr/>
          <a:lstStyle/>
          <a:p>
            <a:pPr algn="ctr"/>
            <a:r>
              <a:rPr lang="en-US" b="1" dirty="0">
                <a:latin typeface="Tw Cen MT" panose="020B0602020104020603" pitchFamily="34" charset="0"/>
              </a:rPr>
              <a:t>Engagement is having fun together!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252" y="1387288"/>
            <a:ext cx="11846449" cy="4072217"/>
          </a:xfrm>
          <a:prstGeom prst="rect">
            <a:avLst/>
          </a:prstGeom>
        </p:spPr>
      </p:pic>
      <p:sp>
        <p:nvSpPr>
          <p:cNvPr id="5" name="TextBox 4"/>
          <p:cNvSpPr txBox="1"/>
          <p:nvPr/>
        </p:nvSpPr>
        <p:spPr>
          <a:xfrm>
            <a:off x="2093686" y="5623111"/>
            <a:ext cx="7969580" cy="1323439"/>
          </a:xfrm>
          <a:prstGeom prst="rect">
            <a:avLst/>
          </a:prstGeom>
          <a:noFill/>
        </p:spPr>
        <p:txBody>
          <a:bodyPr wrap="square" rtlCol="0">
            <a:spAutoFit/>
          </a:bodyPr>
          <a:lstStyle/>
          <a:p>
            <a:pPr algn="ctr"/>
            <a:r>
              <a:rPr lang="en-US" sz="4000" dirty="0">
                <a:latin typeface="Tw Cen MT" panose="020B0602020104020603" pitchFamily="34" charset="0"/>
              </a:rPr>
              <a:t>Social </a:t>
            </a:r>
            <a:r>
              <a:rPr lang="en-US" sz="4000" dirty="0" smtClean="0">
                <a:latin typeface="Tw Cen MT" panose="020B0602020104020603" pitchFamily="34" charset="0"/>
              </a:rPr>
              <a:t>Events, Network Working, and </a:t>
            </a:r>
            <a:r>
              <a:rPr lang="en-US" sz="4000" dirty="0">
                <a:latin typeface="Tw Cen MT" panose="020B0602020104020603" pitchFamily="34" charset="0"/>
              </a:rPr>
              <a:t>Other Fun Activities</a:t>
            </a:r>
          </a:p>
        </p:txBody>
      </p:sp>
    </p:spTree>
    <p:extLst>
      <p:ext uri="{BB962C8B-B14F-4D97-AF65-F5344CB8AC3E}">
        <p14:creationId xmlns:p14="http://schemas.microsoft.com/office/powerpoint/2010/main" val="137759506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DD955F5-4C5D-4705-8796-472C086CEB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70" y="5486400"/>
            <a:ext cx="1389932" cy="112794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8302" y="213718"/>
            <a:ext cx="9295366" cy="3469499"/>
          </a:xfrm>
          <a:prstGeom prst="rect">
            <a:avLst/>
          </a:prstGeom>
        </p:spPr>
      </p:pic>
      <p:sp>
        <p:nvSpPr>
          <p:cNvPr id="4" name="Rectangle 3"/>
          <p:cNvSpPr/>
          <p:nvPr/>
        </p:nvSpPr>
        <p:spPr>
          <a:xfrm>
            <a:off x="6993839" y="4638501"/>
            <a:ext cx="3663077" cy="1138773"/>
          </a:xfrm>
          <a:prstGeom prst="rect">
            <a:avLst/>
          </a:prstGeom>
        </p:spPr>
        <p:txBody>
          <a:bodyPr wrap="square">
            <a:spAutoFit/>
          </a:bodyPr>
          <a:lstStyle/>
          <a:p>
            <a:pPr>
              <a:spcAft>
                <a:spcPts val="0"/>
              </a:spcAft>
            </a:pPr>
            <a:r>
              <a:rPr lang="en-US" sz="2000" dirty="0">
                <a:solidFill>
                  <a:srgbClr val="004F8A"/>
                </a:solidFill>
                <a:latin typeface="Segoe UI Semilight" panose="020B0402040204020203" pitchFamily="34" charset="0"/>
                <a:cs typeface="Segoe UI Semilight" panose="020B0402040204020203" pitchFamily="34" charset="0"/>
              </a:rPr>
              <a:t>PO Box 698</a:t>
            </a:r>
          </a:p>
          <a:p>
            <a:pPr>
              <a:spcAft>
                <a:spcPts val="0"/>
              </a:spcAft>
            </a:pPr>
            <a:r>
              <a:rPr lang="en-US" sz="2000" dirty="0">
                <a:solidFill>
                  <a:srgbClr val="004F8A"/>
                </a:solidFill>
                <a:latin typeface="Segoe UI Semilight" panose="020B0402040204020203" pitchFamily="34" charset="0"/>
                <a:cs typeface="Segoe UI Semilight" panose="020B0402040204020203" pitchFamily="34" charset="0"/>
              </a:rPr>
              <a:t>Abbeville, LA  70511-0698</a:t>
            </a:r>
          </a:p>
          <a:p>
            <a:pPr>
              <a:spcAft>
                <a:spcPts val="0"/>
              </a:spcAft>
            </a:pPr>
            <a:r>
              <a:rPr lang="en-US" sz="2800" b="1" dirty="0">
                <a:solidFill>
                  <a:srgbClr val="004F8A"/>
                </a:solidFill>
                <a:latin typeface="Segoe UI Semilight" panose="020B0402040204020203" pitchFamily="34" charset="0"/>
                <a:cs typeface="Segoe UI Semilight" panose="020B0402040204020203" pitchFamily="34" charset="0"/>
              </a:rPr>
              <a:t>pam@facts-5.com</a:t>
            </a:r>
            <a:r>
              <a:rPr lang="en-US" sz="2800" b="1" dirty="0">
                <a:solidFill>
                  <a:srgbClr val="0070C0"/>
                </a:solidFill>
                <a:latin typeface="Segoe UI Semilight" panose="020B0402040204020203" pitchFamily="34" charset="0"/>
                <a:cs typeface="Segoe UI Semilight" panose="020B0402040204020203" pitchFamily="34" charset="0"/>
              </a:rPr>
              <a:t> </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4485" y="3959143"/>
            <a:ext cx="5073171" cy="2009247"/>
          </a:xfrm>
          <a:prstGeom prst="rect">
            <a:avLst/>
          </a:prstGeom>
        </p:spPr>
      </p:pic>
    </p:spTree>
    <p:extLst>
      <p:ext uri="{BB962C8B-B14F-4D97-AF65-F5344CB8AC3E}">
        <p14:creationId xmlns:p14="http://schemas.microsoft.com/office/powerpoint/2010/main" val="14913297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10000" fill="hold" nodeType="withEffect">
                                  <p:stCondLst>
                                    <p:cond delay="0"/>
                                  </p:stCondLst>
                                  <p:childTnLst>
                                    <p:animRot by="120000">
                                      <p:cBhvr>
                                        <p:cTn id="6" dur="125" fill="hold">
                                          <p:stCondLst>
                                            <p:cond delay="0"/>
                                          </p:stCondLst>
                                        </p:cTn>
                                        <p:tgtEl>
                                          <p:spTgt spid="2"/>
                                        </p:tgtEl>
                                        <p:attrNameLst>
                                          <p:attrName>r</p:attrName>
                                        </p:attrNameLst>
                                      </p:cBhvr>
                                    </p:animRot>
                                    <p:animRot by="-240000">
                                      <p:cBhvr>
                                        <p:cTn id="7" dur="250" fill="hold">
                                          <p:stCondLst>
                                            <p:cond delay="250"/>
                                          </p:stCondLst>
                                        </p:cTn>
                                        <p:tgtEl>
                                          <p:spTgt spid="2"/>
                                        </p:tgtEl>
                                        <p:attrNameLst>
                                          <p:attrName>r</p:attrName>
                                        </p:attrNameLst>
                                      </p:cBhvr>
                                    </p:animRot>
                                    <p:animRot by="240000">
                                      <p:cBhvr>
                                        <p:cTn id="8" dur="250" fill="hold">
                                          <p:stCondLst>
                                            <p:cond delay="500"/>
                                          </p:stCondLst>
                                        </p:cTn>
                                        <p:tgtEl>
                                          <p:spTgt spid="2"/>
                                        </p:tgtEl>
                                        <p:attrNameLst>
                                          <p:attrName>r</p:attrName>
                                        </p:attrNameLst>
                                      </p:cBhvr>
                                    </p:animRot>
                                    <p:animRot by="-240000">
                                      <p:cBhvr>
                                        <p:cTn id="9" dur="250" fill="hold">
                                          <p:stCondLst>
                                            <p:cond delay="750"/>
                                          </p:stCondLst>
                                        </p:cTn>
                                        <p:tgtEl>
                                          <p:spTgt spid="2"/>
                                        </p:tgtEl>
                                        <p:attrNameLst>
                                          <p:attrName>r</p:attrName>
                                        </p:attrNameLst>
                                      </p:cBhvr>
                                    </p:animRot>
                                    <p:animRot by="120000">
                                      <p:cBhvr>
                                        <p:cTn id="10" dur="250" fill="hold">
                                          <p:stCondLst>
                                            <p:cond delay="10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849" y="225911"/>
            <a:ext cx="11596744" cy="707886"/>
          </a:xfrm>
          <a:prstGeom prst="rect">
            <a:avLst/>
          </a:prstGeom>
          <a:noFill/>
        </p:spPr>
        <p:txBody>
          <a:bodyPr wrap="square" rtlCol="0">
            <a:spAutoFit/>
          </a:bodyPr>
          <a:lstStyle/>
          <a:p>
            <a:pPr algn="ctr"/>
            <a:r>
              <a:rPr lang="en-US" sz="4000" dirty="0" smtClean="0">
                <a:solidFill>
                  <a:schemeClr val="accent1">
                    <a:lumMod val="75000"/>
                  </a:schemeClr>
                </a:solidFill>
              </a:rPr>
              <a:t>Calculating and Understanding Club Retention</a:t>
            </a:r>
            <a:endParaRPr lang="en-US" sz="4000" dirty="0">
              <a:solidFill>
                <a:schemeClr val="accent1">
                  <a:lumMod val="75000"/>
                </a:schemeClr>
              </a:solidFill>
            </a:endParaRPr>
          </a:p>
        </p:txBody>
      </p:sp>
      <p:graphicFrame>
        <p:nvGraphicFramePr>
          <p:cNvPr id="3" name="Diagram 2"/>
          <p:cNvGraphicFramePr/>
          <p:nvPr>
            <p:extLst>
              <p:ext uri="{D42A27DB-BD31-4B8C-83A1-F6EECF244321}">
                <p14:modId xmlns:p14="http://schemas.microsoft.com/office/powerpoint/2010/main" val="3996329546"/>
              </p:ext>
            </p:extLst>
          </p:nvPr>
        </p:nvGraphicFramePr>
        <p:xfrm>
          <a:off x="0" y="933797"/>
          <a:ext cx="12080838" cy="307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4160519" y="3545431"/>
            <a:ext cx="3942678" cy="707886"/>
          </a:xfrm>
          <a:prstGeom prst="rect">
            <a:avLst/>
          </a:prstGeom>
          <a:noFill/>
        </p:spPr>
        <p:txBody>
          <a:bodyPr wrap="square" rtlCol="0">
            <a:spAutoFit/>
          </a:bodyPr>
          <a:lstStyle/>
          <a:p>
            <a:pPr algn="ctr"/>
            <a:r>
              <a:rPr lang="en-US" sz="4000" dirty="0" smtClean="0"/>
              <a:t>Example:</a:t>
            </a:r>
            <a:endParaRPr lang="en-US" sz="4000" dirty="0"/>
          </a:p>
        </p:txBody>
      </p:sp>
      <p:graphicFrame>
        <p:nvGraphicFramePr>
          <p:cNvPr id="8" name="Diagram 7"/>
          <p:cNvGraphicFramePr/>
          <p:nvPr>
            <p:extLst>
              <p:ext uri="{D42A27DB-BD31-4B8C-83A1-F6EECF244321}">
                <p14:modId xmlns:p14="http://schemas.microsoft.com/office/powerpoint/2010/main" val="840495827"/>
              </p:ext>
            </p:extLst>
          </p:nvPr>
        </p:nvGraphicFramePr>
        <p:xfrm>
          <a:off x="0" y="4253317"/>
          <a:ext cx="12192000" cy="277009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1337515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849" y="225911"/>
            <a:ext cx="11596744" cy="707886"/>
          </a:xfrm>
          <a:prstGeom prst="rect">
            <a:avLst/>
          </a:prstGeom>
          <a:noFill/>
        </p:spPr>
        <p:txBody>
          <a:bodyPr wrap="square" rtlCol="0">
            <a:spAutoFit/>
          </a:bodyPr>
          <a:lstStyle/>
          <a:p>
            <a:pPr algn="ctr"/>
            <a:r>
              <a:rPr lang="en-US" sz="4000" dirty="0" smtClean="0">
                <a:solidFill>
                  <a:schemeClr val="accent1">
                    <a:lumMod val="75000"/>
                  </a:schemeClr>
                </a:solidFill>
              </a:rPr>
              <a:t>Grow Your Club and Grow Rotary</a:t>
            </a:r>
            <a:endParaRPr lang="en-US" sz="4000" dirty="0">
              <a:solidFill>
                <a:schemeClr val="accent1">
                  <a:lumMod val="75000"/>
                </a:schemeClr>
              </a:solidFill>
            </a:endParaRPr>
          </a:p>
        </p:txBody>
      </p:sp>
      <p:graphicFrame>
        <p:nvGraphicFramePr>
          <p:cNvPr id="5" name="Diagram 4"/>
          <p:cNvGraphicFramePr/>
          <p:nvPr>
            <p:extLst>
              <p:ext uri="{D42A27DB-BD31-4B8C-83A1-F6EECF244321}">
                <p14:modId xmlns:p14="http://schemas.microsoft.com/office/powerpoint/2010/main" val="2857230591"/>
              </p:ext>
            </p:extLst>
          </p:nvPr>
        </p:nvGraphicFramePr>
        <p:xfrm>
          <a:off x="2366682" y="933796"/>
          <a:ext cx="7793317" cy="5649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025270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32"/>
          <p:cNvSpPr/>
          <p:nvPr/>
        </p:nvSpPr>
        <p:spPr>
          <a:xfrm>
            <a:off x="3287949" y="1224366"/>
            <a:ext cx="4314514" cy="4184213"/>
          </a:xfrm>
          <a:custGeom>
            <a:avLst/>
            <a:gdLst>
              <a:gd name="connsiteX0" fmla="*/ 1475996 w 2951992"/>
              <a:gd name="connsiteY0" fmla="*/ 412113 h 2907145"/>
              <a:gd name="connsiteX1" fmla="*/ 394247 w 2951992"/>
              <a:gd name="connsiteY1" fmla="*/ 1477452 h 2907145"/>
              <a:gd name="connsiteX2" fmla="*/ 1475996 w 2951992"/>
              <a:gd name="connsiteY2" fmla="*/ 2542791 h 2907145"/>
              <a:gd name="connsiteX3" fmla="*/ 2557745 w 2951992"/>
              <a:gd name="connsiteY3" fmla="*/ 1477452 h 2907145"/>
              <a:gd name="connsiteX4" fmla="*/ 1475996 w 2951992"/>
              <a:gd name="connsiteY4" fmla="*/ 412113 h 2907145"/>
              <a:gd name="connsiteX5" fmla="*/ 1355118 w 2951992"/>
              <a:gd name="connsiteY5" fmla="*/ 0 h 2907145"/>
              <a:gd name="connsiteX6" fmla="*/ 1596874 w 2951992"/>
              <a:gd name="connsiteY6" fmla="*/ 0 h 2907145"/>
              <a:gd name="connsiteX7" fmla="*/ 1649416 w 2951992"/>
              <a:gd name="connsiteY7" fmla="*/ 298027 h 2907145"/>
              <a:gd name="connsiteX8" fmla="*/ 2101269 w 2951992"/>
              <a:gd name="connsiteY8" fmla="*/ 462488 h 2907145"/>
              <a:gd name="connsiteX9" fmla="*/ 2333086 w 2951992"/>
              <a:gd name="connsiteY9" fmla="*/ 267960 h 2907145"/>
              <a:gd name="connsiteX10" fmla="*/ 2518281 w 2951992"/>
              <a:gd name="connsiteY10" fmla="*/ 423357 h 2907145"/>
              <a:gd name="connsiteX11" fmla="*/ 2366963 w 2951992"/>
              <a:gd name="connsiteY11" fmla="*/ 685432 h 2907145"/>
              <a:gd name="connsiteX12" fmla="*/ 2607389 w 2951992"/>
              <a:gd name="connsiteY12" fmla="*/ 1101862 h 2907145"/>
              <a:gd name="connsiteX13" fmla="*/ 2910012 w 2951992"/>
              <a:gd name="connsiteY13" fmla="*/ 1101854 h 2907145"/>
              <a:gd name="connsiteX14" fmla="*/ 2951992 w 2951992"/>
              <a:gd name="connsiteY14" fmla="*/ 1339936 h 2907145"/>
              <a:gd name="connsiteX15" fmla="*/ 2667617 w 2951992"/>
              <a:gd name="connsiteY15" fmla="*/ 1443432 h 2907145"/>
              <a:gd name="connsiteX16" fmla="*/ 2584118 w 2951992"/>
              <a:gd name="connsiteY16" fmla="*/ 1916978 h 2907145"/>
              <a:gd name="connsiteX17" fmla="*/ 2815945 w 2951992"/>
              <a:gd name="connsiteY17" fmla="*/ 2111495 h 2907145"/>
              <a:gd name="connsiteX18" fmla="*/ 2695068 w 2951992"/>
              <a:gd name="connsiteY18" fmla="*/ 2320861 h 2907145"/>
              <a:gd name="connsiteX19" fmla="*/ 2410698 w 2951992"/>
              <a:gd name="connsiteY19" fmla="*/ 2217350 h 2907145"/>
              <a:gd name="connsiteX20" fmla="*/ 2042344 w 2951992"/>
              <a:gd name="connsiteY20" fmla="*/ 2526435 h 2907145"/>
              <a:gd name="connsiteX21" fmla="*/ 2094902 w 2951992"/>
              <a:gd name="connsiteY21" fmla="*/ 2824460 h 2907145"/>
              <a:gd name="connsiteX22" fmla="*/ 1867726 w 2951992"/>
              <a:gd name="connsiteY22" fmla="*/ 2907145 h 2907145"/>
              <a:gd name="connsiteX23" fmla="*/ 1716422 w 2951992"/>
              <a:gd name="connsiteY23" fmla="*/ 2645062 h 2907145"/>
              <a:gd name="connsiteX24" fmla="*/ 1235570 w 2951992"/>
              <a:gd name="connsiteY24" fmla="*/ 2645062 h 2907145"/>
              <a:gd name="connsiteX25" fmla="*/ 1084266 w 2951992"/>
              <a:gd name="connsiteY25" fmla="*/ 2907145 h 2907145"/>
              <a:gd name="connsiteX26" fmla="*/ 857090 w 2951992"/>
              <a:gd name="connsiteY26" fmla="*/ 2824460 h 2907145"/>
              <a:gd name="connsiteX27" fmla="*/ 909648 w 2951992"/>
              <a:gd name="connsiteY27" fmla="*/ 2526436 h 2907145"/>
              <a:gd name="connsiteX28" fmla="*/ 541294 w 2951992"/>
              <a:gd name="connsiteY28" fmla="*/ 2217351 h 2907145"/>
              <a:gd name="connsiteX29" fmla="*/ 256924 w 2951992"/>
              <a:gd name="connsiteY29" fmla="*/ 2320861 h 2907145"/>
              <a:gd name="connsiteX30" fmla="*/ 136047 w 2951992"/>
              <a:gd name="connsiteY30" fmla="*/ 2111495 h 2907145"/>
              <a:gd name="connsiteX31" fmla="*/ 367874 w 2951992"/>
              <a:gd name="connsiteY31" fmla="*/ 1916979 h 2907145"/>
              <a:gd name="connsiteX32" fmla="*/ 284375 w 2951992"/>
              <a:gd name="connsiteY32" fmla="*/ 1443433 h 2907145"/>
              <a:gd name="connsiteX33" fmla="*/ 0 w 2951992"/>
              <a:gd name="connsiteY33" fmla="*/ 1339936 h 2907145"/>
              <a:gd name="connsiteX34" fmla="*/ 41980 w 2951992"/>
              <a:gd name="connsiteY34" fmla="*/ 1101854 h 2907145"/>
              <a:gd name="connsiteX35" fmla="*/ 344603 w 2951992"/>
              <a:gd name="connsiteY35" fmla="*/ 1101862 h 2907145"/>
              <a:gd name="connsiteX36" fmla="*/ 585029 w 2951992"/>
              <a:gd name="connsiteY36" fmla="*/ 685432 h 2907145"/>
              <a:gd name="connsiteX37" fmla="*/ 433711 w 2951992"/>
              <a:gd name="connsiteY37" fmla="*/ 423357 h 2907145"/>
              <a:gd name="connsiteX38" fmla="*/ 618906 w 2951992"/>
              <a:gd name="connsiteY38" fmla="*/ 267960 h 2907145"/>
              <a:gd name="connsiteX39" fmla="*/ 850723 w 2951992"/>
              <a:gd name="connsiteY39" fmla="*/ 462488 h 2907145"/>
              <a:gd name="connsiteX40" fmla="*/ 1302576 w 2951992"/>
              <a:gd name="connsiteY40" fmla="*/ 298027 h 290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951992" h="2907145">
                <a:moveTo>
                  <a:pt x="1475996" y="412113"/>
                </a:moveTo>
                <a:cubicBezTo>
                  <a:pt x="878563" y="412113"/>
                  <a:pt x="394247" y="889082"/>
                  <a:pt x="394247" y="1477452"/>
                </a:cubicBezTo>
                <a:cubicBezTo>
                  <a:pt x="394247" y="2065822"/>
                  <a:pt x="878563" y="2542791"/>
                  <a:pt x="1475996" y="2542791"/>
                </a:cubicBezTo>
                <a:cubicBezTo>
                  <a:pt x="2073429" y="2542791"/>
                  <a:pt x="2557745" y="2065822"/>
                  <a:pt x="2557745" y="1477452"/>
                </a:cubicBezTo>
                <a:cubicBezTo>
                  <a:pt x="2557745" y="889082"/>
                  <a:pt x="2073429" y="412113"/>
                  <a:pt x="1475996" y="412113"/>
                </a:cubicBezTo>
                <a:close/>
                <a:moveTo>
                  <a:pt x="1355118" y="0"/>
                </a:moveTo>
                <a:lnTo>
                  <a:pt x="1596874" y="0"/>
                </a:lnTo>
                <a:lnTo>
                  <a:pt x="1649416" y="298027"/>
                </a:lnTo>
                <a:cubicBezTo>
                  <a:pt x="1809641" y="321586"/>
                  <a:pt x="1963386" y="377545"/>
                  <a:pt x="2101269" y="462488"/>
                </a:cubicBezTo>
                <a:lnTo>
                  <a:pt x="2333086" y="267960"/>
                </a:lnTo>
                <a:lnTo>
                  <a:pt x="2518281" y="423357"/>
                </a:lnTo>
                <a:lnTo>
                  <a:pt x="2366963" y="685432"/>
                </a:lnTo>
                <a:cubicBezTo>
                  <a:pt x="2474559" y="806470"/>
                  <a:pt x="2556365" y="948162"/>
                  <a:pt x="2607389" y="1101862"/>
                </a:cubicBezTo>
                <a:lnTo>
                  <a:pt x="2910012" y="1101854"/>
                </a:lnTo>
                <a:lnTo>
                  <a:pt x="2951992" y="1339936"/>
                </a:lnTo>
                <a:lnTo>
                  <a:pt x="2667617" y="1443432"/>
                </a:lnTo>
                <a:cubicBezTo>
                  <a:pt x="2672239" y="1605314"/>
                  <a:pt x="2643828" y="1766440"/>
                  <a:pt x="2584118" y="1916978"/>
                </a:cubicBezTo>
                <a:lnTo>
                  <a:pt x="2815945" y="2111495"/>
                </a:lnTo>
                <a:lnTo>
                  <a:pt x="2695068" y="2320861"/>
                </a:lnTo>
                <a:lnTo>
                  <a:pt x="2410698" y="2217350"/>
                </a:lnTo>
                <a:cubicBezTo>
                  <a:pt x="2310183" y="2344329"/>
                  <a:pt x="2184849" y="2449497"/>
                  <a:pt x="2042344" y="2526435"/>
                </a:cubicBezTo>
                <a:lnTo>
                  <a:pt x="2094902" y="2824460"/>
                </a:lnTo>
                <a:lnTo>
                  <a:pt x="1867726" y="2907145"/>
                </a:lnTo>
                <a:lnTo>
                  <a:pt x="1716422" y="2645062"/>
                </a:lnTo>
                <a:cubicBezTo>
                  <a:pt x="1557802" y="2677724"/>
                  <a:pt x="1394190" y="2677724"/>
                  <a:pt x="1235570" y="2645062"/>
                </a:cubicBezTo>
                <a:lnTo>
                  <a:pt x="1084266" y="2907145"/>
                </a:lnTo>
                <a:lnTo>
                  <a:pt x="857090" y="2824460"/>
                </a:lnTo>
                <a:lnTo>
                  <a:pt x="909648" y="2526436"/>
                </a:lnTo>
                <a:cubicBezTo>
                  <a:pt x="767143" y="2449498"/>
                  <a:pt x="641810" y="2344330"/>
                  <a:pt x="541294" y="2217351"/>
                </a:cubicBezTo>
                <a:lnTo>
                  <a:pt x="256924" y="2320861"/>
                </a:lnTo>
                <a:lnTo>
                  <a:pt x="136047" y="2111495"/>
                </a:lnTo>
                <a:lnTo>
                  <a:pt x="367874" y="1916979"/>
                </a:lnTo>
                <a:cubicBezTo>
                  <a:pt x="308164" y="1766441"/>
                  <a:pt x="279753" y="1605314"/>
                  <a:pt x="284375" y="1443433"/>
                </a:cubicBezTo>
                <a:lnTo>
                  <a:pt x="0" y="1339936"/>
                </a:lnTo>
                <a:lnTo>
                  <a:pt x="41980" y="1101854"/>
                </a:lnTo>
                <a:lnTo>
                  <a:pt x="344603" y="1101862"/>
                </a:lnTo>
                <a:cubicBezTo>
                  <a:pt x="395627" y="948162"/>
                  <a:pt x="477433" y="806470"/>
                  <a:pt x="585029" y="685432"/>
                </a:cubicBezTo>
                <a:lnTo>
                  <a:pt x="433711" y="423357"/>
                </a:lnTo>
                <a:lnTo>
                  <a:pt x="618906" y="267960"/>
                </a:lnTo>
                <a:lnTo>
                  <a:pt x="850723" y="462488"/>
                </a:lnTo>
                <a:cubicBezTo>
                  <a:pt x="988606" y="377545"/>
                  <a:pt x="1142351" y="321586"/>
                  <a:pt x="1302576" y="298027"/>
                </a:cubicBezTo>
                <a:close/>
              </a:path>
            </a:pathLst>
          </a:custGeom>
          <a:solidFill>
            <a:srgbClr val="0307B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55046" tIns="753993" rIns="655046" bIns="806115" numCol="1" spcCol="1270" anchor="ctr" anchorCtr="0">
            <a:noAutofit/>
          </a:bodyPr>
          <a:lstStyle/>
          <a:p>
            <a:pPr lvl="0" algn="ctr" defTabSz="1955800">
              <a:lnSpc>
                <a:spcPct val="90000"/>
              </a:lnSpc>
              <a:spcBef>
                <a:spcPct val="0"/>
              </a:spcBef>
              <a:spcAft>
                <a:spcPct val="35000"/>
              </a:spcAft>
            </a:pPr>
            <a:r>
              <a:rPr lang="en-US" sz="6600" b="1" kern="1200" dirty="0">
                <a:solidFill>
                  <a:srgbClr val="0307BD"/>
                </a:solidFill>
                <a:latin typeface="Tw Cen MT" panose="020B0602020104020603" pitchFamily="34" charset="0"/>
              </a:rPr>
              <a:t>Engage</a:t>
            </a:r>
          </a:p>
        </p:txBody>
      </p:sp>
      <p:sp>
        <p:nvSpPr>
          <p:cNvPr id="35" name="Freeform 34"/>
          <p:cNvSpPr/>
          <p:nvPr/>
        </p:nvSpPr>
        <p:spPr>
          <a:xfrm>
            <a:off x="7392425" y="2673702"/>
            <a:ext cx="3270409" cy="3293145"/>
          </a:xfrm>
          <a:custGeom>
            <a:avLst/>
            <a:gdLst>
              <a:gd name="connsiteX0" fmla="*/ 1031598 w 2063197"/>
              <a:gd name="connsiteY0" fmla="*/ 437346 h 2063197"/>
              <a:gd name="connsiteX1" fmla="*/ 442751 w 2063197"/>
              <a:gd name="connsiteY1" fmla="*/ 1029714 h 2063197"/>
              <a:gd name="connsiteX2" fmla="*/ 1031598 w 2063197"/>
              <a:gd name="connsiteY2" fmla="*/ 1622082 h 2063197"/>
              <a:gd name="connsiteX3" fmla="*/ 1620445 w 2063197"/>
              <a:gd name="connsiteY3" fmla="*/ 1029714 h 2063197"/>
              <a:gd name="connsiteX4" fmla="*/ 1031598 w 2063197"/>
              <a:gd name="connsiteY4" fmla="*/ 437346 h 2063197"/>
              <a:gd name="connsiteX5" fmla="*/ 874537 w 2063197"/>
              <a:gd name="connsiteY5" fmla="*/ 0 h 2063197"/>
              <a:gd name="connsiteX6" fmla="*/ 1029314 w 2063197"/>
              <a:gd name="connsiteY6" fmla="*/ 288316 h 2063197"/>
              <a:gd name="connsiteX7" fmla="*/ 1405219 w 2063197"/>
              <a:gd name="connsiteY7" fmla="*/ 389039 h 2063197"/>
              <a:gd name="connsiteX8" fmla="*/ 1683417 w 2063197"/>
              <a:gd name="connsiteY8" fmla="*/ 216738 h 2063197"/>
              <a:gd name="connsiteX9" fmla="*/ 1846459 w 2063197"/>
              <a:gd name="connsiteY9" fmla="*/ 379780 h 2063197"/>
              <a:gd name="connsiteX10" fmla="*/ 1674158 w 2063197"/>
              <a:gd name="connsiteY10" fmla="*/ 657978 h 2063197"/>
              <a:gd name="connsiteX11" fmla="*/ 1774881 w 2063197"/>
              <a:gd name="connsiteY11" fmla="*/ 1033883 h 2063197"/>
              <a:gd name="connsiteX12" fmla="*/ 2063197 w 2063197"/>
              <a:gd name="connsiteY12" fmla="*/ 1188661 h 2063197"/>
              <a:gd name="connsiteX13" fmla="*/ 2003520 w 2063197"/>
              <a:gd name="connsiteY13" fmla="*/ 1411379 h 2063197"/>
              <a:gd name="connsiteX14" fmla="*/ 1676442 w 2063197"/>
              <a:gd name="connsiteY14" fmla="*/ 1401262 h 2063197"/>
              <a:gd name="connsiteX15" fmla="*/ 1401262 w 2063197"/>
              <a:gd name="connsiteY15" fmla="*/ 1676444 h 2063197"/>
              <a:gd name="connsiteX16" fmla="*/ 1411378 w 2063197"/>
              <a:gd name="connsiteY16" fmla="*/ 2003520 h 2063197"/>
              <a:gd name="connsiteX17" fmla="*/ 1188661 w 2063197"/>
              <a:gd name="connsiteY17" fmla="*/ 2063197 h 2063197"/>
              <a:gd name="connsiteX18" fmla="*/ 1033883 w 2063197"/>
              <a:gd name="connsiteY18" fmla="*/ 1774881 h 2063197"/>
              <a:gd name="connsiteX19" fmla="*/ 657979 w 2063197"/>
              <a:gd name="connsiteY19" fmla="*/ 1674158 h 2063197"/>
              <a:gd name="connsiteX20" fmla="*/ 379780 w 2063197"/>
              <a:gd name="connsiteY20" fmla="*/ 1846459 h 2063197"/>
              <a:gd name="connsiteX21" fmla="*/ 216738 w 2063197"/>
              <a:gd name="connsiteY21" fmla="*/ 1683417 h 2063197"/>
              <a:gd name="connsiteX22" fmla="*/ 389039 w 2063197"/>
              <a:gd name="connsiteY22" fmla="*/ 1405219 h 2063197"/>
              <a:gd name="connsiteX23" fmla="*/ 288316 w 2063197"/>
              <a:gd name="connsiteY23" fmla="*/ 1029314 h 2063197"/>
              <a:gd name="connsiteX24" fmla="*/ 0 w 2063197"/>
              <a:gd name="connsiteY24" fmla="*/ 874537 h 2063197"/>
              <a:gd name="connsiteX25" fmla="*/ 59677 w 2063197"/>
              <a:gd name="connsiteY25" fmla="*/ 651818 h 2063197"/>
              <a:gd name="connsiteX26" fmla="*/ 386755 w 2063197"/>
              <a:gd name="connsiteY26" fmla="*/ 661936 h 2063197"/>
              <a:gd name="connsiteX27" fmla="*/ 661936 w 2063197"/>
              <a:gd name="connsiteY27" fmla="*/ 386754 h 2063197"/>
              <a:gd name="connsiteX28" fmla="*/ 651819 w 2063197"/>
              <a:gd name="connsiteY28" fmla="*/ 59677 h 20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63197" h="2063197">
                <a:moveTo>
                  <a:pt x="1031598" y="437346"/>
                </a:moveTo>
                <a:cubicBezTo>
                  <a:pt x="706387" y="437346"/>
                  <a:pt x="442751" y="702558"/>
                  <a:pt x="442751" y="1029714"/>
                </a:cubicBezTo>
                <a:cubicBezTo>
                  <a:pt x="442751" y="1356870"/>
                  <a:pt x="706387" y="1622082"/>
                  <a:pt x="1031598" y="1622082"/>
                </a:cubicBezTo>
                <a:cubicBezTo>
                  <a:pt x="1356809" y="1622082"/>
                  <a:pt x="1620445" y="1356870"/>
                  <a:pt x="1620445" y="1029714"/>
                </a:cubicBezTo>
                <a:cubicBezTo>
                  <a:pt x="1620445" y="702558"/>
                  <a:pt x="1356809" y="437346"/>
                  <a:pt x="1031598" y="437346"/>
                </a:cubicBezTo>
                <a:close/>
                <a:moveTo>
                  <a:pt x="874537" y="0"/>
                </a:moveTo>
                <a:lnTo>
                  <a:pt x="1029314" y="288316"/>
                </a:lnTo>
                <a:cubicBezTo>
                  <a:pt x="1161337" y="287909"/>
                  <a:pt x="1291086" y="322676"/>
                  <a:pt x="1405219" y="389039"/>
                </a:cubicBezTo>
                <a:lnTo>
                  <a:pt x="1683417" y="216738"/>
                </a:lnTo>
                <a:lnTo>
                  <a:pt x="1846459" y="379780"/>
                </a:lnTo>
                <a:lnTo>
                  <a:pt x="1674158" y="657978"/>
                </a:lnTo>
                <a:cubicBezTo>
                  <a:pt x="1740521" y="772111"/>
                  <a:pt x="1775287" y="901861"/>
                  <a:pt x="1774881" y="1033883"/>
                </a:cubicBezTo>
                <a:lnTo>
                  <a:pt x="2063197" y="1188661"/>
                </a:lnTo>
                <a:lnTo>
                  <a:pt x="2003520" y="1411379"/>
                </a:lnTo>
                <a:lnTo>
                  <a:pt x="1676442" y="1401262"/>
                </a:lnTo>
                <a:cubicBezTo>
                  <a:pt x="1610783" y="1515800"/>
                  <a:pt x="1515800" y="1610783"/>
                  <a:pt x="1401262" y="1676444"/>
                </a:cubicBezTo>
                <a:lnTo>
                  <a:pt x="1411378" y="2003520"/>
                </a:lnTo>
                <a:lnTo>
                  <a:pt x="1188661" y="2063197"/>
                </a:lnTo>
                <a:lnTo>
                  <a:pt x="1033883" y="1774881"/>
                </a:lnTo>
                <a:cubicBezTo>
                  <a:pt x="901861" y="1775288"/>
                  <a:pt x="772111" y="1740521"/>
                  <a:pt x="657979" y="1674158"/>
                </a:cubicBezTo>
                <a:lnTo>
                  <a:pt x="379780" y="1846459"/>
                </a:lnTo>
                <a:lnTo>
                  <a:pt x="216738" y="1683417"/>
                </a:lnTo>
                <a:lnTo>
                  <a:pt x="389039" y="1405219"/>
                </a:lnTo>
                <a:cubicBezTo>
                  <a:pt x="322676" y="1291086"/>
                  <a:pt x="287911" y="1161337"/>
                  <a:pt x="288316" y="1029314"/>
                </a:cubicBezTo>
                <a:lnTo>
                  <a:pt x="0" y="874537"/>
                </a:lnTo>
                <a:lnTo>
                  <a:pt x="59677" y="651818"/>
                </a:lnTo>
                <a:lnTo>
                  <a:pt x="386755" y="661936"/>
                </a:lnTo>
                <a:cubicBezTo>
                  <a:pt x="452415" y="547397"/>
                  <a:pt x="547397" y="452415"/>
                  <a:pt x="661936" y="386754"/>
                </a:cubicBezTo>
                <a:lnTo>
                  <a:pt x="651819" y="59677"/>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9987" tIns="739987" rIns="739988" bIns="739988" numCol="1" spcCol="1270" anchor="ctr" anchorCtr="0">
            <a:noAutofit/>
          </a:bodyPr>
          <a:lstStyle/>
          <a:p>
            <a:pPr lvl="0" algn="ctr" defTabSz="1244600">
              <a:lnSpc>
                <a:spcPct val="90000"/>
              </a:lnSpc>
              <a:spcBef>
                <a:spcPct val="0"/>
              </a:spcBef>
              <a:spcAft>
                <a:spcPct val="35000"/>
              </a:spcAft>
            </a:pPr>
            <a:r>
              <a:rPr lang="en-US" sz="4800" b="1" dirty="0">
                <a:solidFill>
                  <a:srgbClr val="C00000"/>
                </a:solidFill>
                <a:latin typeface="Tw Cen MT" panose="020B0602020104020603" pitchFamily="34" charset="0"/>
              </a:rPr>
              <a:t>Retain</a:t>
            </a:r>
            <a:endParaRPr lang="en-US" sz="4800" b="1" kern="1200" dirty="0">
              <a:solidFill>
                <a:srgbClr val="C00000"/>
              </a:solidFill>
              <a:latin typeface="Tw Cen MT" panose="020B0602020104020603" pitchFamily="34" charset="0"/>
            </a:endParaRPr>
          </a:p>
        </p:txBody>
      </p:sp>
      <p:sp>
        <p:nvSpPr>
          <p:cNvPr id="36" name="Freeform 35"/>
          <p:cNvSpPr/>
          <p:nvPr/>
        </p:nvSpPr>
        <p:spPr>
          <a:xfrm>
            <a:off x="774914" y="266770"/>
            <a:ext cx="2879607" cy="2956877"/>
          </a:xfrm>
          <a:custGeom>
            <a:avLst/>
            <a:gdLst>
              <a:gd name="connsiteX0" fmla="*/ 958822 w 1951014"/>
              <a:gd name="connsiteY0" fmla="*/ 406360 h 2116968"/>
              <a:gd name="connsiteX1" fmla="*/ 306516 w 1951014"/>
              <a:gd name="connsiteY1" fmla="*/ 1058484 h 2116968"/>
              <a:gd name="connsiteX2" fmla="*/ 958822 w 1951014"/>
              <a:gd name="connsiteY2" fmla="*/ 1710608 h 2116968"/>
              <a:gd name="connsiteX3" fmla="*/ 1611128 w 1951014"/>
              <a:gd name="connsiteY3" fmla="*/ 1058484 h 2116968"/>
              <a:gd name="connsiteX4" fmla="*/ 958822 w 1951014"/>
              <a:gd name="connsiteY4" fmla="*/ 406360 h 2116968"/>
              <a:gd name="connsiteX5" fmla="*/ 857842 w 1951014"/>
              <a:gd name="connsiteY5" fmla="*/ 0 h 2116968"/>
              <a:gd name="connsiteX6" fmla="*/ 1093172 w 1951014"/>
              <a:gd name="connsiteY6" fmla="*/ 0 h 2116968"/>
              <a:gd name="connsiteX7" fmla="*/ 1169597 w 1951014"/>
              <a:gd name="connsiteY7" fmla="*/ 325120 h 2116968"/>
              <a:gd name="connsiteX8" fmla="*/ 1513574 w 1951014"/>
              <a:gd name="connsiteY8" fmla="*/ 523715 h 2116968"/>
              <a:gd name="connsiteX9" fmla="*/ 1833348 w 1951014"/>
              <a:gd name="connsiteY9" fmla="*/ 427341 h 2116968"/>
              <a:gd name="connsiteX10" fmla="*/ 1951014 w 1951014"/>
              <a:gd name="connsiteY10" fmla="*/ 631143 h 2116968"/>
              <a:gd name="connsiteX11" fmla="*/ 1707664 w 1951014"/>
              <a:gd name="connsiteY11" fmla="*/ 859889 h 2116968"/>
              <a:gd name="connsiteX12" fmla="*/ 1707664 w 1951014"/>
              <a:gd name="connsiteY12" fmla="*/ 1257079 h 2116968"/>
              <a:gd name="connsiteX13" fmla="*/ 1951014 w 1951014"/>
              <a:gd name="connsiteY13" fmla="*/ 1485825 h 2116968"/>
              <a:gd name="connsiteX14" fmla="*/ 1833348 w 1951014"/>
              <a:gd name="connsiteY14" fmla="*/ 1689627 h 2116968"/>
              <a:gd name="connsiteX15" fmla="*/ 1513574 w 1951014"/>
              <a:gd name="connsiteY15" fmla="*/ 1593253 h 2116968"/>
              <a:gd name="connsiteX16" fmla="*/ 1169597 w 1951014"/>
              <a:gd name="connsiteY16" fmla="*/ 1791848 h 2116968"/>
              <a:gd name="connsiteX17" fmla="*/ 1093172 w 1951014"/>
              <a:gd name="connsiteY17" fmla="*/ 2116968 h 2116968"/>
              <a:gd name="connsiteX18" fmla="*/ 857842 w 1951014"/>
              <a:gd name="connsiteY18" fmla="*/ 2116968 h 2116968"/>
              <a:gd name="connsiteX19" fmla="*/ 781417 w 1951014"/>
              <a:gd name="connsiteY19" fmla="*/ 1791848 h 2116968"/>
              <a:gd name="connsiteX20" fmla="*/ 437440 w 1951014"/>
              <a:gd name="connsiteY20" fmla="*/ 1593253 h 2116968"/>
              <a:gd name="connsiteX21" fmla="*/ 117666 w 1951014"/>
              <a:gd name="connsiteY21" fmla="*/ 1689627 h 2116968"/>
              <a:gd name="connsiteX22" fmla="*/ 0 w 1951014"/>
              <a:gd name="connsiteY22" fmla="*/ 1485825 h 2116968"/>
              <a:gd name="connsiteX23" fmla="*/ 243350 w 1951014"/>
              <a:gd name="connsiteY23" fmla="*/ 1257079 h 2116968"/>
              <a:gd name="connsiteX24" fmla="*/ 243350 w 1951014"/>
              <a:gd name="connsiteY24" fmla="*/ 859889 h 2116968"/>
              <a:gd name="connsiteX25" fmla="*/ 0 w 1951014"/>
              <a:gd name="connsiteY25" fmla="*/ 631143 h 2116968"/>
              <a:gd name="connsiteX26" fmla="*/ 117666 w 1951014"/>
              <a:gd name="connsiteY26" fmla="*/ 427341 h 2116968"/>
              <a:gd name="connsiteX27" fmla="*/ 437440 w 1951014"/>
              <a:gd name="connsiteY27" fmla="*/ 523715 h 2116968"/>
              <a:gd name="connsiteX28" fmla="*/ 781417 w 1951014"/>
              <a:gd name="connsiteY28" fmla="*/ 325120 h 211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51014" h="2116968">
                <a:moveTo>
                  <a:pt x="958822" y="406360"/>
                </a:moveTo>
                <a:cubicBezTo>
                  <a:pt x="598563" y="406360"/>
                  <a:pt x="306516" y="698326"/>
                  <a:pt x="306516" y="1058484"/>
                </a:cubicBezTo>
                <a:cubicBezTo>
                  <a:pt x="306516" y="1418642"/>
                  <a:pt x="598563" y="1710608"/>
                  <a:pt x="958822" y="1710608"/>
                </a:cubicBezTo>
                <a:cubicBezTo>
                  <a:pt x="1319081" y="1710608"/>
                  <a:pt x="1611128" y="1418642"/>
                  <a:pt x="1611128" y="1058484"/>
                </a:cubicBezTo>
                <a:cubicBezTo>
                  <a:pt x="1611128" y="698326"/>
                  <a:pt x="1319081" y="406360"/>
                  <a:pt x="958822" y="406360"/>
                </a:cubicBezTo>
                <a:close/>
                <a:moveTo>
                  <a:pt x="857842" y="0"/>
                </a:moveTo>
                <a:lnTo>
                  <a:pt x="1093172" y="0"/>
                </a:lnTo>
                <a:lnTo>
                  <a:pt x="1169597" y="325120"/>
                </a:lnTo>
                <a:cubicBezTo>
                  <a:pt x="1299859" y="359595"/>
                  <a:pt x="1418587" y="428143"/>
                  <a:pt x="1513574" y="523715"/>
                </a:cubicBezTo>
                <a:lnTo>
                  <a:pt x="1833348" y="427341"/>
                </a:lnTo>
                <a:lnTo>
                  <a:pt x="1951014" y="631143"/>
                </a:lnTo>
                <a:lnTo>
                  <a:pt x="1707664" y="859889"/>
                </a:lnTo>
                <a:cubicBezTo>
                  <a:pt x="1742939" y="989936"/>
                  <a:pt x="1742939" y="1127032"/>
                  <a:pt x="1707664" y="1257079"/>
                </a:cubicBezTo>
                <a:lnTo>
                  <a:pt x="1951014" y="1485825"/>
                </a:lnTo>
                <a:lnTo>
                  <a:pt x="1833348" y="1689627"/>
                </a:lnTo>
                <a:lnTo>
                  <a:pt x="1513574" y="1593253"/>
                </a:lnTo>
                <a:cubicBezTo>
                  <a:pt x="1418587" y="1688826"/>
                  <a:pt x="1299859" y="1757374"/>
                  <a:pt x="1169597" y="1791848"/>
                </a:cubicBezTo>
                <a:lnTo>
                  <a:pt x="1093172" y="2116968"/>
                </a:lnTo>
                <a:lnTo>
                  <a:pt x="857842" y="2116968"/>
                </a:lnTo>
                <a:lnTo>
                  <a:pt x="781417" y="1791848"/>
                </a:lnTo>
                <a:cubicBezTo>
                  <a:pt x="651155" y="1757373"/>
                  <a:pt x="532427" y="1688825"/>
                  <a:pt x="437440" y="1593253"/>
                </a:cubicBezTo>
                <a:lnTo>
                  <a:pt x="117666" y="1689627"/>
                </a:lnTo>
                <a:lnTo>
                  <a:pt x="0" y="1485825"/>
                </a:lnTo>
                <a:lnTo>
                  <a:pt x="243350" y="1257079"/>
                </a:lnTo>
                <a:cubicBezTo>
                  <a:pt x="208075" y="1127032"/>
                  <a:pt x="208075" y="989936"/>
                  <a:pt x="243350" y="859889"/>
                </a:cubicBezTo>
                <a:lnTo>
                  <a:pt x="0" y="631143"/>
                </a:lnTo>
                <a:lnTo>
                  <a:pt x="117666" y="427341"/>
                </a:lnTo>
                <a:lnTo>
                  <a:pt x="437440" y="523715"/>
                </a:lnTo>
                <a:cubicBezTo>
                  <a:pt x="532427" y="428142"/>
                  <a:pt x="651155" y="359594"/>
                  <a:pt x="781417" y="325120"/>
                </a:cubicBezTo>
                <a:close/>
              </a:path>
            </a:pathLst>
          </a:custGeom>
          <a:solidFill>
            <a:srgbClr val="DEA9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1226" tIns="584524" rIns="581226" bIns="584524" numCol="1" spcCol="1270" anchor="ctr" anchorCtr="0">
            <a:noAutofit/>
          </a:bodyPr>
          <a:lstStyle/>
          <a:p>
            <a:pPr lvl="0" algn="ctr" defTabSz="1244600">
              <a:lnSpc>
                <a:spcPct val="90000"/>
              </a:lnSpc>
              <a:spcBef>
                <a:spcPct val="0"/>
              </a:spcBef>
              <a:spcAft>
                <a:spcPct val="35000"/>
              </a:spcAft>
            </a:pPr>
            <a:r>
              <a:rPr lang="en-US" sz="4800" b="1" kern="1200" dirty="0">
                <a:solidFill>
                  <a:srgbClr val="9900CC"/>
                </a:solidFill>
                <a:latin typeface="Tw Cen MT" panose="020B0602020104020603" pitchFamily="34" charset="0"/>
              </a:rPr>
              <a:t>Attract</a:t>
            </a:r>
          </a:p>
        </p:txBody>
      </p:sp>
    </p:spTree>
    <p:extLst>
      <p:ext uri="{BB962C8B-B14F-4D97-AF65-F5344CB8AC3E}">
        <p14:creationId xmlns:p14="http://schemas.microsoft.com/office/powerpoint/2010/main" val="15155704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3000" fill="hold" grpId="0" nodeType="withEffect">
                                  <p:stCondLst>
                                    <p:cond delay="0"/>
                                  </p:stCondLst>
                                  <p:childTnLst>
                                    <p:animRot by="21600000">
                                      <p:cBhvr>
                                        <p:cTn id="6" dur="2000" fill="hold"/>
                                        <p:tgtEl>
                                          <p:spTgt spid="33"/>
                                        </p:tgtEl>
                                        <p:attrNameLst>
                                          <p:attrName>r</p:attrName>
                                        </p:attrNameLst>
                                      </p:cBhvr>
                                    </p:animRot>
                                  </p:childTnLst>
                                </p:cTn>
                              </p:par>
                              <p:par>
                                <p:cTn id="7" presetID="8" presetClass="emph" presetSubtype="0" repeatCount="3000" fill="hold" grpId="0" nodeType="withEffect">
                                  <p:stCondLst>
                                    <p:cond delay="0"/>
                                  </p:stCondLst>
                                  <p:childTnLst>
                                    <p:animRot by="-21600000">
                                      <p:cBhvr>
                                        <p:cTn id="8" dur="2000" fill="hold"/>
                                        <p:tgtEl>
                                          <p:spTgt spid="36"/>
                                        </p:tgtEl>
                                        <p:attrNameLst>
                                          <p:attrName>r</p:attrName>
                                        </p:attrNameLst>
                                      </p:cBhvr>
                                    </p:animRot>
                                  </p:childTnLst>
                                </p:cTn>
                              </p:par>
                              <p:par>
                                <p:cTn id="9" presetID="8" presetClass="emph" presetSubtype="0" repeatCount="3000" fill="hold" grpId="0" nodeType="withEffect">
                                  <p:stCondLst>
                                    <p:cond delay="0"/>
                                  </p:stCondLst>
                                  <p:childTnLst>
                                    <p:animRot by="21600000">
                                      <p:cBhvr>
                                        <p:cTn id="10" dur="2000" fill="hold"/>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0" y="0"/>
            <a:ext cx="12192000" cy="1906621"/>
            <a:chOff x="0" y="0"/>
            <a:chExt cx="12192000" cy="2121925"/>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781740" cy="2121925"/>
            </a:xfrm>
            <a:prstGeom prst="rect">
              <a:avLst/>
            </a:prstGeom>
          </p:spPr>
        </p:pic>
        <p:sp>
          <p:nvSpPr>
            <p:cNvPr id="5" name="Rectangle 4"/>
            <p:cNvSpPr/>
            <p:nvPr/>
          </p:nvSpPr>
          <p:spPr>
            <a:xfrm>
              <a:off x="7781740" y="0"/>
              <a:ext cx="4410260" cy="2121925"/>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8800" dirty="0">
                  <a:solidFill>
                    <a:prstClr val="black"/>
                  </a:solidFill>
                  <a:latin typeface="Tw Cen MT Condensed Extra Bold" panose="020B0803020202020204" pitchFamily="34" charset="0"/>
                </a:rPr>
                <a:t>ATTRACT</a:t>
              </a:r>
            </a:p>
          </p:txBody>
        </p:sp>
      </p:gr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7363" y="3458421"/>
            <a:ext cx="2540842" cy="3294020"/>
          </a:xfrm>
          <a:prstGeom prst="rect">
            <a:avLst/>
          </a:prstGeom>
        </p:spPr>
      </p:pic>
      <p:grpSp>
        <p:nvGrpSpPr>
          <p:cNvPr id="13" name="Group 12"/>
          <p:cNvGrpSpPr/>
          <p:nvPr/>
        </p:nvGrpSpPr>
        <p:grpSpPr>
          <a:xfrm>
            <a:off x="1265696" y="2114954"/>
            <a:ext cx="10234046" cy="1134507"/>
            <a:chOff x="753057" y="2633282"/>
            <a:chExt cx="9522319" cy="970414"/>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761" y="2731329"/>
              <a:ext cx="1539940" cy="75660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057" y="2633282"/>
              <a:ext cx="2858048" cy="970414"/>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9635" y="2731329"/>
              <a:ext cx="1365741" cy="828347"/>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11473" y="2743826"/>
              <a:ext cx="1994717" cy="744111"/>
            </a:xfrm>
            <a:prstGeom prst="rect">
              <a:avLst/>
            </a:prstGeom>
          </p:spPr>
        </p:pic>
      </p:gr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11253" y="3781586"/>
            <a:ext cx="4380437" cy="2541393"/>
          </a:xfrm>
          <a:prstGeom prst="rect">
            <a:avLst/>
          </a:prstGeom>
          <a:ln w="6350">
            <a:solidFill>
              <a:schemeClr val="tx1">
                <a:lumMod val="85000"/>
                <a:lumOff val="15000"/>
              </a:schemeClr>
            </a:solidFill>
          </a:ln>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65696" y="3459051"/>
            <a:ext cx="2355561" cy="3293390"/>
          </a:xfrm>
          <a:prstGeom prst="rect">
            <a:avLst/>
          </a:prstGeom>
          <a:ln>
            <a:solidFill>
              <a:schemeClr val="tx1">
                <a:lumMod val="85000"/>
                <a:lumOff val="15000"/>
              </a:schemeClr>
            </a:solidFill>
          </a:ln>
        </p:spPr>
      </p:pic>
    </p:spTree>
    <p:extLst>
      <p:ext uri="{BB962C8B-B14F-4D97-AF65-F5344CB8AC3E}">
        <p14:creationId xmlns:p14="http://schemas.microsoft.com/office/powerpoint/2010/main" val="30091208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900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2000"/>
                                        <p:tgtEl>
                                          <p:spTgt spid="10"/>
                                        </p:tgtEl>
                                      </p:cBhvr>
                                    </p:animEffect>
                                  </p:childTnLst>
                                </p:cTn>
                              </p:par>
                            </p:childTnLst>
                          </p:cTn>
                        </p:par>
                        <p:par>
                          <p:cTn id="8" fill="hold">
                            <p:stCondLst>
                              <p:cond delay="11000"/>
                            </p:stCondLst>
                            <p:childTnLst>
                              <p:par>
                                <p:cTn id="9" presetID="14" presetClass="entr" presetSubtype="10" fill="hold" nodeType="afterEffect">
                                  <p:stCondLst>
                                    <p:cond delay="1050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2000"/>
                                        <p:tgtEl>
                                          <p:spTgt spid="13"/>
                                        </p:tgtEl>
                                      </p:cBhvr>
                                    </p:animEffect>
                                  </p:childTnLst>
                                </p:cTn>
                              </p:par>
                            </p:childTnLst>
                          </p:cTn>
                        </p:par>
                        <p:par>
                          <p:cTn id="12" fill="hold">
                            <p:stCondLst>
                              <p:cond delay="23500"/>
                            </p:stCondLst>
                            <p:childTnLst>
                              <p:par>
                                <p:cTn id="13" presetID="14" presetClass="entr" presetSubtype="10" fill="hold" nodeType="afterEffect">
                                  <p:stCondLst>
                                    <p:cond delay="4800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2000"/>
                                        <p:tgtEl>
                                          <p:spTgt spid="11"/>
                                        </p:tgtEl>
                                      </p:cBhvr>
                                    </p:animEffect>
                                  </p:childTnLst>
                                </p:cTn>
                              </p:par>
                            </p:childTnLst>
                          </p:cTn>
                        </p:par>
                        <p:par>
                          <p:cTn id="16" fill="hold">
                            <p:stCondLst>
                              <p:cond delay="73500"/>
                            </p:stCondLst>
                            <p:childTnLst>
                              <p:par>
                                <p:cTn id="17" presetID="14" presetClass="entr" presetSubtype="10" fill="hold" nodeType="afterEffect">
                                  <p:stCondLst>
                                    <p:cond delay="800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48380" y="187990"/>
            <a:ext cx="1916607" cy="1347213"/>
            <a:chOff x="95908" y="-1"/>
            <a:chExt cx="3328230" cy="2238991"/>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08" y="-1"/>
              <a:ext cx="3328230" cy="2238991"/>
            </a:xfrm>
            <a:prstGeom prst="rect">
              <a:avLst/>
            </a:prstGeom>
          </p:spPr>
        </p:pic>
        <p:sp>
          <p:nvSpPr>
            <p:cNvPr id="18" name="TextBox 17"/>
            <p:cNvSpPr txBox="1"/>
            <p:nvPr/>
          </p:nvSpPr>
          <p:spPr>
            <a:xfrm>
              <a:off x="264603" y="1119494"/>
              <a:ext cx="2990839" cy="664959"/>
            </a:xfrm>
            <a:prstGeom prst="rect">
              <a:avLst/>
            </a:prstGeom>
            <a:noFill/>
          </p:spPr>
          <p:txBody>
            <a:bodyPr wrap="square" rtlCol="0">
              <a:spAutoFit/>
            </a:bodyPr>
            <a:lstStyle/>
            <a:p>
              <a:pPr algn="ctr"/>
              <a:r>
                <a:rPr lang="en-US" sz="2000" b="1" dirty="0">
                  <a:latin typeface="Ink Free" panose="03080402000500000000" pitchFamily="66" charset="0"/>
                </a:rPr>
                <a:t>Here to Stay</a:t>
              </a:r>
            </a:p>
          </p:txBody>
        </p:sp>
      </p:gr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8031" y="1535203"/>
            <a:ext cx="3908387" cy="249268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0605" y="4280170"/>
            <a:ext cx="3667021" cy="244957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56419" y="5024302"/>
            <a:ext cx="1951338" cy="1075351"/>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99625" y="4280170"/>
            <a:ext cx="3805198" cy="2449570"/>
          </a:xfrm>
          <a:prstGeom prst="rect">
            <a:avLst/>
          </a:prstGeom>
        </p:spPr>
      </p:pic>
      <p:grpSp>
        <p:nvGrpSpPr>
          <p:cNvPr id="19" name="Group 18"/>
          <p:cNvGrpSpPr/>
          <p:nvPr/>
        </p:nvGrpSpPr>
        <p:grpSpPr>
          <a:xfrm>
            <a:off x="10199691" y="88898"/>
            <a:ext cx="1904116" cy="1817723"/>
            <a:chOff x="9857134" y="267503"/>
            <a:chExt cx="1989566" cy="1807189"/>
          </a:xfrm>
        </p:grpSpPr>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255506">
              <a:off x="9857134" y="267503"/>
              <a:ext cx="1989566" cy="1807189"/>
            </a:xfrm>
            <a:prstGeom prst="rect">
              <a:avLst/>
            </a:prstGeom>
          </p:spPr>
        </p:pic>
        <p:sp>
          <p:nvSpPr>
            <p:cNvPr id="17" name="TextBox 16"/>
            <p:cNvSpPr txBox="1"/>
            <p:nvPr/>
          </p:nvSpPr>
          <p:spPr>
            <a:xfrm>
              <a:off x="10168261" y="847932"/>
              <a:ext cx="1367311" cy="584775"/>
            </a:xfrm>
            <a:prstGeom prst="rect">
              <a:avLst/>
            </a:prstGeom>
            <a:noFill/>
          </p:spPr>
          <p:txBody>
            <a:bodyPr wrap="square" rtlCol="0">
              <a:spAutoFit/>
            </a:bodyPr>
            <a:lstStyle/>
            <a:p>
              <a:pPr algn="ctr"/>
              <a:r>
                <a:rPr lang="en-US" sz="3200" dirty="0" smtClean="0">
                  <a:ln w="3175">
                    <a:noFill/>
                  </a:ln>
                  <a:solidFill>
                    <a:schemeClr val="tx1">
                      <a:lumMod val="95000"/>
                      <a:lumOff val="5000"/>
                    </a:schemeClr>
                  </a:solidFill>
                  <a:latin typeface="Tw Cen MT" panose="020B0602020104020603" pitchFamily="34" charset="0"/>
                </a:rPr>
                <a:t>Retain</a:t>
              </a:r>
              <a:endParaRPr lang="en-US" sz="3200" dirty="0">
                <a:ln w="3175">
                  <a:noFill/>
                </a:ln>
                <a:solidFill>
                  <a:schemeClr val="tx1">
                    <a:lumMod val="95000"/>
                    <a:lumOff val="5000"/>
                  </a:schemeClr>
                </a:solidFill>
                <a:latin typeface="Tw Cen MT" panose="020B0602020104020603" pitchFamily="34" charset="0"/>
              </a:endParaRPr>
            </a:p>
          </p:txBody>
        </p:sp>
      </p:grpSp>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31915" y="1172311"/>
            <a:ext cx="3572843" cy="3572843"/>
          </a:xfrm>
          <a:prstGeom prst="rect">
            <a:avLst/>
          </a:prstGeom>
        </p:spPr>
      </p:pic>
    </p:spTree>
    <p:extLst>
      <p:ext uri="{BB962C8B-B14F-4D97-AF65-F5344CB8AC3E}">
        <p14:creationId xmlns:p14="http://schemas.microsoft.com/office/powerpoint/2010/main" val="25270585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550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2000"/>
                                        <p:tgtEl>
                                          <p:spTgt spid="21"/>
                                        </p:tgtEl>
                                      </p:cBhvr>
                                    </p:animEffect>
                                  </p:childTnLst>
                                </p:cTn>
                              </p:par>
                            </p:childTnLst>
                          </p:cTn>
                        </p:par>
                        <p:par>
                          <p:cTn id="8" fill="hold">
                            <p:stCondLst>
                              <p:cond delay="7500"/>
                            </p:stCondLst>
                            <p:childTnLst>
                              <p:par>
                                <p:cTn id="9" presetID="14" presetClass="entr" presetSubtype="10" fill="hold" nodeType="afterEffect">
                                  <p:stCondLst>
                                    <p:cond delay="1300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2000"/>
                                        <p:tgtEl>
                                          <p:spTgt spid="6"/>
                                        </p:tgtEl>
                                      </p:cBhvr>
                                    </p:animEffect>
                                  </p:childTnLst>
                                </p:cTn>
                              </p:par>
                            </p:childTnLst>
                          </p:cTn>
                        </p:par>
                        <p:par>
                          <p:cTn id="12" fill="hold">
                            <p:stCondLst>
                              <p:cond delay="22500"/>
                            </p:stCondLst>
                            <p:childTnLst>
                              <p:par>
                                <p:cTn id="13" presetID="14" presetClass="entr" presetSubtype="10" fill="hold" nodeType="afterEffect">
                                  <p:stCondLst>
                                    <p:cond delay="1400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2000"/>
                                        <p:tgtEl>
                                          <p:spTgt spid="9"/>
                                        </p:tgtEl>
                                      </p:cBhvr>
                                    </p:animEffect>
                                  </p:childTnLst>
                                </p:cTn>
                              </p:par>
                            </p:childTnLst>
                          </p:cTn>
                        </p:par>
                        <p:par>
                          <p:cTn id="16" fill="hold">
                            <p:stCondLst>
                              <p:cond delay="38500"/>
                            </p:stCondLst>
                            <p:childTnLst>
                              <p:par>
                                <p:cTn id="17" presetID="14" presetClass="entr" presetSubtype="10" fill="hold" nodeType="afterEffect">
                                  <p:stCondLst>
                                    <p:cond delay="2250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2000"/>
                                        <p:tgtEl>
                                          <p:spTgt spid="10"/>
                                        </p:tgtEl>
                                      </p:cBhvr>
                                    </p:animEffect>
                                  </p:childTnLst>
                                </p:cTn>
                              </p:par>
                            </p:childTnLst>
                          </p:cTn>
                        </p:par>
                        <p:par>
                          <p:cTn id="20" fill="hold">
                            <p:stCondLst>
                              <p:cond delay="63000"/>
                            </p:stCondLst>
                            <p:childTnLst>
                              <p:par>
                                <p:cTn id="21" presetID="1" presetClass="entr" presetSubtype="0" fill="hold" nodeType="afterEffect">
                                  <p:stCondLst>
                                    <p:cond delay="2000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0358" y="417904"/>
            <a:ext cx="3421642" cy="1737360"/>
          </a:xfrm>
        </p:spPr>
        <p:txBody>
          <a:bodyPr>
            <a:noAutofit/>
          </a:bodyPr>
          <a:lstStyle/>
          <a:p>
            <a:r>
              <a:rPr lang="en-US" sz="4800" dirty="0">
                <a:latin typeface="Tw Cen MT Condensed Extra Bold" panose="020B0803020202020204" pitchFamily="34" charset="0"/>
              </a:rPr>
              <a:t>What does it mean to engage?</a:t>
            </a:r>
          </a:p>
        </p:txBody>
      </p:sp>
      <p:sp>
        <p:nvSpPr>
          <p:cNvPr id="4" name="Text Placeholder 3"/>
          <p:cNvSpPr>
            <a:spLocks noGrp="1"/>
          </p:cNvSpPr>
          <p:nvPr>
            <p:ph type="body" sz="half" idx="2"/>
          </p:nvPr>
        </p:nvSpPr>
        <p:spPr>
          <a:xfrm>
            <a:off x="8770358" y="2366810"/>
            <a:ext cx="3200400" cy="3986693"/>
          </a:xfrm>
        </p:spPr>
        <p:txBody>
          <a:bodyPr>
            <a:normAutofit/>
          </a:bodyPr>
          <a:lstStyle/>
          <a:p>
            <a:pPr fontAlgn="t"/>
            <a:r>
              <a:rPr lang="en-US" sz="2400" b="1" dirty="0" err="1">
                <a:latin typeface="Tw Cen MT" panose="020B0602020104020603" pitchFamily="34" charset="0"/>
              </a:rPr>
              <a:t>En·gage</a:t>
            </a:r>
            <a:r>
              <a:rPr lang="en-US" sz="2400" b="1" dirty="0">
                <a:latin typeface="Tw Cen MT" panose="020B0602020104020603" pitchFamily="34" charset="0"/>
              </a:rPr>
              <a:t>:</a:t>
            </a:r>
          </a:p>
          <a:p>
            <a:r>
              <a:rPr lang="en-US" sz="2400" b="1" dirty="0">
                <a:latin typeface="Tw Cen MT" panose="020B0602020104020603" pitchFamily="34" charset="0"/>
              </a:rPr>
              <a:t>engaged; engaging</a:t>
            </a:r>
            <a:endParaRPr lang="en-US" sz="2400" dirty="0">
              <a:latin typeface="Tw Cen MT" panose="020B0602020104020603" pitchFamily="34" charset="0"/>
            </a:endParaRPr>
          </a:p>
          <a:p>
            <a:pPr marL="457200" indent="-457200">
              <a:buFont typeface="+mj-lt"/>
              <a:buAutoNum type="arabicPeriod"/>
            </a:pPr>
            <a:r>
              <a:rPr lang="en-US" sz="2400" dirty="0">
                <a:latin typeface="Tw Cen MT" panose="020B0602020104020603" pitchFamily="34" charset="0"/>
              </a:rPr>
              <a:t>Cause someone to become </a:t>
            </a:r>
            <a:r>
              <a:rPr lang="en-US" sz="2400" b="1" u="sng" dirty="0" smtClean="0">
                <a:latin typeface="Tw Cen MT" panose="020B0602020104020603" pitchFamily="34" charset="0"/>
              </a:rPr>
              <a:t>involved </a:t>
            </a:r>
            <a:r>
              <a:rPr lang="en-US" sz="2400" u="sng" dirty="0" smtClean="0">
                <a:latin typeface="Tw Cen MT" panose="020B0602020104020603" pitchFamily="34" charset="0"/>
              </a:rPr>
              <a:t> </a:t>
            </a:r>
          </a:p>
          <a:p>
            <a:pPr marL="457200" indent="-457200">
              <a:buFont typeface="+mj-lt"/>
              <a:buAutoNum type="arabicPeriod"/>
            </a:pPr>
            <a:r>
              <a:rPr lang="en-US" sz="2400" b="1" u="sng" dirty="0" smtClean="0">
                <a:latin typeface="Tw Cen MT" panose="020B0602020104020603" pitchFamily="34" charset="0"/>
              </a:rPr>
              <a:t>Participate</a:t>
            </a:r>
            <a:r>
              <a:rPr lang="en-US" sz="2400" dirty="0" smtClean="0">
                <a:latin typeface="Tw Cen MT" panose="020B0602020104020603" pitchFamily="34" charset="0"/>
              </a:rPr>
              <a:t> </a:t>
            </a:r>
            <a:r>
              <a:rPr lang="en-US" sz="2400" dirty="0">
                <a:latin typeface="Tw Cen MT" panose="020B0602020104020603" pitchFamily="34" charset="0"/>
              </a:rPr>
              <a:t>or become involved </a:t>
            </a:r>
            <a:endParaRPr lang="en-US" sz="2400" dirty="0" smtClean="0">
              <a:latin typeface="Tw Cen MT" panose="020B0602020104020603" pitchFamily="34" charset="0"/>
            </a:endParaRPr>
          </a:p>
          <a:p>
            <a:pPr marL="457200" indent="-457200">
              <a:buFont typeface="+mj-lt"/>
              <a:buAutoNum type="arabicPeriod"/>
            </a:pPr>
            <a:r>
              <a:rPr lang="en-US" sz="2400" dirty="0" smtClean="0">
                <a:latin typeface="Tw Cen MT" panose="020B0602020104020603" pitchFamily="34" charset="0"/>
              </a:rPr>
              <a:t>Establish </a:t>
            </a:r>
            <a:r>
              <a:rPr lang="en-US" sz="2400" dirty="0">
                <a:latin typeface="Tw Cen MT" panose="020B0602020104020603" pitchFamily="34" charset="0"/>
              </a:rPr>
              <a:t>a meaningful contact or </a:t>
            </a:r>
            <a:r>
              <a:rPr lang="en-US" sz="2400" b="1" u="sng" dirty="0">
                <a:latin typeface="Tw Cen MT" panose="020B0602020104020603" pitchFamily="34" charset="0"/>
              </a:rPr>
              <a:t>connection</a:t>
            </a:r>
            <a:r>
              <a:rPr lang="en-US" sz="2400" dirty="0">
                <a:latin typeface="Tw Cen MT" panose="020B0602020104020603" pitchFamily="34" charset="0"/>
              </a:rPr>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8699716" cy="6857999"/>
          </a:xfrm>
          <a:prstGeom prst="rect">
            <a:avLst/>
          </a:prstGeom>
        </p:spPr>
      </p:pic>
    </p:spTree>
    <p:extLst>
      <p:ext uri="{BB962C8B-B14F-4D97-AF65-F5344CB8AC3E}">
        <p14:creationId xmlns:p14="http://schemas.microsoft.com/office/powerpoint/2010/main" val="2911597346"/>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2082" y="145599"/>
            <a:ext cx="3642360" cy="1737360"/>
          </a:xfrm>
        </p:spPr>
        <p:txBody>
          <a:bodyPr>
            <a:normAutofit/>
          </a:bodyPr>
          <a:lstStyle/>
          <a:p>
            <a:r>
              <a:rPr lang="en-US" sz="4400" dirty="0">
                <a:latin typeface="Tw Cen MT Condensed Extra Bold" panose="020B0803020202020204" pitchFamily="34" charset="0"/>
              </a:rPr>
              <a:t>Engagement Starts with..</a:t>
            </a:r>
            <a:endParaRPr lang="en-US" dirty="0">
              <a:latin typeface="Tw Cen MT Condensed Extra Bold" panose="020B0803020202020204" pitchFamily="34" charset="0"/>
            </a:endParaRPr>
          </a:p>
        </p:txBody>
      </p:sp>
      <p:sp>
        <p:nvSpPr>
          <p:cNvPr id="4" name="Text Placeholder 3"/>
          <p:cNvSpPr>
            <a:spLocks noGrp="1"/>
          </p:cNvSpPr>
          <p:nvPr>
            <p:ph type="body" sz="half" idx="2"/>
          </p:nvPr>
        </p:nvSpPr>
        <p:spPr>
          <a:xfrm>
            <a:off x="7982082" y="2072145"/>
            <a:ext cx="3421380" cy="4542664"/>
          </a:xfrm>
        </p:spPr>
        <p:txBody>
          <a:bodyPr>
            <a:normAutofit/>
          </a:bodyPr>
          <a:lstStyle/>
          <a:p>
            <a:pPr lvl="0">
              <a:buClr>
                <a:srgbClr val="D34817">
                  <a:lumMod val="75000"/>
                </a:srgbClr>
              </a:buClr>
            </a:pPr>
            <a:r>
              <a:rPr lang="en-US" sz="2400" dirty="0">
                <a:latin typeface="Tw Cen MT" panose="020B0602020104020603" pitchFamily="34" charset="0"/>
              </a:rPr>
              <a:t>Knowing Your Members:</a:t>
            </a:r>
          </a:p>
          <a:p>
            <a:pPr marL="342900" lvl="0" indent="-342900">
              <a:buClr>
                <a:srgbClr val="D34817">
                  <a:lumMod val="75000"/>
                </a:srgbClr>
              </a:buClr>
              <a:buFont typeface="Arial" panose="020B0604020202020204" pitchFamily="34" charset="0"/>
              <a:buChar char="•"/>
            </a:pPr>
            <a:r>
              <a:rPr lang="en-US" sz="2400" dirty="0">
                <a:latin typeface="Tw Cen MT" panose="020B0602020104020603" pitchFamily="34" charset="0"/>
              </a:rPr>
              <a:t>What is their family life?</a:t>
            </a:r>
          </a:p>
          <a:p>
            <a:pPr marL="342900" lvl="0" indent="-342900">
              <a:buClr>
                <a:srgbClr val="D34817">
                  <a:lumMod val="75000"/>
                </a:srgbClr>
              </a:buClr>
              <a:buFont typeface="Arial" panose="020B0604020202020204" pitchFamily="34" charset="0"/>
              <a:buChar char="•"/>
            </a:pPr>
            <a:r>
              <a:rPr lang="en-US" sz="2400" dirty="0">
                <a:latin typeface="Tw Cen MT" panose="020B0602020104020603" pitchFamily="34" charset="0"/>
              </a:rPr>
              <a:t>What is their vocation?</a:t>
            </a:r>
          </a:p>
          <a:p>
            <a:pPr marL="342900" lvl="0" indent="-342900">
              <a:buClr>
                <a:srgbClr val="D34817">
                  <a:lumMod val="75000"/>
                </a:srgbClr>
              </a:buClr>
              <a:buFont typeface="Arial" panose="020B0604020202020204" pitchFamily="34" charset="0"/>
              <a:buChar char="•"/>
            </a:pPr>
            <a:r>
              <a:rPr lang="en-US" sz="2400" dirty="0">
                <a:latin typeface="Tw Cen MT" panose="020B0602020104020603" pitchFamily="34" charset="0"/>
              </a:rPr>
              <a:t>What are their passions?</a:t>
            </a:r>
          </a:p>
          <a:p>
            <a:pPr marL="342900" lvl="0" indent="-342900">
              <a:buClr>
                <a:srgbClr val="D34817">
                  <a:lumMod val="75000"/>
                </a:srgbClr>
              </a:buClr>
              <a:buFont typeface="Arial" panose="020B0604020202020204" pitchFamily="34" charset="0"/>
              <a:buChar char="•"/>
            </a:pPr>
            <a:r>
              <a:rPr lang="en-US" sz="2400" dirty="0">
                <a:latin typeface="Tw Cen MT" panose="020B0602020104020603" pitchFamily="34" charset="0"/>
              </a:rPr>
              <a:t>Why did they join Rotary and why do they stay in Rotary?</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6423" y="0"/>
            <a:ext cx="5453369" cy="6858000"/>
          </a:xfrm>
          <a:prstGeom prst="rect">
            <a:avLst/>
          </a:prstGeom>
        </p:spPr>
      </p:pic>
    </p:spTree>
    <p:extLst>
      <p:ext uri="{BB962C8B-B14F-4D97-AF65-F5344CB8AC3E}">
        <p14:creationId xmlns:p14="http://schemas.microsoft.com/office/powerpoint/2010/main" val="52709224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8373" y="173098"/>
            <a:ext cx="3216355" cy="2138083"/>
          </a:xfrm>
        </p:spPr>
        <p:txBody>
          <a:bodyPr>
            <a:noAutofit/>
          </a:bodyPr>
          <a:lstStyle/>
          <a:p>
            <a:r>
              <a:rPr lang="en-US" sz="4400" b="1" dirty="0">
                <a:latin typeface="Tw Cen MT" panose="020B0602020104020603" pitchFamily="34" charset="0"/>
              </a:rPr>
              <a:t>Engagement is Rotarians at work!</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2508" r="2508"/>
          <a:stretch>
            <a:fillRect/>
          </a:stretch>
        </p:blipFill>
        <p:spPr>
          <a:xfrm>
            <a:off x="0" y="23997"/>
            <a:ext cx="8654920" cy="6834003"/>
          </a:xfrm>
        </p:spPr>
      </p:pic>
      <p:sp>
        <p:nvSpPr>
          <p:cNvPr id="4" name="Text Placeholder 3"/>
          <p:cNvSpPr>
            <a:spLocks noGrp="1"/>
          </p:cNvSpPr>
          <p:nvPr>
            <p:ph type="body" sz="half" idx="2"/>
          </p:nvPr>
        </p:nvSpPr>
        <p:spPr>
          <a:xfrm>
            <a:off x="8752921" y="2311181"/>
            <a:ext cx="3347258" cy="3777403"/>
          </a:xfrm>
        </p:spPr>
        <p:txBody>
          <a:bodyPr>
            <a:noAutofit/>
          </a:bodyPr>
          <a:lstStyle/>
          <a:p>
            <a:r>
              <a:rPr lang="en-US" sz="3600" dirty="0">
                <a:latin typeface="Tw Cen MT" panose="020B0602020104020603" pitchFamily="34" charset="0"/>
              </a:rPr>
              <a:t>Service Projects </a:t>
            </a:r>
          </a:p>
          <a:p>
            <a:r>
              <a:rPr lang="en-US" sz="3600" dirty="0">
                <a:latin typeface="Tw Cen MT" panose="020B0602020104020603" pitchFamily="34" charset="0"/>
              </a:rPr>
              <a:t>BOOTS ON THE GROUND!!</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1257" y="4469047"/>
            <a:ext cx="3390585" cy="2247399"/>
          </a:xfrm>
          <a:prstGeom prst="rect">
            <a:avLst/>
          </a:prstGeom>
        </p:spPr>
      </p:pic>
    </p:spTree>
    <p:extLst>
      <p:ext uri="{BB962C8B-B14F-4D97-AF65-F5344CB8AC3E}">
        <p14:creationId xmlns:p14="http://schemas.microsoft.com/office/powerpoint/2010/main" val="3520427608"/>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 dockstate="right" visibility="0" width="350" row="7">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AA90E4FD-0A4B-469F-8E93-57F6FF29A2DB}">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A1D162D9-5B0F-4AC1-949E-DD8F3823425C}">
  <we:reference id="wa104381063" version="1.0.0.1" store="en-US" storeType="OMEX"/>
  <we:alternateReferences>
    <we:reference id="WA104381063" version="1.0.0.1" store="WA1043810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7512</TotalTime>
  <Words>1839</Words>
  <Application>Microsoft Office PowerPoint</Application>
  <PresentationFormat>Widescreen</PresentationFormat>
  <Paragraphs>89</Paragraphs>
  <Slides>12</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Calibri Light</vt:lpstr>
      <vt:lpstr>Ink Free</vt:lpstr>
      <vt:lpstr>Segoe UI Semibold</vt:lpstr>
      <vt:lpstr>Segoe UI Semilight</vt:lpstr>
      <vt:lpstr>Tw Cen MT</vt:lpstr>
      <vt:lpstr>Tw Cen MT Condensed Extra Bold</vt:lpstr>
      <vt:lpstr>ヒラギノ角ゴ Pro W3</vt:lpstr>
      <vt:lpstr>Office Theme</vt:lpstr>
      <vt:lpstr>PowerPoint Presentation</vt:lpstr>
      <vt:lpstr>PowerPoint Presentation</vt:lpstr>
      <vt:lpstr>PowerPoint Presentation</vt:lpstr>
      <vt:lpstr>PowerPoint Presentation</vt:lpstr>
      <vt:lpstr>PowerPoint Presentation</vt:lpstr>
      <vt:lpstr>PowerPoint Presentation</vt:lpstr>
      <vt:lpstr>What does it mean to engage?</vt:lpstr>
      <vt:lpstr>Engagement Starts with..</vt:lpstr>
      <vt:lpstr>Engagement is Rotarians at work!</vt:lpstr>
      <vt:lpstr>PowerPoint Presentation</vt:lpstr>
      <vt:lpstr>Engagement is having fun together!</vt:lpstr>
      <vt:lpstr>PowerPoint Presentation</vt:lpstr>
    </vt:vector>
  </TitlesOfParts>
  <Company>Vermilion Parish School Board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Membership</dc:title>
  <dc:creator>Pam</dc:creator>
  <cp:lastModifiedBy>Microsoft account</cp:lastModifiedBy>
  <cp:revision>528</cp:revision>
  <cp:lastPrinted>2020-01-31T21:29:51Z</cp:lastPrinted>
  <dcterms:created xsi:type="dcterms:W3CDTF">2019-01-23T19:04:10Z</dcterms:created>
  <dcterms:modified xsi:type="dcterms:W3CDTF">2020-03-05T00:10:38Z</dcterms:modified>
</cp:coreProperties>
</file>