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4.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5.xml" ContentType="application/vnd.openxmlformats-officedocument.themeOverride+xml"/>
  <Override PartName="/ppt/notesSlides/notesSlide19.xml" ContentType="application/vnd.openxmlformats-officedocument.presentationml.notesSlide+xml"/>
  <Override PartName="/ppt/theme/themeOverride6.xml" ContentType="application/vnd.openxmlformats-officedocument.themeOverride+xml"/>
  <Override PartName="/ppt/notesSlides/notesSlide20.xml" ContentType="application/vnd.openxmlformats-officedocument.presentationml.notesSlide+xml"/>
  <Override PartName="/ppt/theme/themeOverride7.xml" ContentType="application/vnd.openxmlformats-officedocument.themeOverride+xml"/>
  <Override PartName="/ppt/notesSlides/notesSlide21.xml" ContentType="application/vnd.openxmlformats-officedocument.presentationml.notesSlide+xml"/>
  <Override PartName="/ppt/theme/themeOverride8.xml" ContentType="application/vnd.openxmlformats-officedocument.themeOverride+xml"/>
  <Override PartName="/ppt/theme/themeOverride9.xml" ContentType="application/vnd.openxmlformats-officedocument.themeOverride+xml"/>
  <Override PartName="/ppt/notesSlides/notesSlide22.xml" ContentType="application/vnd.openxmlformats-officedocument.presentationml.notesSlide+xml"/>
  <Override PartName="/ppt/theme/themeOverride10.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8"/>
  </p:notesMasterIdLst>
  <p:handoutMasterIdLst>
    <p:handoutMasterId r:id="rId69"/>
  </p:handoutMasterIdLst>
  <p:sldIdLst>
    <p:sldId id="625" r:id="rId2"/>
    <p:sldId id="280" r:id="rId3"/>
    <p:sldId id="631" r:id="rId4"/>
    <p:sldId id="616" r:id="rId5"/>
    <p:sldId id="381" r:id="rId6"/>
    <p:sldId id="382" r:id="rId7"/>
    <p:sldId id="574" r:id="rId8"/>
    <p:sldId id="504" r:id="rId9"/>
    <p:sldId id="585" r:id="rId10"/>
    <p:sldId id="629" r:id="rId11"/>
    <p:sldId id="528" r:id="rId12"/>
    <p:sldId id="446" r:id="rId13"/>
    <p:sldId id="319" r:id="rId14"/>
    <p:sldId id="584" r:id="rId15"/>
    <p:sldId id="593" r:id="rId16"/>
    <p:sldId id="328" r:id="rId17"/>
    <p:sldId id="633" r:id="rId18"/>
    <p:sldId id="619" r:id="rId19"/>
    <p:sldId id="606" r:id="rId20"/>
    <p:sldId id="412" r:id="rId21"/>
    <p:sldId id="640" r:id="rId22"/>
    <p:sldId id="645" r:id="rId23"/>
    <p:sldId id="646" r:id="rId24"/>
    <p:sldId id="641" r:id="rId25"/>
    <p:sldId id="642" r:id="rId26"/>
    <p:sldId id="643" r:id="rId27"/>
    <p:sldId id="644" r:id="rId28"/>
    <p:sldId id="423" r:id="rId29"/>
    <p:sldId id="657" r:id="rId30"/>
    <p:sldId id="648" r:id="rId31"/>
    <p:sldId id="638" r:id="rId32"/>
    <p:sldId id="649" r:id="rId33"/>
    <p:sldId id="650" r:id="rId34"/>
    <p:sldId id="655" r:id="rId35"/>
    <p:sldId id="396" r:id="rId36"/>
    <p:sldId id="654" r:id="rId37"/>
    <p:sldId id="652" r:id="rId38"/>
    <p:sldId id="653" r:id="rId39"/>
    <p:sldId id="635" r:id="rId40"/>
    <p:sldId id="636" r:id="rId41"/>
    <p:sldId id="656" r:id="rId42"/>
    <p:sldId id="597" r:id="rId43"/>
    <p:sldId id="406" r:id="rId44"/>
    <p:sldId id="602" r:id="rId45"/>
    <p:sldId id="601" r:id="rId46"/>
    <p:sldId id="626" r:id="rId47"/>
    <p:sldId id="627" r:id="rId48"/>
    <p:sldId id="503" r:id="rId49"/>
    <p:sldId id="580" r:id="rId50"/>
    <p:sldId id="581" r:id="rId51"/>
    <p:sldId id="582" r:id="rId52"/>
    <p:sldId id="296" r:id="rId53"/>
    <p:sldId id="589" r:id="rId54"/>
    <p:sldId id="590" r:id="rId55"/>
    <p:sldId id="591" r:id="rId56"/>
    <p:sldId id="592" r:id="rId57"/>
    <p:sldId id="325" r:id="rId58"/>
    <p:sldId id="336" r:id="rId59"/>
    <p:sldId id="594" r:id="rId60"/>
    <p:sldId id="595" r:id="rId61"/>
    <p:sldId id="513" r:id="rId62"/>
    <p:sldId id="568" r:id="rId63"/>
    <p:sldId id="603" r:id="rId64"/>
    <p:sldId id="387" r:id="rId65"/>
    <p:sldId id="339" r:id="rId66"/>
    <p:sldId id="420" r:id="rId67"/>
  </p:sldIdLst>
  <p:sldSz cx="9601200" cy="7315200"/>
  <p:notesSz cx="9313863" cy="6858000"/>
  <p:defaultTextStyle>
    <a:defPPr>
      <a:defRPr lang="en-US"/>
    </a:defPPr>
    <a:lvl1pPr algn="l" rtl="0" eaLnBrk="0" fontAlgn="base" hangingPunct="0">
      <a:spcBef>
        <a:spcPct val="0"/>
      </a:spcBef>
      <a:spcAft>
        <a:spcPct val="0"/>
      </a:spcAft>
      <a:defRPr sz="1900"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sz="1900"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sz="1900"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sz="1900"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sz="1900" kern="1200">
        <a:solidFill>
          <a:schemeClr val="tx1"/>
        </a:solidFill>
        <a:latin typeface="Garamond" panose="02020404030301010803" pitchFamily="18" charset="0"/>
        <a:ea typeface="+mn-ea"/>
        <a:cs typeface="+mn-cs"/>
      </a:defRPr>
    </a:lvl5pPr>
    <a:lvl6pPr marL="2286000" algn="l" defTabSz="914400" rtl="0" eaLnBrk="1" latinLnBrk="0" hangingPunct="1">
      <a:defRPr sz="1900" kern="1200">
        <a:solidFill>
          <a:schemeClr val="tx1"/>
        </a:solidFill>
        <a:latin typeface="Garamond" panose="02020404030301010803" pitchFamily="18" charset="0"/>
        <a:ea typeface="+mn-ea"/>
        <a:cs typeface="+mn-cs"/>
      </a:defRPr>
    </a:lvl6pPr>
    <a:lvl7pPr marL="2743200" algn="l" defTabSz="914400" rtl="0" eaLnBrk="1" latinLnBrk="0" hangingPunct="1">
      <a:defRPr sz="1900" kern="1200">
        <a:solidFill>
          <a:schemeClr val="tx1"/>
        </a:solidFill>
        <a:latin typeface="Garamond" panose="02020404030301010803" pitchFamily="18" charset="0"/>
        <a:ea typeface="+mn-ea"/>
        <a:cs typeface="+mn-cs"/>
      </a:defRPr>
    </a:lvl7pPr>
    <a:lvl8pPr marL="3200400" algn="l" defTabSz="914400" rtl="0" eaLnBrk="1" latinLnBrk="0" hangingPunct="1">
      <a:defRPr sz="1900" kern="1200">
        <a:solidFill>
          <a:schemeClr val="tx1"/>
        </a:solidFill>
        <a:latin typeface="Garamond" panose="02020404030301010803" pitchFamily="18" charset="0"/>
        <a:ea typeface="+mn-ea"/>
        <a:cs typeface="+mn-cs"/>
      </a:defRPr>
    </a:lvl8pPr>
    <a:lvl9pPr marL="3657600" algn="l" defTabSz="914400" rtl="0" eaLnBrk="1" latinLnBrk="0" hangingPunct="1">
      <a:defRPr sz="1900"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304">
          <p15:clr>
            <a:srgbClr val="A4A3A4"/>
          </p15:clr>
        </p15:guide>
        <p15:guide id="2" pos="3024">
          <p15:clr>
            <a:srgbClr val="A4A3A4"/>
          </p15:clr>
        </p15:guide>
      </p15:sldGuideLst>
    </p:ext>
    <p:ext uri="{2D200454-40CA-4A62-9FC3-DE9A4176ACB9}">
      <p15:notesGuideLst xmlns:p15="http://schemas.microsoft.com/office/powerpoint/2012/main">
        <p15:guide id="1" orient="horz" pos="2160" userDrawn="1">
          <p15:clr>
            <a:srgbClr val="A4A3A4"/>
          </p15:clr>
        </p15:guide>
        <p15:guide id="2" pos="293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 Tryon" initials="MT" lastIdx="2" clrIdx="0">
    <p:extLst>
      <p:ext uri="{19B8F6BF-5375-455C-9EA6-DF929625EA0E}">
        <p15:presenceInfo xmlns:p15="http://schemas.microsoft.com/office/powerpoint/2012/main" userId="b36453cec28425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FFFF00"/>
    <a:srgbClr val="66FF33"/>
    <a:srgbClr val="FF00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90222" autoAdjust="0"/>
  </p:normalViewPr>
  <p:slideViewPr>
    <p:cSldViewPr>
      <p:cViewPr varScale="1">
        <p:scale>
          <a:sx n="87" d="100"/>
          <a:sy n="87" d="100"/>
        </p:scale>
        <p:origin x="1302" y="84"/>
      </p:cViewPr>
      <p:guideLst>
        <p:guide orient="horz" pos="2304"/>
        <p:guide pos="30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488"/>
    </p:cViewPr>
  </p:sorterViewPr>
  <p:notesViewPr>
    <p:cSldViewPr>
      <p:cViewPr varScale="1">
        <p:scale>
          <a:sx n="78" d="100"/>
          <a:sy n="78" d="100"/>
        </p:scale>
        <p:origin x="-828" y="-96"/>
      </p:cViewPr>
      <p:guideLst>
        <p:guide orient="horz" pos="2160"/>
        <p:guide pos="293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4-15T19:54:19.554" idx="2">
    <p:pos x="10" y="10"/>
    <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4-15T19:54:19.554" idx="2">
    <p:pos x="10" y="10"/>
    <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4-15T19:54:19.554" idx="2">
    <p:pos x="10" y="10"/>
    <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9-04-15T19:54:19.554" idx="2">
    <p:pos x="10" y="10"/>
    <p:text/>
    <p:extLst>
      <p:ext uri="{C676402C-5697-4E1C-873F-D02D1690AC5C}">
        <p15:threadingInfo xmlns:p15="http://schemas.microsoft.com/office/powerpoint/2012/main" timeZoneBias="240"/>
      </p:ext>
    </p:extLst>
  </p:cm>
</p:cmLst>
</file>

<file path=ppt/diagrams/_rels/data1.xml.rels><?xml version="1.0" encoding="UTF-8" standalone="yes"?>
<Relationships xmlns="http://schemas.openxmlformats.org/package/2006/relationships"><Relationship Id="rId1" Type="http://schemas.openxmlformats.org/officeDocument/2006/relationships/image" Target="../media/image3.jpeg"/></Relationships>
</file>

<file path=ppt/diagrams/_rels/data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2CD5B7-44C2-4008-A0B8-88491985755A}" type="doc">
      <dgm:prSet loTypeId="urn:microsoft.com/office/officeart/2005/8/layout/radial2" loCatId="relationship" qsTypeId="urn:microsoft.com/office/officeart/2005/8/quickstyle/simple1#6" qsCatId="simple" csTypeId="urn:microsoft.com/office/officeart/2005/8/colors/accent1_2#7" csCatId="accent1" phldr="1"/>
      <dgm:spPr/>
      <dgm:t>
        <a:bodyPr/>
        <a:lstStyle/>
        <a:p>
          <a:endParaRPr lang="en-US"/>
        </a:p>
      </dgm:t>
    </dgm:pt>
    <dgm:pt modelId="{2F54259A-764C-4B74-A593-E63823F5EE37}">
      <dgm:prSet custT="1"/>
      <dgm:spPr>
        <a:solidFill>
          <a:schemeClr val="bg1">
            <a:lumMod val="75000"/>
          </a:schemeClr>
        </a:solidFill>
      </dgm:spPr>
      <dgm:t>
        <a:bodyPr/>
        <a:lstStyle/>
        <a:p>
          <a:pPr rtl="0"/>
          <a:r>
            <a:rPr lang="en-US" sz="2400" b="1" dirty="0">
              <a:solidFill>
                <a:schemeClr val="tx1"/>
              </a:solidFill>
            </a:rPr>
            <a:t>We serve where we live.</a:t>
          </a:r>
        </a:p>
      </dgm:t>
    </dgm:pt>
    <dgm:pt modelId="{9174203E-5D58-4841-B414-B93C754EEE7C}" type="parTrans" cxnId="{51F87AE3-BF4D-444C-A941-2D71780A9E81}">
      <dgm:prSet/>
      <dgm:spPr/>
      <dgm:t>
        <a:bodyPr/>
        <a:lstStyle/>
        <a:p>
          <a:endParaRPr lang="en-US"/>
        </a:p>
      </dgm:t>
    </dgm:pt>
    <dgm:pt modelId="{8EE93941-3F88-4356-A854-71AF6887BB77}" type="sibTrans" cxnId="{51F87AE3-BF4D-444C-A941-2D71780A9E81}">
      <dgm:prSet/>
      <dgm:spPr/>
      <dgm:t>
        <a:bodyPr/>
        <a:lstStyle/>
        <a:p>
          <a:endParaRPr lang="en-US"/>
        </a:p>
      </dgm:t>
    </dgm:pt>
    <dgm:pt modelId="{2C2A9A73-E729-4742-881D-7F546F022C12}">
      <dgm:prSet custT="1"/>
      <dgm:spPr>
        <a:solidFill>
          <a:schemeClr val="bg1">
            <a:lumMod val="75000"/>
          </a:schemeClr>
        </a:solidFill>
      </dgm:spPr>
      <dgm:t>
        <a:bodyPr/>
        <a:lstStyle/>
        <a:p>
          <a:pPr rtl="0"/>
          <a:r>
            <a:rPr lang="en-US" sz="2800" b="1" dirty="0">
              <a:solidFill>
                <a:schemeClr val="tx1"/>
              </a:solidFill>
            </a:rPr>
            <a:t>We are global.</a:t>
          </a:r>
          <a:endParaRPr lang="en-US" sz="2800" dirty="0">
            <a:solidFill>
              <a:schemeClr val="tx1"/>
            </a:solidFill>
          </a:endParaRPr>
        </a:p>
      </dgm:t>
    </dgm:pt>
    <dgm:pt modelId="{973B2194-1F6C-40A7-8556-36841842CF81}" type="parTrans" cxnId="{2448A8A8-4EFA-4F7D-B527-78C99B2DFF4D}">
      <dgm:prSet/>
      <dgm:spPr/>
      <dgm:t>
        <a:bodyPr/>
        <a:lstStyle/>
        <a:p>
          <a:endParaRPr lang="en-US"/>
        </a:p>
      </dgm:t>
    </dgm:pt>
    <dgm:pt modelId="{E91361A0-030F-49FD-AE74-396F3C2CCE5C}" type="sibTrans" cxnId="{2448A8A8-4EFA-4F7D-B527-78C99B2DFF4D}">
      <dgm:prSet/>
      <dgm:spPr/>
      <dgm:t>
        <a:bodyPr/>
        <a:lstStyle/>
        <a:p>
          <a:endParaRPr lang="en-US"/>
        </a:p>
      </dgm:t>
    </dgm:pt>
    <dgm:pt modelId="{198FE0DA-7CE4-4B83-BD40-02F0D9A3F81E}">
      <dgm:prSet custT="1"/>
      <dgm:spPr>
        <a:solidFill>
          <a:schemeClr val="bg1">
            <a:lumMod val="75000"/>
          </a:schemeClr>
        </a:solidFill>
      </dgm:spPr>
      <dgm:t>
        <a:bodyPr/>
        <a:lstStyle/>
        <a:p>
          <a:pPr rtl="0"/>
          <a:r>
            <a:rPr lang="en-US" sz="2400" b="1" dirty="0">
              <a:solidFill>
                <a:schemeClr val="tx1"/>
              </a:solidFill>
            </a:rPr>
            <a:t>We give 100 percent.</a:t>
          </a:r>
          <a:endParaRPr lang="en-US" sz="2400" dirty="0">
            <a:solidFill>
              <a:schemeClr val="tx1"/>
            </a:solidFill>
          </a:endParaRPr>
        </a:p>
      </dgm:t>
    </dgm:pt>
    <dgm:pt modelId="{CFF3FFE5-DFC9-437A-BFA9-8A5EDA901844}" type="parTrans" cxnId="{53705324-8364-49CD-85A3-F9304B4EF408}">
      <dgm:prSet/>
      <dgm:spPr/>
      <dgm:t>
        <a:bodyPr/>
        <a:lstStyle/>
        <a:p>
          <a:endParaRPr lang="en-US"/>
        </a:p>
      </dgm:t>
    </dgm:pt>
    <dgm:pt modelId="{B7F62DE7-361B-4670-B5E9-8E0F58858567}" type="sibTrans" cxnId="{53705324-8364-49CD-85A3-F9304B4EF408}">
      <dgm:prSet/>
      <dgm:spPr/>
      <dgm:t>
        <a:bodyPr/>
        <a:lstStyle/>
        <a:p>
          <a:endParaRPr lang="en-US"/>
        </a:p>
      </dgm:t>
    </dgm:pt>
    <dgm:pt modelId="{D4D78056-7014-4893-B8FE-472B4A42945F}">
      <dgm:prSet custT="1"/>
      <dgm:spPr>
        <a:solidFill>
          <a:schemeClr val="bg1">
            <a:lumMod val="75000"/>
          </a:schemeClr>
        </a:solidFill>
      </dgm:spPr>
      <dgm:t>
        <a:bodyPr/>
        <a:lstStyle/>
        <a:p>
          <a:pPr rtl="0"/>
          <a:r>
            <a:rPr lang="en-US" sz="2400" b="1" dirty="0">
              <a:solidFill>
                <a:schemeClr val="tx1"/>
              </a:solidFill>
            </a:rPr>
            <a:t>We do it ourselves.</a:t>
          </a:r>
          <a:endParaRPr lang="en-US" sz="2400" dirty="0">
            <a:solidFill>
              <a:schemeClr val="tx1"/>
            </a:solidFill>
          </a:endParaRPr>
        </a:p>
      </dgm:t>
    </dgm:pt>
    <dgm:pt modelId="{0094B17A-1A6F-4971-8D87-E6D84FF007D4}" type="parTrans" cxnId="{24A760E4-454E-4310-A23F-924714AF697C}">
      <dgm:prSet/>
      <dgm:spPr/>
      <dgm:t>
        <a:bodyPr/>
        <a:lstStyle/>
        <a:p>
          <a:endParaRPr lang="en-US"/>
        </a:p>
      </dgm:t>
    </dgm:pt>
    <dgm:pt modelId="{E299F07D-4C08-445A-8A1B-6D4D1A3A73B9}" type="sibTrans" cxnId="{24A760E4-454E-4310-A23F-924714AF697C}">
      <dgm:prSet/>
      <dgm:spPr/>
      <dgm:t>
        <a:bodyPr/>
        <a:lstStyle/>
        <a:p>
          <a:endParaRPr lang="en-US"/>
        </a:p>
      </dgm:t>
    </dgm:pt>
    <dgm:pt modelId="{D56AC129-EEE9-4BC7-B162-F8F6CFD8CA0F}">
      <dgm:prSet custT="1"/>
      <dgm:spPr>
        <a:solidFill>
          <a:schemeClr val="bg1">
            <a:lumMod val="75000"/>
          </a:schemeClr>
        </a:solidFill>
      </dgm:spPr>
      <dgm:t>
        <a:bodyPr/>
        <a:lstStyle/>
        <a:p>
          <a:pPr rtl="0"/>
          <a:r>
            <a:rPr lang="en-US" sz="2400" b="1" dirty="0">
              <a:solidFill>
                <a:schemeClr val="tx1"/>
              </a:solidFill>
            </a:rPr>
            <a:t>We are rich in heritage and pride.</a:t>
          </a:r>
          <a:endParaRPr lang="en-US" sz="2400" dirty="0">
            <a:solidFill>
              <a:schemeClr val="tx1"/>
            </a:solidFill>
          </a:endParaRPr>
        </a:p>
      </dgm:t>
    </dgm:pt>
    <dgm:pt modelId="{F4EE0F3C-87B6-43A5-88D3-6F86B45F42AE}" type="parTrans" cxnId="{1D3A5F93-85AB-488F-B0F0-F32C02639C6A}">
      <dgm:prSet/>
      <dgm:spPr/>
      <dgm:t>
        <a:bodyPr/>
        <a:lstStyle/>
        <a:p>
          <a:endParaRPr lang="en-US"/>
        </a:p>
      </dgm:t>
    </dgm:pt>
    <dgm:pt modelId="{DA7AEA64-4AC8-464C-B307-2EFBE4E92738}" type="sibTrans" cxnId="{1D3A5F93-85AB-488F-B0F0-F32C02639C6A}">
      <dgm:prSet/>
      <dgm:spPr/>
      <dgm:t>
        <a:bodyPr/>
        <a:lstStyle/>
        <a:p>
          <a:endParaRPr lang="en-US"/>
        </a:p>
      </dgm:t>
    </dgm:pt>
    <dgm:pt modelId="{6409C034-A0CE-4261-9DA9-21A12DD305A4}">
      <dgm:prSet custT="1"/>
      <dgm:spPr>
        <a:solidFill>
          <a:schemeClr val="bg1">
            <a:lumMod val="75000"/>
          </a:schemeClr>
        </a:solidFill>
      </dgm:spPr>
      <dgm:t>
        <a:bodyPr/>
        <a:lstStyle/>
        <a:p>
          <a:pPr rtl="0"/>
          <a:r>
            <a:rPr lang="en-US" sz="2400" b="1" dirty="0">
              <a:solidFill>
                <a:schemeClr val="tx1"/>
              </a:solidFill>
            </a:rPr>
            <a:t>We are in good company.</a:t>
          </a:r>
          <a:endParaRPr lang="en-US" sz="2400" dirty="0">
            <a:solidFill>
              <a:schemeClr val="tx1"/>
            </a:solidFill>
          </a:endParaRPr>
        </a:p>
      </dgm:t>
    </dgm:pt>
    <dgm:pt modelId="{B37C3BA8-2727-46BA-AEEB-C0DD6AC01E1B}" type="parTrans" cxnId="{D0D31C98-A853-4E13-B38C-15163F5EB865}">
      <dgm:prSet/>
      <dgm:spPr/>
      <dgm:t>
        <a:bodyPr/>
        <a:lstStyle/>
        <a:p>
          <a:endParaRPr lang="en-US"/>
        </a:p>
      </dgm:t>
    </dgm:pt>
    <dgm:pt modelId="{3263E7BB-6CFE-425B-A023-B8ED9BD6B569}" type="sibTrans" cxnId="{D0D31C98-A853-4E13-B38C-15163F5EB865}">
      <dgm:prSet/>
      <dgm:spPr/>
      <dgm:t>
        <a:bodyPr/>
        <a:lstStyle/>
        <a:p>
          <a:endParaRPr lang="en-US"/>
        </a:p>
      </dgm:t>
    </dgm:pt>
    <dgm:pt modelId="{046548CA-7F64-46D3-9952-07F835E74CF8}">
      <dgm:prSet custT="1"/>
      <dgm:spPr>
        <a:solidFill>
          <a:schemeClr val="bg1">
            <a:lumMod val="75000"/>
          </a:schemeClr>
        </a:solidFill>
      </dgm:spPr>
      <dgm:t>
        <a:bodyPr/>
        <a:lstStyle/>
        <a:p>
          <a:pPr rtl="0"/>
          <a:r>
            <a:rPr lang="en-US" sz="2400" b="1" dirty="0">
              <a:solidFill>
                <a:schemeClr val="tx1"/>
              </a:solidFill>
            </a:rPr>
            <a:t>We’re open.</a:t>
          </a:r>
          <a:endParaRPr lang="en-US" sz="2400" dirty="0">
            <a:solidFill>
              <a:schemeClr val="tx1"/>
            </a:solidFill>
          </a:endParaRPr>
        </a:p>
      </dgm:t>
    </dgm:pt>
    <dgm:pt modelId="{C2DF498F-0E57-49F1-9E69-C2EF71D9FB28}" type="parTrans" cxnId="{2F21E343-4CA8-4A25-9FFD-9D2896F15359}">
      <dgm:prSet/>
      <dgm:spPr/>
      <dgm:t>
        <a:bodyPr/>
        <a:lstStyle/>
        <a:p>
          <a:endParaRPr lang="en-US"/>
        </a:p>
      </dgm:t>
    </dgm:pt>
    <dgm:pt modelId="{DE3DC96A-0184-4631-843F-1D5DB69D848E}" type="sibTrans" cxnId="{2F21E343-4CA8-4A25-9FFD-9D2896F15359}">
      <dgm:prSet/>
      <dgm:spPr/>
      <dgm:t>
        <a:bodyPr/>
        <a:lstStyle/>
        <a:p>
          <a:endParaRPr lang="en-US"/>
        </a:p>
      </dgm:t>
    </dgm:pt>
    <dgm:pt modelId="{F64A16F6-2685-419C-8604-87D376B945FE}">
      <dgm:prSet custT="1"/>
      <dgm:spPr>
        <a:solidFill>
          <a:schemeClr val="bg1">
            <a:lumMod val="75000"/>
          </a:schemeClr>
        </a:solidFill>
      </dgm:spPr>
      <dgm:t>
        <a:bodyPr/>
        <a:lstStyle/>
        <a:p>
          <a:pPr rtl="0"/>
          <a:r>
            <a:rPr lang="en-US" sz="2400" b="1" dirty="0">
              <a:solidFill>
                <a:schemeClr val="tx1"/>
              </a:solidFill>
            </a:rPr>
            <a:t>We are dedicated to sight – and more</a:t>
          </a:r>
          <a:r>
            <a:rPr lang="en-US" sz="2400" dirty="0">
              <a:solidFill>
                <a:schemeClr val="tx1"/>
              </a:solidFill>
            </a:rPr>
            <a:t> </a:t>
          </a:r>
        </a:p>
      </dgm:t>
    </dgm:pt>
    <dgm:pt modelId="{CDFBB0B8-901E-43C2-90EA-0C20132CD28E}" type="parTrans" cxnId="{3AF37CED-BC9B-4041-A52A-09E789D8CBCD}">
      <dgm:prSet/>
      <dgm:spPr/>
      <dgm:t>
        <a:bodyPr/>
        <a:lstStyle/>
        <a:p>
          <a:endParaRPr lang="en-US"/>
        </a:p>
      </dgm:t>
    </dgm:pt>
    <dgm:pt modelId="{F5F05415-0F85-4136-AE2E-101818248C3D}" type="sibTrans" cxnId="{3AF37CED-BC9B-4041-A52A-09E789D8CBCD}">
      <dgm:prSet/>
      <dgm:spPr/>
      <dgm:t>
        <a:bodyPr/>
        <a:lstStyle/>
        <a:p>
          <a:endParaRPr lang="en-US"/>
        </a:p>
      </dgm:t>
    </dgm:pt>
    <dgm:pt modelId="{3A7C3E98-14EE-449C-AC35-94D6FBB0B1CA}" type="pres">
      <dgm:prSet presAssocID="{E72CD5B7-44C2-4008-A0B8-88491985755A}" presName="composite" presStyleCnt="0">
        <dgm:presLayoutVars>
          <dgm:chMax val="5"/>
          <dgm:dir/>
          <dgm:animLvl val="ctr"/>
          <dgm:resizeHandles val="exact"/>
        </dgm:presLayoutVars>
      </dgm:prSet>
      <dgm:spPr/>
    </dgm:pt>
    <dgm:pt modelId="{A0BA57C6-C968-44E8-9DC3-E987BDA61EFD}" type="pres">
      <dgm:prSet presAssocID="{E72CD5B7-44C2-4008-A0B8-88491985755A}" presName="cycle" presStyleCnt="0"/>
      <dgm:spPr/>
    </dgm:pt>
    <dgm:pt modelId="{C8026FDD-E63B-4817-8CC5-787804B970AE}" type="pres">
      <dgm:prSet presAssocID="{E72CD5B7-44C2-4008-A0B8-88491985755A}" presName="centerShape" presStyleCnt="0"/>
      <dgm:spPr/>
    </dgm:pt>
    <dgm:pt modelId="{CA42EB0C-C8A9-4FAC-B4D8-38092A5B91D3}" type="pres">
      <dgm:prSet presAssocID="{E72CD5B7-44C2-4008-A0B8-88491985755A}" presName="connSite" presStyleLbl="node1" presStyleIdx="0" presStyleCnt="9"/>
      <dgm:spPr/>
    </dgm:pt>
    <dgm:pt modelId="{D8629DA6-4813-44BC-B148-19C949DC9193}" type="pres">
      <dgm:prSet presAssocID="{E72CD5B7-44C2-4008-A0B8-88491985755A}" presName="visible" presStyleLbl="node1" presStyleIdx="0" presStyleCnt="9" custScaleX="357515" custScaleY="350390" custLinFactNeighborX="-88365" custLinFactNeighborY="16450"/>
      <dgm:spPr>
        <a:blipFill>
          <a:blip xmlns:r="http://schemas.openxmlformats.org/officeDocument/2006/relationships" r:embed="rId1" cstate="print">
            <a:extLst/>
          </a:blip>
          <a:srcRect/>
          <a:stretch>
            <a:fillRect l="-18000" r="-18000"/>
          </a:stretch>
        </a:blipFill>
      </dgm:spPr>
    </dgm:pt>
    <dgm:pt modelId="{B5944ABE-63BC-43D6-9C25-7B2C315A7784}" type="pres">
      <dgm:prSet presAssocID="{9174203E-5D58-4841-B414-B93C754EEE7C}" presName="Name25" presStyleLbl="parChTrans1D1" presStyleIdx="0" presStyleCnt="8"/>
      <dgm:spPr/>
    </dgm:pt>
    <dgm:pt modelId="{8791C8BE-5FD2-4E44-90CF-4E749088A01D}" type="pres">
      <dgm:prSet presAssocID="{2F54259A-764C-4B74-A593-E63823F5EE37}" presName="node" presStyleCnt="0"/>
      <dgm:spPr/>
    </dgm:pt>
    <dgm:pt modelId="{F850775D-1075-410A-A3F9-F3CD69FF59E0}" type="pres">
      <dgm:prSet presAssocID="{2F54259A-764C-4B74-A593-E63823F5EE37}" presName="parentNode" presStyleLbl="node1" presStyleIdx="1" presStyleCnt="9" custScaleX="313842" custScaleY="313842" custLinFactX="-100000" custLinFactY="5505" custLinFactNeighborX="-113028" custLinFactNeighborY="100000">
        <dgm:presLayoutVars>
          <dgm:chMax val="1"/>
          <dgm:bulletEnabled val="1"/>
        </dgm:presLayoutVars>
      </dgm:prSet>
      <dgm:spPr/>
    </dgm:pt>
    <dgm:pt modelId="{60B280AB-9083-43F1-A405-E3DDA15DAE8B}" type="pres">
      <dgm:prSet presAssocID="{2F54259A-764C-4B74-A593-E63823F5EE37}" presName="childNode" presStyleLbl="revTx" presStyleIdx="0" presStyleCnt="0">
        <dgm:presLayoutVars>
          <dgm:bulletEnabled val="1"/>
        </dgm:presLayoutVars>
      </dgm:prSet>
      <dgm:spPr/>
    </dgm:pt>
    <dgm:pt modelId="{CCF70FC0-7C36-4C55-BF67-49CF5A5C47A5}" type="pres">
      <dgm:prSet presAssocID="{973B2194-1F6C-40A7-8556-36841842CF81}" presName="Name25" presStyleLbl="parChTrans1D1" presStyleIdx="1" presStyleCnt="8"/>
      <dgm:spPr/>
    </dgm:pt>
    <dgm:pt modelId="{BFA6A738-D8E7-4C9A-9BE1-EC25579E51A3}" type="pres">
      <dgm:prSet presAssocID="{2C2A9A73-E729-4742-881D-7F546F022C12}" presName="node" presStyleCnt="0"/>
      <dgm:spPr/>
    </dgm:pt>
    <dgm:pt modelId="{52F64114-1721-40C2-8818-C6183F8B9B41}" type="pres">
      <dgm:prSet presAssocID="{2C2A9A73-E729-4742-881D-7F546F022C12}" presName="parentNode" presStyleLbl="node1" presStyleIdx="2" presStyleCnt="9" custScaleX="285311" custScaleY="285311" custLinFactNeighborX="14379" custLinFactNeighborY="-10480">
        <dgm:presLayoutVars>
          <dgm:chMax val="1"/>
          <dgm:bulletEnabled val="1"/>
        </dgm:presLayoutVars>
      </dgm:prSet>
      <dgm:spPr/>
    </dgm:pt>
    <dgm:pt modelId="{5C726ED8-AEC4-4F15-AEF7-383C4B200B8E}" type="pres">
      <dgm:prSet presAssocID="{2C2A9A73-E729-4742-881D-7F546F022C12}" presName="childNode" presStyleLbl="revTx" presStyleIdx="0" presStyleCnt="0">
        <dgm:presLayoutVars>
          <dgm:bulletEnabled val="1"/>
        </dgm:presLayoutVars>
      </dgm:prSet>
      <dgm:spPr/>
    </dgm:pt>
    <dgm:pt modelId="{E3BEF114-16BA-4652-8D4B-C6014B99352B}" type="pres">
      <dgm:prSet presAssocID="{CFF3FFE5-DFC9-437A-BFA9-8A5EDA901844}" presName="Name25" presStyleLbl="parChTrans1D1" presStyleIdx="2" presStyleCnt="8"/>
      <dgm:spPr/>
    </dgm:pt>
    <dgm:pt modelId="{8CBC6E04-F861-4833-BB10-FE6B80463CF3}" type="pres">
      <dgm:prSet presAssocID="{198FE0DA-7CE4-4B83-BD40-02F0D9A3F81E}" presName="node" presStyleCnt="0"/>
      <dgm:spPr/>
    </dgm:pt>
    <dgm:pt modelId="{040428CF-39E4-428F-A87A-B42CB5B4BE6B}" type="pres">
      <dgm:prSet presAssocID="{198FE0DA-7CE4-4B83-BD40-02F0D9A3F81E}" presName="parentNode" presStyleLbl="node1" presStyleIdx="3" presStyleCnt="9" custScaleX="285311" custScaleY="285311" custLinFactX="100000" custLinFactY="-37968" custLinFactNeighborX="171175" custLinFactNeighborY="-100000">
        <dgm:presLayoutVars>
          <dgm:chMax val="1"/>
          <dgm:bulletEnabled val="1"/>
        </dgm:presLayoutVars>
      </dgm:prSet>
      <dgm:spPr/>
    </dgm:pt>
    <dgm:pt modelId="{BA04FBDF-640F-4BFA-A6BC-7D89CC584437}" type="pres">
      <dgm:prSet presAssocID="{198FE0DA-7CE4-4B83-BD40-02F0D9A3F81E}" presName="childNode" presStyleLbl="revTx" presStyleIdx="0" presStyleCnt="0">
        <dgm:presLayoutVars>
          <dgm:bulletEnabled val="1"/>
        </dgm:presLayoutVars>
      </dgm:prSet>
      <dgm:spPr/>
    </dgm:pt>
    <dgm:pt modelId="{3F9695D4-8DE2-45F1-B0CB-337499BDA08F}" type="pres">
      <dgm:prSet presAssocID="{0094B17A-1A6F-4971-8D87-E6D84FF007D4}" presName="Name25" presStyleLbl="parChTrans1D1" presStyleIdx="3" presStyleCnt="8"/>
      <dgm:spPr/>
    </dgm:pt>
    <dgm:pt modelId="{E88ED9D0-5F83-49F2-8264-0B7AFB5EB755}" type="pres">
      <dgm:prSet presAssocID="{D4D78056-7014-4893-B8FE-472B4A42945F}" presName="node" presStyleCnt="0"/>
      <dgm:spPr/>
    </dgm:pt>
    <dgm:pt modelId="{ECD7C5A9-8ECA-4598-84E6-1906F3EFE3EE}" type="pres">
      <dgm:prSet presAssocID="{D4D78056-7014-4893-B8FE-472B4A42945F}" presName="parentNode" presStyleLbl="node1" presStyleIdx="4" presStyleCnt="9" custScaleX="345226" custScaleY="345226" custLinFactX="-13709" custLinFactNeighborX="-100000" custLinFactNeighborY="58450">
        <dgm:presLayoutVars>
          <dgm:chMax val="1"/>
          <dgm:bulletEnabled val="1"/>
        </dgm:presLayoutVars>
      </dgm:prSet>
      <dgm:spPr/>
    </dgm:pt>
    <dgm:pt modelId="{C987C2E1-1EA3-406C-A61D-B006AF64F62B}" type="pres">
      <dgm:prSet presAssocID="{D4D78056-7014-4893-B8FE-472B4A42945F}" presName="childNode" presStyleLbl="revTx" presStyleIdx="0" presStyleCnt="0">
        <dgm:presLayoutVars>
          <dgm:bulletEnabled val="1"/>
        </dgm:presLayoutVars>
      </dgm:prSet>
      <dgm:spPr/>
    </dgm:pt>
    <dgm:pt modelId="{AB16A3B0-2122-4218-BB75-0431D1128C0B}" type="pres">
      <dgm:prSet presAssocID="{F4EE0F3C-87B6-43A5-88D3-6F86B45F42AE}" presName="Name25" presStyleLbl="parChTrans1D1" presStyleIdx="4" presStyleCnt="8"/>
      <dgm:spPr/>
    </dgm:pt>
    <dgm:pt modelId="{2A2D833C-FB4A-4629-96AC-E755CE74D161}" type="pres">
      <dgm:prSet presAssocID="{D56AC129-EEE9-4BC7-B162-F8F6CFD8CA0F}" presName="node" presStyleCnt="0"/>
      <dgm:spPr/>
    </dgm:pt>
    <dgm:pt modelId="{44FA71C8-7F04-4DC6-A946-A7D1B13DF72B}" type="pres">
      <dgm:prSet presAssocID="{D56AC129-EEE9-4BC7-B162-F8F6CFD8CA0F}" presName="parentNode" presStyleLbl="node1" presStyleIdx="5" presStyleCnt="9" custScaleX="345226" custScaleY="345226" custLinFactX="123803" custLinFactNeighborX="200000" custLinFactNeighborY="-95789">
        <dgm:presLayoutVars>
          <dgm:chMax val="1"/>
          <dgm:bulletEnabled val="1"/>
        </dgm:presLayoutVars>
      </dgm:prSet>
      <dgm:spPr/>
    </dgm:pt>
    <dgm:pt modelId="{F4AC5F84-3522-479B-8A88-AFDA5EC01F2D}" type="pres">
      <dgm:prSet presAssocID="{D56AC129-EEE9-4BC7-B162-F8F6CFD8CA0F}" presName="childNode" presStyleLbl="revTx" presStyleIdx="0" presStyleCnt="0">
        <dgm:presLayoutVars>
          <dgm:bulletEnabled val="1"/>
        </dgm:presLayoutVars>
      </dgm:prSet>
      <dgm:spPr/>
    </dgm:pt>
    <dgm:pt modelId="{3839E818-6338-41CA-96D5-CC6504F546A6}" type="pres">
      <dgm:prSet presAssocID="{B37C3BA8-2727-46BA-AEEB-C0DD6AC01E1B}" presName="Name25" presStyleLbl="parChTrans1D1" presStyleIdx="5" presStyleCnt="8"/>
      <dgm:spPr/>
    </dgm:pt>
    <dgm:pt modelId="{446146D3-2C6A-43D9-A5FB-F9A864F75C52}" type="pres">
      <dgm:prSet presAssocID="{6409C034-A0CE-4261-9DA9-21A12DD305A4}" presName="node" presStyleCnt="0"/>
      <dgm:spPr/>
    </dgm:pt>
    <dgm:pt modelId="{C4F17BE6-7C1E-48D3-B8BF-37346BC2507B}" type="pres">
      <dgm:prSet presAssocID="{6409C034-A0CE-4261-9DA9-21A12DD305A4}" presName="parentNode" presStyleLbl="node1" presStyleIdx="6" presStyleCnt="9" custScaleX="313842" custScaleY="313842" custLinFactX="200000" custLinFactY="12879" custLinFactNeighborX="218907" custLinFactNeighborY="100000">
        <dgm:presLayoutVars>
          <dgm:chMax val="1"/>
          <dgm:bulletEnabled val="1"/>
        </dgm:presLayoutVars>
      </dgm:prSet>
      <dgm:spPr/>
    </dgm:pt>
    <dgm:pt modelId="{5CE3F292-FE43-4786-A730-6000CA41F542}" type="pres">
      <dgm:prSet presAssocID="{6409C034-A0CE-4261-9DA9-21A12DD305A4}" presName="childNode" presStyleLbl="revTx" presStyleIdx="0" presStyleCnt="0">
        <dgm:presLayoutVars>
          <dgm:bulletEnabled val="1"/>
        </dgm:presLayoutVars>
      </dgm:prSet>
      <dgm:spPr/>
    </dgm:pt>
    <dgm:pt modelId="{640DBFD5-5AF9-4D13-8808-B3D3AB0B91F4}" type="pres">
      <dgm:prSet presAssocID="{C2DF498F-0E57-49F1-9E69-C2EF71D9FB28}" presName="Name25" presStyleLbl="parChTrans1D1" presStyleIdx="6" presStyleCnt="8"/>
      <dgm:spPr/>
    </dgm:pt>
    <dgm:pt modelId="{49290733-5DC3-434E-AD9F-7CA1838BA168}" type="pres">
      <dgm:prSet presAssocID="{046548CA-7F64-46D3-9952-07F835E74CF8}" presName="node" presStyleCnt="0"/>
      <dgm:spPr/>
    </dgm:pt>
    <dgm:pt modelId="{51955C8F-750D-448A-AEF1-DDF56A87915F}" type="pres">
      <dgm:prSet presAssocID="{046548CA-7F64-46D3-9952-07F835E74CF8}" presName="parentNode" presStyleLbl="node1" presStyleIdx="7" presStyleCnt="9" custScaleX="285311" custScaleY="285311" custLinFactX="46958" custLinFactNeighborX="100000" custLinFactNeighborY="-55133">
        <dgm:presLayoutVars>
          <dgm:chMax val="1"/>
          <dgm:bulletEnabled val="1"/>
        </dgm:presLayoutVars>
      </dgm:prSet>
      <dgm:spPr/>
    </dgm:pt>
    <dgm:pt modelId="{099C4868-1E0A-4676-8A36-4FC66C96D5A4}" type="pres">
      <dgm:prSet presAssocID="{046548CA-7F64-46D3-9952-07F835E74CF8}" presName="childNode" presStyleLbl="revTx" presStyleIdx="0" presStyleCnt="0">
        <dgm:presLayoutVars>
          <dgm:bulletEnabled val="1"/>
        </dgm:presLayoutVars>
      </dgm:prSet>
      <dgm:spPr/>
    </dgm:pt>
    <dgm:pt modelId="{436D9112-E6D0-4BC7-AA84-0051B1662816}" type="pres">
      <dgm:prSet presAssocID="{CDFBB0B8-901E-43C2-90EA-0C20132CD28E}" presName="Name25" presStyleLbl="parChTrans1D1" presStyleIdx="7" presStyleCnt="8"/>
      <dgm:spPr/>
    </dgm:pt>
    <dgm:pt modelId="{C1CD7090-2F7B-4790-B51B-C6BE1E84C65C}" type="pres">
      <dgm:prSet presAssocID="{F64A16F6-2685-419C-8604-87D376B945FE}" presName="node" presStyleCnt="0"/>
      <dgm:spPr/>
    </dgm:pt>
    <dgm:pt modelId="{0D1E4AFF-4AAB-46AA-975B-8B6FEF5565B5}" type="pres">
      <dgm:prSet presAssocID="{F64A16F6-2685-419C-8604-87D376B945FE}" presName="parentNode" presStyleLbl="node1" presStyleIdx="8" presStyleCnt="9" custScaleX="345226" custScaleY="345226" custLinFactY="-27153" custLinFactNeighborX="-92218" custLinFactNeighborY="-100000">
        <dgm:presLayoutVars>
          <dgm:chMax val="1"/>
          <dgm:bulletEnabled val="1"/>
        </dgm:presLayoutVars>
      </dgm:prSet>
      <dgm:spPr/>
    </dgm:pt>
    <dgm:pt modelId="{C7178CA9-66B1-4162-AC75-C84C793F7EFA}" type="pres">
      <dgm:prSet presAssocID="{F64A16F6-2685-419C-8604-87D376B945FE}" presName="childNode" presStyleLbl="revTx" presStyleIdx="0" presStyleCnt="0">
        <dgm:presLayoutVars>
          <dgm:bulletEnabled val="1"/>
        </dgm:presLayoutVars>
      </dgm:prSet>
      <dgm:spPr/>
    </dgm:pt>
  </dgm:ptLst>
  <dgm:cxnLst>
    <dgm:cxn modelId="{5ABD9B07-8C6F-4213-9233-554AF45AF5EF}" type="presOf" srcId="{6409C034-A0CE-4261-9DA9-21A12DD305A4}" destId="{C4F17BE6-7C1E-48D3-B8BF-37346BC2507B}" srcOrd="0" destOrd="0" presId="urn:microsoft.com/office/officeart/2005/8/layout/radial2"/>
    <dgm:cxn modelId="{4C33DC0D-A4B4-407F-86B8-68C7418D5FF2}" type="presOf" srcId="{9174203E-5D58-4841-B414-B93C754EEE7C}" destId="{B5944ABE-63BC-43D6-9C25-7B2C315A7784}" srcOrd="0" destOrd="0" presId="urn:microsoft.com/office/officeart/2005/8/layout/radial2"/>
    <dgm:cxn modelId="{53705324-8364-49CD-85A3-F9304B4EF408}" srcId="{E72CD5B7-44C2-4008-A0B8-88491985755A}" destId="{198FE0DA-7CE4-4B83-BD40-02F0D9A3F81E}" srcOrd="2" destOrd="0" parTransId="{CFF3FFE5-DFC9-437A-BFA9-8A5EDA901844}" sibTransId="{B7F62DE7-361B-4670-B5E9-8E0F58858567}"/>
    <dgm:cxn modelId="{E0098732-820D-4F81-92DE-6950FB0F2B09}" type="presOf" srcId="{D4D78056-7014-4893-B8FE-472B4A42945F}" destId="{ECD7C5A9-8ECA-4598-84E6-1906F3EFE3EE}" srcOrd="0" destOrd="0" presId="urn:microsoft.com/office/officeart/2005/8/layout/radial2"/>
    <dgm:cxn modelId="{7AC24F3B-CE57-4153-9648-44C783A4DAA6}" type="presOf" srcId="{CFF3FFE5-DFC9-437A-BFA9-8A5EDA901844}" destId="{E3BEF114-16BA-4652-8D4B-C6014B99352B}" srcOrd="0" destOrd="0" presId="urn:microsoft.com/office/officeart/2005/8/layout/radial2"/>
    <dgm:cxn modelId="{A08D5640-9784-4DC3-B514-BB049AB9694C}" type="presOf" srcId="{CDFBB0B8-901E-43C2-90EA-0C20132CD28E}" destId="{436D9112-E6D0-4BC7-AA84-0051B1662816}" srcOrd="0" destOrd="0" presId="urn:microsoft.com/office/officeart/2005/8/layout/radial2"/>
    <dgm:cxn modelId="{2F21E343-4CA8-4A25-9FFD-9D2896F15359}" srcId="{E72CD5B7-44C2-4008-A0B8-88491985755A}" destId="{046548CA-7F64-46D3-9952-07F835E74CF8}" srcOrd="6" destOrd="0" parTransId="{C2DF498F-0E57-49F1-9E69-C2EF71D9FB28}" sibTransId="{DE3DC96A-0184-4631-843F-1D5DB69D848E}"/>
    <dgm:cxn modelId="{32C7466A-B00E-485B-8012-6F6E6E58F329}" type="presOf" srcId="{0094B17A-1A6F-4971-8D87-E6D84FF007D4}" destId="{3F9695D4-8DE2-45F1-B0CB-337499BDA08F}" srcOrd="0" destOrd="0" presId="urn:microsoft.com/office/officeart/2005/8/layout/radial2"/>
    <dgm:cxn modelId="{C46B406B-331D-4574-B906-8B9EAE675255}" type="presOf" srcId="{C2DF498F-0E57-49F1-9E69-C2EF71D9FB28}" destId="{640DBFD5-5AF9-4D13-8808-B3D3AB0B91F4}" srcOrd="0" destOrd="0" presId="urn:microsoft.com/office/officeart/2005/8/layout/radial2"/>
    <dgm:cxn modelId="{3E91C051-F268-41A3-B0DD-FE3E15158CB3}" type="presOf" srcId="{F4EE0F3C-87B6-43A5-88D3-6F86B45F42AE}" destId="{AB16A3B0-2122-4218-BB75-0431D1128C0B}" srcOrd="0" destOrd="0" presId="urn:microsoft.com/office/officeart/2005/8/layout/radial2"/>
    <dgm:cxn modelId="{2BE9C057-22C1-4D79-9C15-C390299E0F1D}" type="presOf" srcId="{F64A16F6-2685-419C-8604-87D376B945FE}" destId="{0D1E4AFF-4AAB-46AA-975B-8B6FEF5565B5}" srcOrd="0" destOrd="0" presId="urn:microsoft.com/office/officeart/2005/8/layout/radial2"/>
    <dgm:cxn modelId="{106AF37F-5629-4D46-95AE-0B13CDA5466C}" type="presOf" srcId="{046548CA-7F64-46D3-9952-07F835E74CF8}" destId="{51955C8F-750D-448A-AEF1-DDF56A87915F}" srcOrd="0" destOrd="0" presId="urn:microsoft.com/office/officeart/2005/8/layout/radial2"/>
    <dgm:cxn modelId="{1D3A5F93-85AB-488F-B0F0-F32C02639C6A}" srcId="{E72CD5B7-44C2-4008-A0B8-88491985755A}" destId="{D56AC129-EEE9-4BC7-B162-F8F6CFD8CA0F}" srcOrd="4" destOrd="0" parTransId="{F4EE0F3C-87B6-43A5-88D3-6F86B45F42AE}" sibTransId="{DA7AEA64-4AC8-464C-B307-2EFBE4E92738}"/>
    <dgm:cxn modelId="{D0D31C98-A853-4E13-B38C-15163F5EB865}" srcId="{E72CD5B7-44C2-4008-A0B8-88491985755A}" destId="{6409C034-A0CE-4261-9DA9-21A12DD305A4}" srcOrd="5" destOrd="0" parTransId="{B37C3BA8-2727-46BA-AEEB-C0DD6AC01E1B}" sibTransId="{3263E7BB-6CFE-425B-A023-B8ED9BD6B569}"/>
    <dgm:cxn modelId="{1907589F-2924-4182-B671-799D6B650A4F}" type="presOf" srcId="{E72CD5B7-44C2-4008-A0B8-88491985755A}" destId="{3A7C3E98-14EE-449C-AC35-94D6FBB0B1CA}" srcOrd="0" destOrd="0" presId="urn:microsoft.com/office/officeart/2005/8/layout/radial2"/>
    <dgm:cxn modelId="{D1746EA3-CC48-41F4-B41A-BD3966602E3D}" type="presOf" srcId="{D56AC129-EEE9-4BC7-B162-F8F6CFD8CA0F}" destId="{44FA71C8-7F04-4DC6-A946-A7D1B13DF72B}" srcOrd="0" destOrd="0" presId="urn:microsoft.com/office/officeart/2005/8/layout/radial2"/>
    <dgm:cxn modelId="{2448A8A8-4EFA-4F7D-B527-78C99B2DFF4D}" srcId="{E72CD5B7-44C2-4008-A0B8-88491985755A}" destId="{2C2A9A73-E729-4742-881D-7F546F022C12}" srcOrd="1" destOrd="0" parTransId="{973B2194-1F6C-40A7-8556-36841842CF81}" sibTransId="{E91361A0-030F-49FD-AE74-396F3C2CCE5C}"/>
    <dgm:cxn modelId="{02CE60B3-10DC-4C2E-9805-51A5A2611DD9}" type="presOf" srcId="{2F54259A-764C-4B74-A593-E63823F5EE37}" destId="{F850775D-1075-410A-A3F9-F3CD69FF59E0}" srcOrd="0" destOrd="0" presId="urn:microsoft.com/office/officeart/2005/8/layout/radial2"/>
    <dgm:cxn modelId="{2F5D30D3-C930-4514-90E0-80952D514DB7}" type="presOf" srcId="{B37C3BA8-2727-46BA-AEEB-C0DD6AC01E1B}" destId="{3839E818-6338-41CA-96D5-CC6504F546A6}" srcOrd="0" destOrd="0" presId="urn:microsoft.com/office/officeart/2005/8/layout/radial2"/>
    <dgm:cxn modelId="{1ECAC8D3-CAD2-4923-B231-E17CB6736BED}" type="presOf" srcId="{2C2A9A73-E729-4742-881D-7F546F022C12}" destId="{52F64114-1721-40C2-8818-C6183F8B9B41}" srcOrd="0" destOrd="0" presId="urn:microsoft.com/office/officeart/2005/8/layout/radial2"/>
    <dgm:cxn modelId="{077B39D4-1B73-452A-92E7-28494F4F4F4C}" type="presOf" srcId="{973B2194-1F6C-40A7-8556-36841842CF81}" destId="{CCF70FC0-7C36-4C55-BF67-49CF5A5C47A5}" srcOrd="0" destOrd="0" presId="urn:microsoft.com/office/officeart/2005/8/layout/radial2"/>
    <dgm:cxn modelId="{898DA6DB-86C8-44A9-97E1-101925783714}" type="presOf" srcId="{198FE0DA-7CE4-4B83-BD40-02F0D9A3F81E}" destId="{040428CF-39E4-428F-A87A-B42CB5B4BE6B}" srcOrd="0" destOrd="0" presId="urn:microsoft.com/office/officeart/2005/8/layout/radial2"/>
    <dgm:cxn modelId="{51F87AE3-BF4D-444C-A941-2D71780A9E81}" srcId="{E72CD5B7-44C2-4008-A0B8-88491985755A}" destId="{2F54259A-764C-4B74-A593-E63823F5EE37}" srcOrd="0" destOrd="0" parTransId="{9174203E-5D58-4841-B414-B93C754EEE7C}" sibTransId="{8EE93941-3F88-4356-A854-71AF6887BB77}"/>
    <dgm:cxn modelId="{24A760E4-454E-4310-A23F-924714AF697C}" srcId="{E72CD5B7-44C2-4008-A0B8-88491985755A}" destId="{D4D78056-7014-4893-B8FE-472B4A42945F}" srcOrd="3" destOrd="0" parTransId="{0094B17A-1A6F-4971-8D87-E6D84FF007D4}" sibTransId="{E299F07D-4C08-445A-8A1B-6D4D1A3A73B9}"/>
    <dgm:cxn modelId="{3AF37CED-BC9B-4041-A52A-09E789D8CBCD}" srcId="{E72CD5B7-44C2-4008-A0B8-88491985755A}" destId="{F64A16F6-2685-419C-8604-87D376B945FE}" srcOrd="7" destOrd="0" parTransId="{CDFBB0B8-901E-43C2-90EA-0C20132CD28E}" sibTransId="{F5F05415-0F85-4136-AE2E-101818248C3D}"/>
    <dgm:cxn modelId="{6E4C9553-FD8C-40B9-A99D-9DA9849F37F6}" type="presParOf" srcId="{3A7C3E98-14EE-449C-AC35-94D6FBB0B1CA}" destId="{A0BA57C6-C968-44E8-9DC3-E987BDA61EFD}" srcOrd="0" destOrd="0" presId="urn:microsoft.com/office/officeart/2005/8/layout/radial2"/>
    <dgm:cxn modelId="{B5183F02-6E2C-46C8-9477-A9816ED3BA33}" type="presParOf" srcId="{A0BA57C6-C968-44E8-9DC3-E987BDA61EFD}" destId="{C8026FDD-E63B-4817-8CC5-787804B970AE}" srcOrd="0" destOrd="0" presId="urn:microsoft.com/office/officeart/2005/8/layout/radial2"/>
    <dgm:cxn modelId="{F635B04F-A57C-463E-9AAB-85FC96AE89E4}" type="presParOf" srcId="{C8026FDD-E63B-4817-8CC5-787804B970AE}" destId="{CA42EB0C-C8A9-4FAC-B4D8-38092A5B91D3}" srcOrd="0" destOrd="0" presId="urn:microsoft.com/office/officeart/2005/8/layout/radial2"/>
    <dgm:cxn modelId="{F25D825C-D626-45EC-9648-554C3D039950}" type="presParOf" srcId="{C8026FDD-E63B-4817-8CC5-787804B970AE}" destId="{D8629DA6-4813-44BC-B148-19C949DC9193}" srcOrd="1" destOrd="0" presId="urn:microsoft.com/office/officeart/2005/8/layout/radial2"/>
    <dgm:cxn modelId="{95C71E86-DC5B-4605-9E93-F00B50E8DE7E}" type="presParOf" srcId="{A0BA57C6-C968-44E8-9DC3-E987BDA61EFD}" destId="{B5944ABE-63BC-43D6-9C25-7B2C315A7784}" srcOrd="1" destOrd="0" presId="urn:microsoft.com/office/officeart/2005/8/layout/radial2"/>
    <dgm:cxn modelId="{E506E534-2D2D-4542-A497-3DF50DBEA235}" type="presParOf" srcId="{A0BA57C6-C968-44E8-9DC3-E987BDA61EFD}" destId="{8791C8BE-5FD2-4E44-90CF-4E749088A01D}" srcOrd="2" destOrd="0" presId="urn:microsoft.com/office/officeart/2005/8/layout/radial2"/>
    <dgm:cxn modelId="{45114B29-F7FF-44BF-8DDB-CC35B7C69F5C}" type="presParOf" srcId="{8791C8BE-5FD2-4E44-90CF-4E749088A01D}" destId="{F850775D-1075-410A-A3F9-F3CD69FF59E0}" srcOrd="0" destOrd="0" presId="urn:microsoft.com/office/officeart/2005/8/layout/radial2"/>
    <dgm:cxn modelId="{1B9657B9-5923-47CC-9326-6EA5E545C555}" type="presParOf" srcId="{8791C8BE-5FD2-4E44-90CF-4E749088A01D}" destId="{60B280AB-9083-43F1-A405-E3DDA15DAE8B}" srcOrd="1" destOrd="0" presId="urn:microsoft.com/office/officeart/2005/8/layout/radial2"/>
    <dgm:cxn modelId="{63B7DAF1-C9EF-4589-9A8D-70A6C9C14E9B}" type="presParOf" srcId="{A0BA57C6-C968-44E8-9DC3-E987BDA61EFD}" destId="{CCF70FC0-7C36-4C55-BF67-49CF5A5C47A5}" srcOrd="3" destOrd="0" presId="urn:microsoft.com/office/officeart/2005/8/layout/radial2"/>
    <dgm:cxn modelId="{95255954-7405-4291-84AD-80FB946CE089}" type="presParOf" srcId="{A0BA57C6-C968-44E8-9DC3-E987BDA61EFD}" destId="{BFA6A738-D8E7-4C9A-9BE1-EC25579E51A3}" srcOrd="4" destOrd="0" presId="urn:microsoft.com/office/officeart/2005/8/layout/radial2"/>
    <dgm:cxn modelId="{7778BD9E-982E-4EA7-9159-560871EAC783}" type="presParOf" srcId="{BFA6A738-D8E7-4C9A-9BE1-EC25579E51A3}" destId="{52F64114-1721-40C2-8818-C6183F8B9B41}" srcOrd="0" destOrd="0" presId="urn:microsoft.com/office/officeart/2005/8/layout/radial2"/>
    <dgm:cxn modelId="{EFA0F392-4013-4523-95CB-C7C310CD2CE6}" type="presParOf" srcId="{BFA6A738-D8E7-4C9A-9BE1-EC25579E51A3}" destId="{5C726ED8-AEC4-4F15-AEF7-383C4B200B8E}" srcOrd="1" destOrd="0" presId="urn:microsoft.com/office/officeart/2005/8/layout/radial2"/>
    <dgm:cxn modelId="{32C2EC15-F138-4A4F-AFE3-E2E3E6325809}" type="presParOf" srcId="{A0BA57C6-C968-44E8-9DC3-E987BDA61EFD}" destId="{E3BEF114-16BA-4652-8D4B-C6014B99352B}" srcOrd="5" destOrd="0" presId="urn:microsoft.com/office/officeart/2005/8/layout/radial2"/>
    <dgm:cxn modelId="{18C7FD51-1F35-4B10-A320-DB704AE1DC8A}" type="presParOf" srcId="{A0BA57C6-C968-44E8-9DC3-E987BDA61EFD}" destId="{8CBC6E04-F861-4833-BB10-FE6B80463CF3}" srcOrd="6" destOrd="0" presId="urn:microsoft.com/office/officeart/2005/8/layout/radial2"/>
    <dgm:cxn modelId="{7685C0C7-3BA0-4CDE-A06F-6BC464712DFB}" type="presParOf" srcId="{8CBC6E04-F861-4833-BB10-FE6B80463CF3}" destId="{040428CF-39E4-428F-A87A-B42CB5B4BE6B}" srcOrd="0" destOrd="0" presId="urn:microsoft.com/office/officeart/2005/8/layout/radial2"/>
    <dgm:cxn modelId="{CB428FD5-39B4-47AD-B093-84ACB60F09BB}" type="presParOf" srcId="{8CBC6E04-F861-4833-BB10-FE6B80463CF3}" destId="{BA04FBDF-640F-4BFA-A6BC-7D89CC584437}" srcOrd="1" destOrd="0" presId="urn:microsoft.com/office/officeart/2005/8/layout/radial2"/>
    <dgm:cxn modelId="{8F4E9C16-7853-48D1-A7F3-F7F3BF7B8580}" type="presParOf" srcId="{A0BA57C6-C968-44E8-9DC3-E987BDA61EFD}" destId="{3F9695D4-8DE2-45F1-B0CB-337499BDA08F}" srcOrd="7" destOrd="0" presId="urn:microsoft.com/office/officeart/2005/8/layout/radial2"/>
    <dgm:cxn modelId="{CA8F6E40-AC56-414E-A3FB-E8C4C2A6DC2E}" type="presParOf" srcId="{A0BA57C6-C968-44E8-9DC3-E987BDA61EFD}" destId="{E88ED9D0-5F83-49F2-8264-0B7AFB5EB755}" srcOrd="8" destOrd="0" presId="urn:microsoft.com/office/officeart/2005/8/layout/radial2"/>
    <dgm:cxn modelId="{DF8D10E0-FFD2-47AA-B261-7CAB39FB66E2}" type="presParOf" srcId="{E88ED9D0-5F83-49F2-8264-0B7AFB5EB755}" destId="{ECD7C5A9-8ECA-4598-84E6-1906F3EFE3EE}" srcOrd="0" destOrd="0" presId="urn:microsoft.com/office/officeart/2005/8/layout/radial2"/>
    <dgm:cxn modelId="{02440625-65F8-496A-9089-9409669B013A}" type="presParOf" srcId="{E88ED9D0-5F83-49F2-8264-0B7AFB5EB755}" destId="{C987C2E1-1EA3-406C-A61D-B006AF64F62B}" srcOrd="1" destOrd="0" presId="urn:microsoft.com/office/officeart/2005/8/layout/radial2"/>
    <dgm:cxn modelId="{BEC439B9-BD1D-402F-960F-C3B0F0E297EC}" type="presParOf" srcId="{A0BA57C6-C968-44E8-9DC3-E987BDA61EFD}" destId="{AB16A3B0-2122-4218-BB75-0431D1128C0B}" srcOrd="9" destOrd="0" presId="urn:microsoft.com/office/officeart/2005/8/layout/radial2"/>
    <dgm:cxn modelId="{7770B8B0-AF61-4345-82BA-2FB53FF10BB3}" type="presParOf" srcId="{A0BA57C6-C968-44E8-9DC3-E987BDA61EFD}" destId="{2A2D833C-FB4A-4629-96AC-E755CE74D161}" srcOrd="10" destOrd="0" presId="urn:microsoft.com/office/officeart/2005/8/layout/radial2"/>
    <dgm:cxn modelId="{E4971E1C-D9C6-4D11-9377-0A66868C2169}" type="presParOf" srcId="{2A2D833C-FB4A-4629-96AC-E755CE74D161}" destId="{44FA71C8-7F04-4DC6-A946-A7D1B13DF72B}" srcOrd="0" destOrd="0" presId="urn:microsoft.com/office/officeart/2005/8/layout/radial2"/>
    <dgm:cxn modelId="{6938EF2D-2393-4054-B91E-1A493695BF7B}" type="presParOf" srcId="{2A2D833C-FB4A-4629-96AC-E755CE74D161}" destId="{F4AC5F84-3522-479B-8A88-AFDA5EC01F2D}" srcOrd="1" destOrd="0" presId="urn:microsoft.com/office/officeart/2005/8/layout/radial2"/>
    <dgm:cxn modelId="{369BA7D0-183D-462A-9860-0DF1D322EE56}" type="presParOf" srcId="{A0BA57C6-C968-44E8-9DC3-E987BDA61EFD}" destId="{3839E818-6338-41CA-96D5-CC6504F546A6}" srcOrd="11" destOrd="0" presId="urn:microsoft.com/office/officeart/2005/8/layout/radial2"/>
    <dgm:cxn modelId="{412A8A9A-60F6-4BA4-BE08-124319C02315}" type="presParOf" srcId="{A0BA57C6-C968-44E8-9DC3-E987BDA61EFD}" destId="{446146D3-2C6A-43D9-A5FB-F9A864F75C52}" srcOrd="12" destOrd="0" presId="urn:microsoft.com/office/officeart/2005/8/layout/radial2"/>
    <dgm:cxn modelId="{3E474F1B-5F55-494F-8819-DD8B5293C425}" type="presParOf" srcId="{446146D3-2C6A-43D9-A5FB-F9A864F75C52}" destId="{C4F17BE6-7C1E-48D3-B8BF-37346BC2507B}" srcOrd="0" destOrd="0" presId="urn:microsoft.com/office/officeart/2005/8/layout/radial2"/>
    <dgm:cxn modelId="{C838E971-BA33-4A4E-AF10-B2BBDA343D82}" type="presParOf" srcId="{446146D3-2C6A-43D9-A5FB-F9A864F75C52}" destId="{5CE3F292-FE43-4786-A730-6000CA41F542}" srcOrd="1" destOrd="0" presId="urn:microsoft.com/office/officeart/2005/8/layout/radial2"/>
    <dgm:cxn modelId="{26B8B564-C5A3-4125-B839-DC4BE0CB896A}" type="presParOf" srcId="{A0BA57C6-C968-44E8-9DC3-E987BDA61EFD}" destId="{640DBFD5-5AF9-4D13-8808-B3D3AB0B91F4}" srcOrd="13" destOrd="0" presId="urn:microsoft.com/office/officeart/2005/8/layout/radial2"/>
    <dgm:cxn modelId="{E8E05643-426C-4DC1-BCC0-A7D3114EE33A}" type="presParOf" srcId="{A0BA57C6-C968-44E8-9DC3-E987BDA61EFD}" destId="{49290733-5DC3-434E-AD9F-7CA1838BA168}" srcOrd="14" destOrd="0" presId="urn:microsoft.com/office/officeart/2005/8/layout/radial2"/>
    <dgm:cxn modelId="{3DAB345A-72D4-4F09-B28C-4B5CF07E6F6E}" type="presParOf" srcId="{49290733-5DC3-434E-AD9F-7CA1838BA168}" destId="{51955C8F-750D-448A-AEF1-DDF56A87915F}" srcOrd="0" destOrd="0" presId="urn:microsoft.com/office/officeart/2005/8/layout/radial2"/>
    <dgm:cxn modelId="{3EB96443-D974-4722-8576-4B92B8DA7C85}" type="presParOf" srcId="{49290733-5DC3-434E-AD9F-7CA1838BA168}" destId="{099C4868-1E0A-4676-8A36-4FC66C96D5A4}" srcOrd="1" destOrd="0" presId="urn:microsoft.com/office/officeart/2005/8/layout/radial2"/>
    <dgm:cxn modelId="{6FC39EE8-66AD-4EFD-9574-026A451C2CEE}" type="presParOf" srcId="{A0BA57C6-C968-44E8-9DC3-E987BDA61EFD}" destId="{436D9112-E6D0-4BC7-AA84-0051B1662816}" srcOrd="15" destOrd="0" presId="urn:microsoft.com/office/officeart/2005/8/layout/radial2"/>
    <dgm:cxn modelId="{82062601-B38D-4793-BB27-0B86EE2C2C80}" type="presParOf" srcId="{A0BA57C6-C968-44E8-9DC3-E987BDA61EFD}" destId="{C1CD7090-2F7B-4790-B51B-C6BE1E84C65C}" srcOrd="16" destOrd="0" presId="urn:microsoft.com/office/officeart/2005/8/layout/radial2"/>
    <dgm:cxn modelId="{693B2A09-454A-432E-92AB-C68B7B9E8DD3}" type="presParOf" srcId="{C1CD7090-2F7B-4790-B51B-C6BE1E84C65C}" destId="{0D1E4AFF-4AAB-46AA-975B-8B6FEF5565B5}" srcOrd="0" destOrd="0" presId="urn:microsoft.com/office/officeart/2005/8/layout/radial2"/>
    <dgm:cxn modelId="{90AC22A4-EE84-4806-8003-5217253EFFB5}" type="presParOf" srcId="{C1CD7090-2F7B-4790-B51B-C6BE1E84C65C}" destId="{C7178CA9-66B1-4162-AC75-C84C793F7EFA}" srcOrd="1" destOrd="0" presId="urn:microsoft.com/office/officeart/2005/8/layout/radial2"/>
  </dgm:cxnLst>
  <dgm:bg>
    <a:solidFill>
      <a:schemeClr val="bg1">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635FD3-786C-437B-8528-746365EE7B2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98C3EDB-27F0-4395-AFAD-925B91B798B4}">
      <dgm:prSet/>
      <dgm:spPr/>
      <dgm:t>
        <a:bodyPr/>
        <a:lstStyle/>
        <a:p>
          <a:pPr>
            <a:lnSpc>
              <a:spcPct val="100000"/>
            </a:lnSpc>
            <a:defRPr cap="all"/>
          </a:pPr>
          <a:r>
            <a:rPr lang="en-US"/>
            <a:t>10 Years (2007-2017)</a:t>
          </a:r>
        </a:p>
      </dgm:t>
    </dgm:pt>
    <dgm:pt modelId="{1940FBBA-0516-46BE-A692-475B0A2451D7}" type="parTrans" cxnId="{D6E74388-C404-4724-AED4-41DFC5D5ACAF}">
      <dgm:prSet/>
      <dgm:spPr/>
      <dgm:t>
        <a:bodyPr/>
        <a:lstStyle/>
        <a:p>
          <a:endParaRPr lang="en-US"/>
        </a:p>
      </dgm:t>
    </dgm:pt>
    <dgm:pt modelId="{30F84D1A-8C25-4E2E-B562-1DED27680FC5}" type="sibTrans" cxnId="{D6E74388-C404-4724-AED4-41DFC5D5ACAF}">
      <dgm:prSet/>
      <dgm:spPr/>
      <dgm:t>
        <a:bodyPr/>
        <a:lstStyle/>
        <a:p>
          <a:endParaRPr lang="en-US"/>
        </a:p>
      </dgm:t>
    </dgm:pt>
    <dgm:pt modelId="{0F86557C-7843-41DE-8A6A-25FFA25D374F}">
      <dgm:prSet/>
      <dgm:spPr/>
      <dgm:t>
        <a:bodyPr/>
        <a:lstStyle/>
        <a:p>
          <a:pPr>
            <a:lnSpc>
              <a:spcPct val="100000"/>
            </a:lnSpc>
            <a:defRPr cap="all"/>
          </a:pPr>
          <a:r>
            <a:rPr lang="en-US"/>
            <a:t>84 Cases</a:t>
          </a:r>
        </a:p>
      </dgm:t>
    </dgm:pt>
    <dgm:pt modelId="{CCFAB8DE-95DD-4E3E-832E-65C426EAF691}" type="parTrans" cxnId="{C47F1A9F-0A6E-4838-9CA2-EBA069A5E54E}">
      <dgm:prSet/>
      <dgm:spPr/>
      <dgm:t>
        <a:bodyPr/>
        <a:lstStyle/>
        <a:p>
          <a:endParaRPr lang="en-US"/>
        </a:p>
      </dgm:t>
    </dgm:pt>
    <dgm:pt modelId="{87AE881D-8D1C-4B64-8A19-D521184690EA}" type="sibTrans" cxnId="{C47F1A9F-0A6E-4838-9CA2-EBA069A5E54E}">
      <dgm:prSet/>
      <dgm:spPr/>
      <dgm:t>
        <a:bodyPr/>
        <a:lstStyle/>
        <a:p>
          <a:endParaRPr lang="en-US"/>
        </a:p>
      </dgm:t>
    </dgm:pt>
    <dgm:pt modelId="{8E31F3F2-1497-4D04-BA39-25C7692AAB8D}">
      <dgm:prSet/>
      <dgm:spPr/>
      <dgm:t>
        <a:bodyPr/>
        <a:lstStyle/>
        <a:p>
          <a:pPr>
            <a:lnSpc>
              <a:spcPct val="100000"/>
            </a:lnSpc>
            <a:defRPr cap="all"/>
          </a:pPr>
          <a:r>
            <a:rPr lang="en-US"/>
            <a:t>30 Clubs in District 12-O </a:t>
          </a:r>
        </a:p>
      </dgm:t>
    </dgm:pt>
    <dgm:pt modelId="{E2E75D6D-ADF5-42C9-B028-387AA55EF198}" type="parTrans" cxnId="{50EE0E3D-61CF-47BB-A7A4-E5FCAAA40618}">
      <dgm:prSet/>
      <dgm:spPr/>
      <dgm:t>
        <a:bodyPr/>
        <a:lstStyle/>
        <a:p>
          <a:endParaRPr lang="en-US"/>
        </a:p>
      </dgm:t>
    </dgm:pt>
    <dgm:pt modelId="{22E97E8C-193E-4363-82E8-20804A7A5EF9}" type="sibTrans" cxnId="{50EE0E3D-61CF-47BB-A7A4-E5FCAAA40618}">
      <dgm:prSet/>
      <dgm:spPr/>
      <dgm:t>
        <a:bodyPr/>
        <a:lstStyle/>
        <a:p>
          <a:endParaRPr lang="en-US"/>
        </a:p>
      </dgm:t>
    </dgm:pt>
    <dgm:pt modelId="{A22B6AB4-8D11-4E4E-BD57-BA5E1899C277}">
      <dgm:prSet/>
      <dgm:spPr/>
      <dgm:t>
        <a:bodyPr/>
        <a:lstStyle/>
        <a:p>
          <a:pPr>
            <a:lnSpc>
              <a:spcPct val="100000"/>
            </a:lnSpc>
            <a:defRPr cap="all"/>
          </a:pPr>
          <a:r>
            <a:rPr lang="en-US"/>
            <a:t>$ 550,000  Value of Service Provided</a:t>
          </a:r>
        </a:p>
      </dgm:t>
    </dgm:pt>
    <dgm:pt modelId="{97D463A0-6ECE-4C0C-84D7-85256FBF7FD7}" type="parTrans" cxnId="{D7038A19-4D60-4638-94B5-3B67A129A5A8}">
      <dgm:prSet/>
      <dgm:spPr/>
      <dgm:t>
        <a:bodyPr/>
        <a:lstStyle/>
        <a:p>
          <a:endParaRPr lang="en-US"/>
        </a:p>
      </dgm:t>
    </dgm:pt>
    <dgm:pt modelId="{5E55E528-8563-4C63-B71D-88CB953FA60D}" type="sibTrans" cxnId="{D7038A19-4D60-4638-94B5-3B67A129A5A8}">
      <dgm:prSet/>
      <dgm:spPr/>
      <dgm:t>
        <a:bodyPr/>
        <a:lstStyle/>
        <a:p>
          <a:endParaRPr lang="en-US"/>
        </a:p>
      </dgm:t>
    </dgm:pt>
    <dgm:pt modelId="{D680B780-D147-4D56-A7A6-886001E5B5C8}">
      <dgm:prSet/>
      <dgm:spPr/>
      <dgm:t>
        <a:bodyPr/>
        <a:lstStyle/>
        <a:p>
          <a:pPr>
            <a:lnSpc>
              <a:spcPct val="100000"/>
            </a:lnSpc>
            <a:defRPr cap="all"/>
          </a:pPr>
          <a:r>
            <a:rPr lang="en-US"/>
            <a:t>$ 6,547  Avg. per case</a:t>
          </a:r>
        </a:p>
      </dgm:t>
    </dgm:pt>
    <dgm:pt modelId="{232B29C6-B3C0-44DF-8E14-3795B59CCE1C}" type="parTrans" cxnId="{8DCF3C8A-0E5D-46AB-9A3A-250FCF87533A}">
      <dgm:prSet/>
      <dgm:spPr/>
      <dgm:t>
        <a:bodyPr/>
        <a:lstStyle/>
        <a:p>
          <a:endParaRPr lang="en-US"/>
        </a:p>
      </dgm:t>
    </dgm:pt>
    <dgm:pt modelId="{2CE293F4-6962-434D-A97F-D0C7F7BEA6AF}" type="sibTrans" cxnId="{8DCF3C8A-0E5D-46AB-9A3A-250FCF87533A}">
      <dgm:prSet/>
      <dgm:spPr/>
      <dgm:t>
        <a:bodyPr/>
        <a:lstStyle/>
        <a:p>
          <a:endParaRPr lang="en-US"/>
        </a:p>
      </dgm:t>
    </dgm:pt>
    <dgm:pt modelId="{2E7A3ED0-F0DA-417F-B68B-B22407B6E51C}">
      <dgm:prSet/>
      <dgm:spPr/>
      <dgm:t>
        <a:bodyPr/>
        <a:lstStyle/>
        <a:p>
          <a:pPr>
            <a:lnSpc>
              <a:spcPct val="100000"/>
            </a:lnSpc>
            <a:defRPr cap="all"/>
          </a:pPr>
          <a:r>
            <a:rPr lang="en-US"/>
            <a:t>$ 55,000  Avg. per year</a:t>
          </a:r>
        </a:p>
      </dgm:t>
    </dgm:pt>
    <dgm:pt modelId="{3D8C0B2F-E996-49AD-8572-F3C795C7723F}" type="parTrans" cxnId="{45F5C00F-D25F-4FE8-91FE-717AF67934C1}">
      <dgm:prSet/>
      <dgm:spPr/>
      <dgm:t>
        <a:bodyPr/>
        <a:lstStyle/>
        <a:p>
          <a:endParaRPr lang="en-US"/>
        </a:p>
      </dgm:t>
    </dgm:pt>
    <dgm:pt modelId="{B072AF48-8FE2-48B4-9568-7050B2B1BF2C}" type="sibTrans" cxnId="{45F5C00F-D25F-4FE8-91FE-717AF67934C1}">
      <dgm:prSet/>
      <dgm:spPr/>
      <dgm:t>
        <a:bodyPr/>
        <a:lstStyle/>
        <a:p>
          <a:endParaRPr lang="en-US"/>
        </a:p>
      </dgm:t>
    </dgm:pt>
    <dgm:pt modelId="{7F92A6F3-86F3-4F4B-A180-73B98BACF2E3}" type="pres">
      <dgm:prSet presAssocID="{46635FD3-786C-437B-8528-746365EE7B23}" presName="root" presStyleCnt="0">
        <dgm:presLayoutVars>
          <dgm:dir/>
          <dgm:resizeHandles val="exact"/>
        </dgm:presLayoutVars>
      </dgm:prSet>
      <dgm:spPr/>
    </dgm:pt>
    <dgm:pt modelId="{F505473C-ABE8-44F5-A173-0C95467AF8D0}" type="pres">
      <dgm:prSet presAssocID="{698C3EDB-27F0-4395-AFAD-925B91B798B4}" presName="compNode" presStyleCnt="0"/>
      <dgm:spPr/>
    </dgm:pt>
    <dgm:pt modelId="{BB9E02EC-F56E-4242-A749-A2034D4614D3}" type="pres">
      <dgm:prSet presAssocID="{698C3EDB-27F0-4395-AFAD-925B91B798B4}" presName="iconBgRect" presStyleLbl="bgShp" presStyleIdx="0" presStyleCnt="6"/>
      <dgm:spPr/>
    </dgm:pt>
    <dgm:pt modelId="{A085B2BB-B0AF-4E81-9DA2-1C4A48DDE13D}" type="pres">
      <dgm:prSet presAssocID="{698C3EDB-27F0-4395-AFAD-925B91B798B4}"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nabata Tree"/>
        </a:ext>
      </dgm:extLst>
    </dgm:pt>
    <dgm:pt modelId="{69972C20-C29E-4EF0-A7F1-19E9BBC671CC}" type="pres">
      <dgm:prSet presAssocID="{698C3EDB-27F0-4395-AFAD-925B91B798B4}" presName="spaceRect" presStyleCnt="0"/>
      <dgm:spPr/>
    </dgm:pt>
    <dgm:pt modelId="{BDC53032-290E-43B7-99CA-3A0171758ECE}" type="pres">
      <dgm:prSet presAssocID="{698C3EDB-27F0-4395-AFAD-925B91B798B4}" presName="textRect" presStyleLbl="revTx" presStyleIdx="0" presStyleCnt="6">
        <dgm:presLayoutVars>
          <dgm:chMax val="1"/>
          <dgm:chPref val="1"/>
        </dgm:presLayoutVars>
      </dgm:prSet>
      <dgm:spPr/>
    </dgm:pt>
    <dgm:pt modelId="{1AF732E1-1BCE-4C5B-900D-01B6C6ED37F9}" type="pres">
      <dgm:prSet presAssocID="{30F84D1A-8C25-4E2E-B562-1DED27680FC5}" presName="sibTrans" presStyleCnt="0"/>
      <dgm:spPr/>
    </dgm:pt>
    <dgm:pt modelId="{22114577-FA2E-4C7A-8C96-7DD20022E7B3}" type="pres">
      <dgm:prSet presAssocID="{0F86557C-7843-41DE-8A6A-25FFA25D374F}" presName="compNode" presStyleCnt="0"/>
      <dgm:spPr/>
    </dgm:pt>
    <dgm:pt modelId="{1C214782-65E7-4CAA-B24B-0DF18B1AA353}" type="pres">
      <dgm:prSet presAssocID="{0F86557C-7843-41DE-8A6A-25FFA25D374F}" presName="iconBgRect" presStyleLbl="bgShp" presStyleIdx="1" presStyleCnt="6"/>
      <dgm:spPr/>
    </dgm:pt>
    <dgm:pt modelId="{EE956A6F-18AC-41D7-A792-2442B551DF4F}" type="pres">
      <dgm:prSet presAssocID="{0F86557C-7843-41DE-8A6A-25FFA25D374F}"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498B4E29-BAF9-4D33-B504-41B21C2F0B7A}" type="pres">
      <dgm:prSet presAssocID="{0F86557C-7843-41DE-8A6A-25FFA25D374F}" presName="spaceRect" presStyleCnt="0"/>
      <dgm:spPr/>
    </dgm:pt>
    <dgm:pt modelId="{17425D48-C5B1-496A-B19B-51D96F7E170E}" type="pres">
      <dgm:prSet presAssocID="{0F86557C-7843-41DE-8A6A-25FFA25D374F}" presName="textRect" presStyleLbl="revTx" presStyleIdx="1" presStyleCnt="6">
        <dgm:presLayoutVars>
          <dgm:chMax val="1"/>
          <dgm:chPref val="1"/>
        </dgm:presLayoutVars>
      </dgm:prSet>
      <dgm:spPr/>
    </dgm:pt>
    <dgm:pt modelId="{1A1E9AEC-9DD5-4931-865D-94AB70E4DB83}" type="pres">
      <dgm:prSet presAssocID="{87AE881D-8D1C-4B64-8A19-D521184690EA}" presName="sibTrans" presStyleCnt="0"/>
      <dgm:spPr/>
    </dgm:pt>
    <dgm:pt modelId="{011B7966-8E8E-422F-99CF-BE6D73B29816}" type="pres">
      <dgm:prSet presAssocID="{8E31F3F2-1497-4D04-BA39-25C7692AAB8D}" presName="compNode" presStyleCnt="0"/>
      <dgm:spPr/>
    </dgm:pt>
    <dgm:pt modelId="{4894B349-3379-4E14-ABB5-28E99B46F710}" type="pres">
      <dgm:prSet presAssocID="{8E31F3F2-1497-4D04-BA39-25C7692AAB8D}" presName="iconBgRect" presStyleLbl="bgShp" presStyleIdx="2" presStyleCnt="6"/>
      <dgm:spPr/>
    </dgm:pt>
    <dgm:pt modelId="{9E14FD20-6ECA-4158-B5C1-645197D15831}" type="pres">
      <dgm:prSet presAssocID="{8E31F3F2-1497-4D04-BA39-25C7692AAB8D}"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olf Clubs"/>
        </a:ext>
      </dgm:extLst>
    </dgm:pt>
    <dgm:pt modelId="{47D210AA-52A8-4FDB-BE8F-6AB08096F07E}" type="pres">
      <dgm:prSet presAssocID="{8E31F3F2-1497-4D04-BA39-25C7692AAB8D}" presName="spaceRect" presStyleCnt="0"/>
      <dgm:spPr/>
    </dgm:pt>
    <dgm:pt modelId="{DBFD99E0-075B-49FF-A616-547332E3882D}" type="pres">
      <dgm:prSet presAssocID="{8E31F3F2-1497-4D04-BA39-25C7692AAB8D}" presName="textRect" presStyleLbl="revTx" presStyleIdx="2" presStyleCnt="6">
        <dgm:presLayoutVars>
          <dgm:chMax val="1"/>
          <dgm:chPref val="1"/>
        </dgm:presLayoutVars>
      </dgm:prSet>
      <dgm:spPr/>
    </dgm:pt>
    <dgm:pt modelId="{576C0746-59D7-4C61-9012-326098F96D61}" type="pres">
      <dgm:prSet presAssocID="{22E97E8C-193E-4363-82E8-20804A7A5EF9}" presName="sibTrans" presStyleCnt="0"/>
      <dgm:spPr/>
    </dgm:pt>
    <dgm:pt modelId="{972F5BF7-ADD0-4425-9D17-A8AFCDC5DD5C}" type="pres">
      <dgm:prSet presAssocID="{A22B6AB4-8D11-4E4E-BD57-BA5E1899C277}" presName="compNode" presStyleCnt="0"/>
      <dgm:spPr/>
    </dgm:pt>
    <dgm:pt modelId="{CB00C2FC-F6AB-49D1-8CCE-976FB3CA8775}" type="pres">
      <dgm:prSet presAssocID="{A22B6AB4-8D11-4E4E-BD57-BA5E1899C277}" presName="iconBgRect" presStyleLbl="bgShp" presStyleIdx="3" presStyleCnt="6"/>
      <dgm:spPr/>
    </dgm:pt>
    <dgm:pt modelId="{120AE73D-2F38-4C45-975B-3494A5D2DC39}" type="pres">
      <dgm:prSet presAssocID="{A22B6AB4-8D11-4E4E-BD57-BA5E1899C277}"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ney"/>
        </a:ext>
      </dgm:extLst>
    </dgm:pt>
    <dgm:pt modelId="{3E58ED19-B0A9-46FC-BB72-809A0F3315CC}" type="pres">
      <dgm:prSet presAssocID="{A22B6AB4-8D11-4E4E-BD57-BA5E1899C277}" presName="spaceRect" presStyleCnt="0"/>
      <dgm:spPr/>
    </dgm:pt>
    <dgm:pt modelId="{98457899-9A87-4933-B8A0-11240BEBAFDF}" type="pres">
      <dgm:prSet presAssocID="{A22B6AB4-8D11-4E4E-BD57-BA5E1899C277}" presName="textRect" presStyleLbl="revTx" presStyleIdx="3" presStyleCnt="6">
        <dgm:presLayoutVars>
          <dgm:chMax val="1"/>
          <dgm:chPref val="1"/>
        </dgm:presLayoutVars>
      </dgm:prSet>
      <dgm:spPr/>
    </dgm:pt>
    <dgm:pt modelId="{C73AF8CB-C167-489C-AD8A-E659E49C50C6}" type="pres">
      <dgm:prSet presAssocID="{5E55E528-8563-4C63-B71D-88CB953FA60D}" presName="sibTrans" presStyleCnt="0"/>
      <dgm:spPr/>
    </dgm:pt>
    <dgm:pt modelId="{2967DF6E-763D-4661-9F91-8B8AFD407CAC}" type="pres">
      <dgm:prSet presAssocID="{D680B780-D147-4D56-A7A6-886001E5B5C8}" presName="compNode" presStyleCnt="0"/>
      <dgm:spPr/>
    </dgm:pt>
    <dgm:pt modelId="{77A3A43C-205A-4D67-9BE5-D64D3FFBA294}" type="pres">
      <dgm:prSet presAssocID="{D680B780-D147-4D56-A7A6-886001E5B5C8}" presName="iconBgRect" presStyleLbl="bgShp" presStyleIdx="4" presStyleCnt="6"/>
      <dgm:spPr/>
    </dgm:pt>
    <dgm:pt modelId="{78B0F832-0B19-4EE1-93D0-5EFB3D5CFCC6}" type="pres">
      <dgm:prSet presAssocID="{D680B780-D147-4D56-A7A6-886001E5B5C8}"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oins"/>
        </a:ext>
      </dgm:extLst>
    </dgm:pt>
    <dgm:pt modelId="{0A3164FA-F863-41C1-9D95-399B764850A1}" type="pres">
      <dgm:prSet presAssocID="{D680B780-D147-4D56-A7A6-886001E5B5C8}" presName="spaceRect" presStyleCnt="0"/>
      <dgm:spPr/>
    </dgm:pt>
    <dgm:pt modelId="{571396E0-4B4F-4D81-848F-825095EDD7A2}" type="pres">
      <dgm:prSet presAssocID="{D680B780-D147-4D56-A7A6-886001E5B5C8}" presName="textRect" presStyleLbl="revTx" presStyleIdx="4" presStyleCnt="6">
        <dgm:presLayoutVars>
          <dgm:chMax val="1"/>
          <dgm:chPref val="1"/>
        </dgm:presLayoutVars>
      </dgm:prSet>
      <dgm:spPr/>
    </dgm:pt>
    <dgm:pt modelId="{15938964-3D30-429D-A59F-8B7FAD1C373C}" type="pres">
      <dgm:prSet presAssocID="{2CE293F4-6962-434D-A97F-D0C7F7BEA6AF}" presName="sibTrans" presStyleCnt="0"/>
      <dgm:spPr/>
    </dgm:pt>
    <dgm:pt modelId="{93060A6D-303D-438C-B598-558F3F9F5A3A}" type="pres">
      <dgm:prSet presAssocID="{2E7A3ED0-F0DA-417F-B68B-B22407B6E51C}" presName="compNode" presStyleCnt="0"/>
      <dgm:spPr/>
    </dgm:pt>
    <dgm:pt modelId="{93372D12-5BC5-4980-B0F3-3E6FAAF73BBD}" type="pres">
      <dgm:prSet presAssocID="{2E7A3ED0-F0DA-417F-B68B-B22407B6E51C}" presName="iconBgRect" presStyleLbl="bgShp" presStyleIdx="5" presStyleCnt="6"/>
      <dgm:spPr/>
    </dgm:pt>
    <dgm:pt modelId="{60A8632E-08E8-4B87-9CA6-4188C4A97330}" type="pres">
      <dgm:prSet presAssocID="{2E7A3ED0-F0DA-417F-B68B-B22407B6E51C}"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Piggy Bank"/>
        </a:ext>
      </dgm:extLst>
    </dgm:pt>
    <dgm:pt modelId="{C393BC7A-5463-405B-B577-905DDB9F7719}" type="pres">
      <dgm:prSet presAssocID="{2E7A3ED0-F0DA-417F-B68B-B22407B6E51C}" presName="spaceRect" presStyleCnt="0"/>
      <dgm:spPr/>
    </dgm:pt>
    <dgm:pt modelId="{01AC8DEA-5E09-4EE6-A4EB-857938520E87}" type="pres">
      <dgm:prSet presAssocID="{2E7A3ED0-F0DA-417F-B68B-B22407B6E51C}" presName="textRect" presStyleLbl="revTx" presStyleIdx="5" presStyleCnt="6">
        <dgm:presLayoutVars>
          <dgm:chMax val="1"/>
          <dgm:chPref val="1"/>
        </dgm:presLayoutVars>
      </dgm:prSet>
      <dgm:spPr/>
    </dgm:pt>
  </dgm:ptLst>
  <dgm:cxnLst>
    <dgm:cxn modelId="{D9B7C80C-2709-4A5B-BCC2-34A47E309B99}" type="presOf" srcId="{698C3EDB-27F0-4395-AFAD-925B91B798B4}" destId="{BDC53032-290E-43B7-99CA-3A0171758ECE}" srcOrd="0" destOrd="0" presId="urn:microsoft.com/office/officeart/2018/5/layout/IconCircleLabelList"/>
    <dgm:cxn modelId="{45F5C00F-D25F-4FE8-91FE-717AF67934C1}" srcId="{46635FD3-786C-437B-8528-746365EE7B23}" destId="{2E7A3ED0-F0DA-417F-B68B-B22407B6E51C}" srcOrd="5" destOrd="0" parTransId="{3D8C0B2F-E996-49AD-8572-F3C795C7723F}" sibTransId="{B072AF48-8FE2-48B4-9568-7050B2B1BF2C}"/>
    <dgm:cxn modelId="{D7038A19-4D60-4638-94B5-3B67A129A5A8}" srcId="{46635FD3-786C-437B-8528-746365EE7B23}" destId="{A22B6AB4-8D11-4E4E-BD57-BA5E1899C277}" srcOrd="3" destOrd="0" parTransId="{97D463A0-6ECE-4C0C-84D7-85256FBF7FD7}" sibTransId="{5E55E528-8563-4C63-B71D-88CB953FA60D}"/>
    <dgm:cxn modelId="{E54EFA29-A81C-4867-AAEE-D5A37355520F}" type="presOf" srcId="{8E31F3F2-1497-4D04-BA39-25C7692AAB8D}" destId="{DBFD99E0-075B-49FF-A616-547332E3882D}" srcOrd="0" destOrd="0" presId="urn:microsoft.com/office/officeart/2018/5/layout/IconCircleLabelList"/>
    <dgm:cxn modelId="{50EE0E3D-61CF-47BB-A7A4-E5FCAAA40618}" srcId="{46635FD3-786C-437B-8528-746365EE7B23}" destId="{8E31F3F2-1497-4D04-BA39-25C7692AAB8D}" srcOrd="2" destOrd="0" parTransId="{E2E75D6D-ADF5-42C9-B028-387AA55EF198}" sibTransId="{22E97E8C-193E-4363-82E8-20804A7A5EF9}"/>
    <dgm:cxn modelId="{4B55C564-CA26-4D2C-B1F9-80257466804F}" type="presOf" srcId="{0F86557C-7843-41DE-8A6A-25FFA25D374F}" destId="{17425D48-C5B1-496A-B19B-51D96F7E170E}" srcOrd="0" destOrd="0" presId="urn:microsoft.com/office/officeart/2018/5/layout/IconCircleLabelList"/>
    <dgm:cxn modelId="{4DF0D273-3D1D-445B-BDE5-D9501C93A76E}" type="presOf" srcId="{2E7A3ED0-F0DA-417F-B68B-B22407B6E51C}" destId="{01AC8DEA-5E09-4EE6-A4EB-857938520E87}" srcOrd="0" destOrd="0" presId="urn:microsoft.com/office/officeart/2018/5/layout/IconCircleLabelList"/>
    <dgm:cxn modelId="{D6E74388-C404-4724-AED4-41DFC5D5ACAF}" srcId="{46635FD3-786C-437B-8528-746365EE7B23}" destId="{698C3EDB-27F0-4395-AFAD-925B91B798B4}" srcOrd="0" destOrd="0" parTransId="{1940FBBA-0516-46BE-A692-475B0A2451D7}" sibTransId="{30F84D1A-8C25-4E2E-B562-1DED27680FC5}"/>
    <dgm:cxn modelId="{8DCF3C8A-0E5D-46AB-9A3A-250FCF87533A}" srcId="{46635FD3-786C-437B-8528-746365EE7B23}" destId="{D680B780-D147-4D56-A7A6-886001E5B5C8}" srcOrd="4" destOrd="0" parTransId="{232B29C6-B3C0-44DF-8E14-3795B59CCE1C}" sibTransId="{2CE293F4-6962-434D-A97F-D0C7F7BEA6AF}"/>
    <dgm:cxn modelId="{04BFB098-FB21-4E36-82EF-80F102331B97}" type="presOf" srcId="{A22B6AB4-8D11-4E4E-BD57-BA5E1899C277}" destId="{98457899-9A87-4933-B8A0-11240BEBAFDF}" srcOrd="0" destOrd="0" presId="urn:microsoft.com/office/officeart/2018/5/layout/IconCircleLabelList"/>
    <dgm:cxn modelId="{C47F1A9F-0A6E-4838-9CA2-EBA069A5E54E}" srcId="{46635FD3-786C-437B-8528-746365EE7B23}" destId="{0F86557C-7843-41DE-8A6A-25FFA25D374F}" srcOrd="1" destOrd="0" parTransId="{CCFAB8DE-95DD-4E3E-832E-65C426EAF691}" sibTransId="{87AE881D-8D1C-4B64-8A19-D521184690EA}"/>
    <dgm:cxn modelId="{6B2758AE-07B9-4FD2-8A3B-0A423898DAF1}" type="presOf" srcId="{D680B780-D147-4D56-A7A6-886001E5B5C8}" destId="{571396E0-4B4F-4D81-848F-825095EDD7A2}" srcOrd="0" destOrd="0" presId="urn:microsoft.com/office/officeart/2018/5/layout/IconCircleLabelList"/>
    <dgm:cxn modelId="{985D91C9-9554-454E-BD94-2408856DB585}" type="presOf" srcId="{46635FD3-786C-437B-8528-746365EE7B23}" destId="{7F92A6F3-86F3-4F4B-A180-73B98BACF2E3}" srcOrd="0" destOrd="0" presId="urn:microsoft.com/office/officeart/2018/5/layout/IconCircleLabelList"/>
    <dgm:cxn modelId="{CF42461C-3C1F-4E3E-BDAD-2915A4565F0A}" type="presParOf" srcId="{7F92A6F3-86F3-4F4B-A180-73B98BACF2E3}" destId="{F505473C-ABE8-44F5-A173-0C95467AF8D0}" srcOrd="0" destOrd="0" presId="urn:microsoft.com/office/officeart/2018/5/layout/IconCircleLabelList"/>
    <dgm:cxn modelId="{F339C3B8-C8C2-4198-9ED3-DBB62A88F5E1}" type="presParOf" srcId="{F505473C-ABE8-44F5-A173-0C95467AF8D0}" destId="{BB9E02EC-F56E-4242-A749-A2034D4614D3}" srcOrd="0" destOrd="0" presId="urn:microsoft.com/office/officeart/2018/5/layout/IconCircleLabelList"/>
    <dgm:cxn modelId="{9B1286DC-A966-4469-AF89-FD62CEBC50BA}" type="presParOf" srcId="{F505473C-ABE8-44F5-A173-0C95467AF8D0}" destId="{A085B2BB-B0AF-4E81-9DA2-1C4A48DDE13D}" srcOrd="1" destOrd="0" presId="urn:microsoft.com/office/officeart/2018/5/layout/IconCircleLabelList"/>
    <dgm:cxn modelId="{E30C53A4-F037-46B8-A69C-60C9F1662A1B}" type="presParOf" srcId="{F505473C-ABE8-44F5-A173-0C95467AF8D0}" destId="{69972C20-C29E-4EF0-A7F1-19E9BBC671CC}" srcOrd="2" destOrd="0" presId="urn:microsoft.com/office/officeart/2018/5/layout/IconCircleLabelList"/>
    <dgm:cxn modelId="{3AAECFD4-5536-4444-B39F-5F7649944CF8}" type="presParOf" srcId="{F505473C-ABE8-44F5-A173-0C95467AF8D0}" destId="{BDC53032-290E-43B7-99CA-3A0171758ECE}" srcOrd="3" destOrd="0" presId="urn:microsoft.com/office/officeart/2018/5/layout/IconCircleLabelList"/>
    <dgm:cxn modelId="{1855249D-8882-477C-98A1-BD872E5FE706}" type="presParOf" srcId="{7F92A6F3-86F3-4F4B-A180-73B98BACF2E3}" destId="{1AF732E1-1BCE-4C5B-900D-01B6C6ED37F9}" srcOrd="1" destOrd="0" presId="urn:microsoft.com/office/officeart/2018/5/layout/IconCircleLabelList"/>
    <dgm:cxn modelId="{4E1E7B22-CF29-4215-B10F-E83B1353FEF3}" type="presParOf" srcId="{7F92A6F3-86F3-4F4B-A180-73B98BACF2E3}" destId="{22114577-FA2E-4C7A-8C96-7DD20022E7B3}" srcOrd="2" destOrd="0" presId="urn:microsoft.com/office/officeart/2018/5/layout/IconCircleLabelList"/>
    <dgm:cxn modelId="{B7E85810-AD09-4EFE-A693-B8C6A1AA112D}" type="presParOf" srcId="{22114577-FA2E-4C7A-8C96-7DD20022E7B3}" destId="{1C214782-65E7-4CAA-B24B-0DF18B1AA353}" srcOrd="0" destOrd="0" presId="urn:microsoft.com/office/officeart/2018/5/layout/IconCircleLabelList"/>
    <dgm:cxn modelId="{0163E283-3A44-4BCC-8AAC-11C72F5776D1}" type="presParOf" srcId="{22114577-FA2E-4C7A-8C96-7DD20022E7B3}" destId="{EE956A6F-18AC-41D7-A792-2442B551DF4F}" srcOrd="1" destOrd="0" presId="urn:microsoft.com/office/officeart/2018/5/layout/IconCircleLabelList"/>
    <dgm:cxn modelId="{07F7BC24-801F-4981-A5B3-3EFCFF629D7A}" type="presParOf" srcId="{22114577-FA2E-4C7A-8C96-7DD20022E7B3}" destId="{498B4E29-BAF9-4D33-B504-41B21C2F0B7A}" srcOrd="2" destOrd="0" presId="urn:microsoft.com/office/officeart/2018/5/layout/IconCircleLabelList"/>
    <dgm:cxn modelId="{7985BF25-7CAB-4F47-A339-C4FAAD486E11}" type="presParOf" srcId="{22114577-FA2E-4C7A-8C96-7DD20022E7B3}" destId="{17425D48-C5B1-496A-B19B-51D96F7E170E}" srcOrd="3" destOrd="0" presId="urn:microsoft.com/office/officeart/2018/5/layout/IconCircleLabelList"/>
    <dgm:cxn modelId="{7CBC7C7A-491F-4B1B-AA2C-CC92917F273F}" type="presParOf" srcId="{7F92A6F3-86F3-4F4B-A180-73B98BACF2E3}" destId="{1A1E9AEC-9DD5-4931-865D-94AB70E4DB83}" srcOrd="3" destOrd="0" presId="urn:microsoft.com/office/officeart/2018/5/layout/IconCircleLabelList"/>
    <dgm:cxn modelId="{22D6A787-C9BC-4ADC-B193-4F8690E3EA6E}" type="presParOf" srcId="{7F92A6F3-86F3-4F4B-A180-73B98BACF2E3}" destId="{011B7966-8E8E-422F-99CF-BE6D73B29816}" srcOrd="4" destOrd="0" presId="urn:microsoft.com/office/officeart/2018/5/layout/IconCircleLabelList"/>
    <dgm:cxn modelId="{D6C2A22D-1A4E-4943-9FB6-F994C09894A8}" type="presParOf" srcId="{011B7966-8E8E-422F-99CF-BE6D73B29816}" destId="{4894B349-3379-4E14-ABB5-28E99B46F710}" srcOrd="0" destOrd="0" presId="urn:microsoft.com/office/officeart/2018/5/layout/IconCircleLabelList"/>
    <dgm:cxn modelId="{DAA7B1DA-8F4E-4438-8D65-7825C86D9F8B}" type="presParOf" srcId="{011B7966-8E8E-422F-99CF-BE6D73B29816}" destId="{9E14FD20-6ECA-4158-B5C1-645197D15831}" srcOrd="1" destOrd="0" presId="urn:microsoft.com/office/officeart/2018/5/layout/IconCircleLabelList"/>
    <dgm:cxn modelId="{0AA7BDD3-B392-47C0-B430-609D528D4956}" type="presParOf" srcId="{011B7966-8E8E-422F-99CF-BE6D73B29816}" destId="{47D210AA-52A8-4FDB-BE8F-6AB08096F07E}" srcOrd="2" destOrd="0" presId="urn:microsoft.com/office/officeart/2018/5/layout/IconCircleLabelList"/>
    <dgm:cxn modelId="{BC6EF0C4-F766-46F9-AC01-24C2BB7BED21}" type="presParOf" srcId="{011B7966-8E8E-422F-99CF-BE6D73B29816}" destId="{DBFD99E0-075B-49FF-A616-547332E3882D}" srcOrd="3" destOrd="0" presId="urn:microsoft.com/office/officeart/2018/5/layout/IconCircleLabelList"/>
    <dgm:cxn modelId="{EFB3E7EB-8262-48E0-A105-8AD414C9C360}" type="presParOf" srcId="{7F92A6F3-86F3-4F4B-A180-73B98BACF2E3}" destId="{576C0746-59D7-4C61-9012-326098F96D61}" srcOrd="5" destOrd="0" presId="urn:microsoft.com/office/officeart/2018/5/layout/IconCircleLabelList"/>
    <dgm:cxn modelId="{4BB8773C-C11B-43C3-9071-DA027F9359C5}" type="presParOf" srcId="{7F92A6F3-86F3-4F4B-A180-73B98BACF2E3}" destId="{972F5BF7-ADD0-4425-9D17-A8AFCDC5DD5C}" srcOrd="6" destOrd="0" presId="urn:microsoft.com/office/officeart/2018/5/layout/IconCircleLabelList"/>
    <dgm:cxn modelId="{E1219E54-E0D1-4F25-BE98-B13578479CC5}" type="presParOf" srcId="{972F5BF7-ADD0-4425-9D17-A8AFCDC5DD5C}" destId="{CB00C2FC-F6AB-49D1-8CCE-976FB3CA8775}" srcOrd="0" destOrd="0" presId="urn:microsoft.com/office/officeart/2018/5/layout/IconCircleLabelList"/>
    <dgm:cxn modelId="{F485BEF9-BB56-4798-80CA-B7E08FA31ECB}" type="presParOf" srcId="{972F5BF7-ADD0-4425-9D17-A8AFCDC5DD5C}" destId="{120AE73D-2F38-4C45-975B-3494A5D2DC39}" srcOrd="1" destOrd="0" presId="urn:microsoft.com/office/officeart/2018/5/layout/IconCircleLabelList"/>
    <dgm:cxn modelId="{4F85E827-3B86-4976-B563-61B80B3B3A3C}" type="presParOf" srcId="{972F5BF7-ADD0-4425-9D17-A8AFCDC5DD5C}" destId="{3E58ED19-B0A9-46FC-BB72-809A0F3315CC}" srcOrd="2" destOrd="0" presId="urn:microsoft.com/office/officeart/2018/5/layout/IconCircleLabelList"/>
    <dgm:cxn modelId="{A77C23FD-DC41-4560-9E0B-866C5F4A9D19}" type="presParOf" srcId="{972F5BF7-ADD0-4425-9D17-A8AFCDC5DD5C}" destId="{98457899-9A87-4933-B8A0-11240BEBAFDF}" srcOrd="3" destOrd="0" presId="urn:microsoft.com/office/officeart/2018/5/layout/IconCircleLabelList"/>
    <dgm:cxn modelId="{3EC9B0E7-A53F-4832-ADE7-326E6664CFE6}" type="presParOf" srcId="{7F92A6F3-86F3-4F4B-A180-73B98BACF2E3}" destId="{C73AF8CB-C167-489C-AD8A-E659E49C50C6}" srcOrd="7" destOrd="0" presId="urn:microsoft.com/office/officeart/2018/5/layout/IconCircleLabelList"/>
    <dgm:cxn modelId="{9F05E01A-EE29-44E3-A4AC-CBDF34966627}" type="presParOf" srcId="{7F92A6F3-86F3-4F4B-A180-73B98BACF2E3}" destId="{2967DF6E-763D-4661-9F91-8B8AFD407CAC}" srcOrd="8" destOrd="0" presId="urn:microsoft.com/office/officeart/2018/5/layout/IconCircleLabelList"/>
    <dgm:cxn modelId="{C72FC939-9FD1-4293-AEB5-880D85CA5C48}" type="presParOf" srcId="{2967DF6E-763D-4661-9F91-8B8AFD407CAC}" destId="{77A3A43C-205A-4D67-9BE5-D64D3FFBA294}" srcOrd="0" destOrd="0" presId="urn:microsoft.com/office/officeart/2018/5/layout/IconCircleLabelList"/>
    <dgm:cxn modelId="{532238DC-B01D-424B-B759-A8B5CF721AE2}" type="presParOf" srcId="{2967DF6E-763D-4661-9F91-8B8AFD407CAC}" destId="{78B0F832-0B19-4EE1-93D0-5EFB3D5CFCC6}" srcOrd="1" destOrd="0" presId="urn:microsoft.com/office/officeart/2018/5/layout/IconCircleLabelList"/>
    <dgm:cxn modelId="{12F89FEE-8A8A-4CF7-9C40-4ADAA3198E52}" type="presParOf" srcId="{2967DF6E-763D-4661-9F91-8B8AFD407CAC}" destId="{0A3164FA-F863-41C1-9D95-399B764850A1}" srcOrd="2" destOrd="0" presId="urn:microsoft.com/office/officeart/2018/5/layout/IconCircleLabelList"/>
    <dgm:cxn modelId="{F75D8397-3C1D-43E8-9B12-F87E15129041}" type="presParOf" srcId="{2967DF6E-763D-4661-9F91-8B8AFD407CAC}" destId="{571396E0-4B4F-4D81-848F-825095EDD7A2}" srcOrd="3" destOrd="0" presId="urn:microsoft.com/office/officeart/2018/5/layout/IconCircleLabelList"/>
    <dgm:cxn modelId="{BB944347-49D8-4E7E-BD16-6F383CCF4C21}" type="presParOf" srcId="{7F92A6F3-86F3-4F4B-A180-73B98BACF2E3}" destId="{15938964-3D30-429D-A59F-8B7FAD1C373C}" srcOrd="9" destOrd="0" presId="urn:microsoft.com/office/officeart/2018/5/layout/IconCircleLabelList"/>
    <dgm:cxn modelId="{A1D7C9AA-6D0E-4737-BAC7-801D177A161E}" type="presParOf" srcId="{7F92A6F3-86F3-4F4B-A180-73B98BACF2E3}" destId="{93060A6D-303D-438C-B598-558F3F9F5A3A}" srcOrd="10" destOrd="0" presId="urn:microsoft.com/office/officeart/2018/5/layout/IconCircleLabelList"/>
    <dgm:cxn modelId="{548F7B33-12F5-46BE-930C-D8CEB64BDBB0}" type="presParOf" srcId="{93060A6D-303D-438C-B598-558F3F9F5A3A}" destId="{93372D12-5BC5-4980-B0F3-3E6FAAF73BBD}" srcOrd="0" destOrd="0" presId="urn:microsoft.com/office/officeart/2018/5/layout/IconCircleLabelList"/>
    <dgm:cxn modelId="{493C5918-A0A4-48AC-BF41-81A42F1AE941}" type="presParOf" srcId="{93060A6D-303D-438C-B598-558F3F9F5A3A}" destId="{60A8632E-08E8-4B87-9CA6-4188C4A97330}" srcOrd="1" destOrd="0" presId="urn:microsoft.com/office/officeart/2018/5/layout/IconCircleLabelList"/>
    <dgm:cxn modelId="{68E1D1E6-539D-43C9-94B0-523155703822}" type="presParOf" srcId="{93060A6D-303D-438C-B598-558F3F9F5A3A}" destId="{C393BC7A-5463-405B-B577-905DDB9F7719}" srcOrd="2" destOrd="0" presId="urn:microsoft.com/office/officeart/2018/5/layout/IconCircleLabelList"/>
    <dgm:cxn modelId="{C8C44171-B22C-4930-8B48-A16BC320B9CB}" type="presParOf" srcId="{93060A6D-303D-438C-B598-558F3F9F5A3A}" destId="{01AC8DEA-5E09-4EE6-A4EB-857938520E87}"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D9112-E6D0-4BC7-AA84-0051B1662816}">
      <dsp:nvSpPr>
        <dsp:cNvPr id="0" name=""/>
        <dsp:cNvSpPr/>
      </dsp:nvSpPr>
      <dsp:spPr>
        <a:xfrm rot="3159090">
          <a:off x="2638188" y="3494371"/>
          <a:ext cx="897331" cy="19951"/>
        </a:xfrm>
        <a:custGeom>
          <a:avLst/>
          <a:gdLst/>
          <a:ahLst/>
          <a:cxnLst/>
          <a:rect l="0" t="0" r="0" b="0"/>
          <a:pathLst>
            <a:path>
              <a:moveTo>
                <a:pt x="0" y="9975"/>
              </a:moveTo>
              <a:lnTo>
                <a:pt x="897331" y="99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0DBFD5-5AF9-4D13-8808-B3D3AB0B91F4}">
      <dsp:nvSpPr>
        <dsp:cNvPr id="0" name=""/>
        <dsp:cNvSpPr/>
      </dsp:nvSpPr>
      <dsp:spPr>
        <a:xfrm rot="1553946">
          <a:off x="2768249" y="3512451"/>
          <a:ext cx="2505701" cy="19951"/>
        </a:xfrm>
        <a:custGeom>
          <a:avLst/>
          <a:gdLst/>
          <a:ahLst/>
          <a:cxnLst/>
          <a:rect l="0" t="0" r="0" b="0"/>
          <a:pathLst>
            <a:path>
              <a:moveTo>
                <a:pt x="0" y="9975"/>
              </a:moveTo>
              <a:lnTo>
                <a:pt x="2505701" y="99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39E818-6338-41CA-96D5-CC6504F546A6}">
      <dsp:nvSpPr>
        <dsp:cNvPr id="0" name=""/>
        <dsp:cNvSpPr/>
      </dsp:nvSpPr>
      <dsp:spPr>
        <a:xfrm rot="1177881">
          <a:off x="2770749" y="3634867"/>
          <a:ext cx="4243548" cy="19951"/>
        </a:xfrm>
        <a:custGeom>
          <a:avLst/>
          <a:gdLst/>
          <a:ahLst/>
          <a:cxnLst/>
          <a:rect l="0" t="0" r="0" b="0"/>
          <a:pathLst>
            <a:path>
              <a:moveTo>
                <a:pt x="0" y="9975"/>
              </a:moveTo>
              <a:lnTo>
                <a:pt x="4243548" y="99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16A3B0-2122-4218-BB75-0431D1128C0B}">
      <dsp:nvSpPr>
        <dsp:cNvPr id="0" name=""/>
        <dsp:cNvSpPr/>
      </dsp:nvSpPr>
      <dsp:spPr>
        <a:xfrm rot="21497689">
          <a:off x="2893303" y="2740244"/>
          <a:ext cx="3508712" cy="19951"/>
        </a:xfrm>
        <a:custGeom>
          <a:avLst/>
          <a:gdLst/>
          <a:ahLst/>
          <a:cxnLst/>
          <a:rect l="0" t="0" r="0" b="0"/>
          <a:pathLst>
            <a:path>
              <a:moveTo>
                <a:pt x="0" y="9975"/>
              </a:moveTo>
              <a:lnTo>
                <a:pt x="3508712" y="99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9695D4-8DE2-45F1-B0CB-337499BDA08F}">
      <dsp:nvSpPr>
        <dsp:cNvPr id="0" name=""/>
        <dsp:cNvSpPr/>
      </dsp:nvSpPr>
      <dsp:spPr>
        <a:xfrm rot="21495253">
          <a:off x="2893850" y="2777084"/>
          <a:ext cx="993040" cy="19951"/>
        </a:xfrm>
        <a:custGeom>
          <a:avLst/>
          <a:gdLst/>
          <a:ahLst/>
          <a:cxnLst/>
          <a:rect l="0" t="0" r="0" b="0"/>
          <a:pathLst>
            <a:path>
              <a:moveTo>
                <a:pt x="0" y="9975"/>
              </a:moveTo>
              <a:lnTo>
                <a:pt x="993040" y="99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BEF114-16BA-4652-8D4B-C6014B99352B}">
      <dsp:nvSpPr>
        <dsp:cNvPr id="0" name=""/>
        <dsp:cNvSpPr/>
      </dsp:nvSpPr>
      <dsp:spPr>
        <a:xfrm rot="20136369">
          <a:off x="2731770" y="1899476"/>
          <a:ext cx="3636311" cy="19951"/>
        </a:xfrm>
        <a:custGeom>
          <a:avLst/>
          <a:gdLst/>
          <a:ahLst/>
          <a:cxnLst/>
          <a:rect l="0" t="0" r="0" b="0"/>
          <a:pathLst>
            <a:path>
              <a:moveTo>
                <a:pt x="0" y="9975"/>
              </a:moveTo>
              <a:lnTo>
                <a:pt x="3636311" y="99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F70FC0-7C36-4C55-BF67-49CF5A5C47A5}">
      <dsp:nvSpPr>
        <dsp:cNvPr id="0" name=""/>
        <dsp:cNvSpPr/>
      </dsp:nvSpPr>
      <dsp:spPr>
        <a:xfrm rot="19329518">
          <a:off x="2683435" y="1927457"/>
          <a:ext cx="2003402" cy="19951"/>
        </a:xfrm>
        <a:custGeom>
          <a:avLst/>
          <a:gdLst/>
          <a:ahLst/>
          <a:cxnLst/>
          <a:rect l="0" t="0" r="0" b="0"/>
          <a:pathLst>
            <a:path>
              <a:moveTo>
                <a:pt x="0" y="9975"/>
              </a:moveTo>
              <a:lnTo>
                <a:pt x="2003402" y="99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944ABE-63BC-43D6-9C25-7B2C315A7784}">
      <dsp:nvSpPr>
        <dsp:cNvPr id="0" name=""/>
        <dsp:cNvSpPr/>
      </dsp:nvSpPr>
      <dsp:spPr>
        <a:xfrm rot="17425133">
          <a:off x="2412241" y="2076556"/>
          <a:ext cx="833581" cy="19951"/>
        </a:xfrm>
        <a:custGeom>
          <a:avLst/>
          <a:gdLst/>
          <a:ahLst/>
          <a:cxnLst/>
          <a:rect l="0" t="0" r="0" b="0"/>
          <a:pathLst>
            <a:path>
              <a:moveTo>
                <a:pt x="0" y="9975"/>
              </a:moveTo>
              <a:lnTo>
                <a:pt x="833581" y="99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629DA6-4813-44BC-B148-19C949DC9193}">
      <dsp:nvSpPr>
        <dsp:cNvPr id="0" name=""/>
        <dsp:cNvSpPr/>
      </dsp:nvSpPr>
      <dsp:spPr>
        <a:xfrm>
          <a:off x="0" y="1291760"/>
          <a:ext cx="3424695" cy="3356444"/>
        </a:xfrm>
        <a:prstGeom prst="ellipse">
          <a:avLst/>
        </a:prstGeom>
        <a:blipFill>
          <a:blip xmlns:r="http://schemas.openxmlformats.org/officeDocument/2006/relationships" r:embed="rId1" cstate="print">
            <a:extLst/>
          </a:blip>
          <a:srcRect/>
          <a:stretch>
            <a:fillRect l="-18000" r="-1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50775D-1075-410A-A3F9-F3CD69FF59E0}">
      <dsp:nvSpPr>
        <dsp:cNvPr id="0" name=""/>
        <dsp:cNvSpPr/>
      </dsp:nvSpPr>
      <dsp:spPr>
        <a:xfrm>
          <a:off x="2387195" y="-51208"/>
          <a:ext cx="1803807" cy="1803807"/>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b="1" kern="1200" dirty="0">
              <a:solidFill>
                <a:schemeClr val="tx1"/>
              </a:solidFill>
            </a:rPr>
            <a:t>We serve where we live.</a:t>
          </a:r>
        </a:p>
      </dsp:txBody>
      <dsp:txXfrm>
        <a:off x="2651356" y="212953"/>
        <a:ext cx="1275485" cy="1275485"/>
      </dsp:txXfrm>
    </dsp:sp>
    <dsp:sp modelId="{52F64114-1721-40C2-8818-C6183F8B9B41}">
      <dsp:nvSpPr>
        <dsp:cNvPr id="0" name=""/>
        <dsp:cNvSpPr/>
      </dsp:nvSpPr>
      <dsp:spPr>
        <a:xfrm>
          <a:off x="4303774" y="2"/>
          <a:ext cx="1639825" cy="1639825"/>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0">
            <a:lnSpc>
              <a:spcPct val="90000"/>
            </a:lnSpc>
            <a:spcBef>
              <a:spcPct val="0"/>
            </a:spcBef>
            <a:spcAft>
              <a:spcPct val="35000"/>
            </a:spcAft>
            <a:buNone/>
          </a:pPr>
          <a:r>
            <a:rPr lang="en-US" sz="2800" b="1" kern="1200" dirty="0">
              <a:solidFill>
                <a:schemeClr val="tx1"/>
              </a:solidFill>
            </a:rPr>
            <a:t>We are global.</a:t>
          </a:r>
          <a:endParaRPr lang="en-US" sz="2800" kern="1200" dirty="0">
            <a:solidFill>
              <a:schemeClr val="tx1"/>
            </a:solidFill>
          </a:endParaRPr>
        </a:p>
      </dsp:txBody>
      <dsp:txXfrm>
        <a:off x="4543921" y="240149"/>
        <a:ext cx="1159531" cy="1159531"/>
      </dsp:txXfrm>
    </dsp:sp>
    <dsp:sp modelId="{040428CF-39E4-428F-A87A-B42CB5B4BE6B}">
      <dsp:nvSpPr>
        <dsp:cNvPr id="0" name=""/>
        <dsp:cNvSpPr/>
      </dsp:nvSpPr>
      <dsp:spPr>
        <a:xfrm>
          <a:off x="6132576" y="0"/>
          <a:ext cx="1639825" cy="1639825"/>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b="1" kern="1200" dirty="0">
              <a:solidFill>
                <a:schemeClr val="tx1"/>
              </a:solidFill>
            </a:rPr>
            <a:t>We give 100 percent.</a:t>
          </a:r>
          <a:endParaRPr lang="en-US" sz="2400" kern="1200" dirty="0">
            <a:solidFill>
              <a:schemeClr val="tx1"/>
            </a:solidFill>
          </a:endParaRPr>
        </a:p>
      </dsp:txBody>
      <dsp:txXfrm>
        <a:off x="6372723" y="240147"/>
        <a:ext cx="1159531" cy="1159531"/>
      </dsp:txXfrm>
    </dsp:sp>
    <dsp:sp modelId="{ECD7C5A9-8ECA-4598-84E6-1906F3EFE3EE}">
      <dsp:nvSpPr>
        <dsp:cNvPr id="0" name=""/>
        <dsp:cNvSpPr/>
      </dsp:nvSpPr>
      <dsp:spPr>
        <a:xfrm>
          <a:off x="3886200" y="1749615"/>
          <a:ext cx="1984186" cy="1984186"/>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b="1" kern="1200" dirty="0">
              <a:solidFill>
                <a:schemeClr val="tx1"/>
              </a:solidFill>
            </a:rPr>
            <a:t>We do it ourselves.</a:t>
          </a:r>
          <a:endParaRPr lang="en-US" sz="2400" kern="1200" dirty="0">
            <a:solidFill>
              <a:schemeClr val="tx1"/>
            </a:solidFill>
          </a:endParaRPr>
        </a:p>
      </dsp:txBody>
      <dsp:txXfrm>
        <a:off x="4176777" y="2040192"/>
        <a:ext cx="1403032" cy="1403032"/>
      </dsp:txXfrm>
    </dsp:sp>
    <dsp:sp modelId="{44FA71C8-7F04-4DC6-A946-A7D1B13DF72B}">
      <dsp:nvSpPr>
        <dsp:cNvPr id="0" name=""/>
        <dsp:cNvSpPr/>
      </dsp:nvSpPr>
      <dsp:spPr>
        <a:xfrm>
          <a:off x="6400800" y="1676401"/>
          <a:ext cx="1984186" cy="1984186"/>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b="1" kern="1200" dirty="0">
              <a:solidFill>
                <a:schemeClr val="tx1"/>
              </a:solidFill>
            </a:rPr>
            <a:t>We are rich in heritage and pride.</a:t>
          </a:r>
          <a:endParaRPr lang="en-US" sz="2400" kern="1200" dirty="0">
            <a:solidFill>
              <a:schemeClr val="tx1"/>
            </a:solidFill>
          </a:endParaRPr>
        </a:p>
      </dsp:txBody>
      <dsp:txXfrm>
        <a:off x="6691377" y="1966978"/>
        <a:ext cx="1403032" cy="1403032"/>
      </dsp:txXfrm>
    </dsp:sp>
    <dsp:sp modelId="{C4F17BE6-7C1E-48D3-B8BF-37346BC2507B}">
      <dsp:nvSpPr>
        <dsp:cNvPr id="0" name=""/>
        <dsp:cNvSpPr/>
      </dsp:nvSpPr>
      <dsp:spPr>
        <a:xfrm>
          <a:off x="6838542" y="3758795"/>
          <a:ext cx="1803807" cy="1803807"/>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b="1" kern="1200" dirty="0">
              <a:solidFill>
                <a:schemeClr val="tx1"/>
              </a:solidFill>
            </a:rPr>
            <a:t>We are in good company.</a:t>
          </a:r>
          <a:endParaRPr lang="en-US" sz="2400" kern="1200" dirty="0">
            <a:solidFill>
              <a:schemeClr val="tx1"/>
            </a:solidFill>
          </a:endParaRPr>
        </a:p>
      </dsp:txBody>
      <dsp:txXfrm>
        <a:off x="7102703" y="4022956"/>
        <a:ext cx="1275485" cy="1275485"/>
      </dsp:txXfrm>
    </dsp:sp>
    <dsp:sp modelId="{51955C8F-750D-448A-AEF1-DDF56A87915F}">
      <dsp:nvSpPr>
        <dsp:cNvPr id="0" name=""/>
        <dsp:cNvSpPr/>
      </dsp:nvSpPr>
      <dsp:spPr>
        <a:xfrm>
          <a:off x="5065772" y="3607872"/>
          <a:ext cx="1639825" cy="1639825"/>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b="1" kern="1200" dirty="0">
              <a:solidFill>
                <a:schemeClr val="tx1"/>
              </a:solidFill>
            </a:rPr>
            <a:t>We’re open.</a:t>
          </a:r>
          <a:endParaRPr lang="en-US" sz="2400" kern="1200" dirty="0">
            <a:solidFill>
              <a:schemeClr val="tx1"/>
            </a:solidFill>
          </a:endParaRPr>
        </a:p>
      </dsp:txBody>
      <dsp:txXfrm>
        <a:off x="5305919" y="3848019"/>
        <a:ext cx="1159531" cy="1159531"/>
      </dsp:txXfrm>
    </dsp:sp>
    <dsp:sp modelId="{0D1E4AFF-4AAB-46AA-975B-8B6FEF5565B5}">
      <dsp:nvSpPr>
        <dsp:cNvPr id="0" name=""/>
        <dsp:cNvSpPr/>
      </dsp:nvSpPr>
      <dsp:spPr>
        <a:xfrm>
          <a:off x="2968813" y="3657600"/>
          <a:ext cx="1984186" cy="1984186"/>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b="1" kern="1200" dirty="0">
              <a:solidFill>
                <a:schemeClr val="tx1"/>
              </a:solidFill>
            </a:rPr>
            <a:t>We are dedicated to sight – and more</a:t>
          </a:r>
          <a:r>
            <a:rPr lang="en-US" sz="2400" kern="1200" dirty="0">
              <a:solidFill>
                <a:schemeClr val="tx1"/>
              </a:solidFill>
            </a:rPr>
            <a:t> </a:t>
          </a:r>
        </a:p>
      </dsp:txBody>
      <dsp:txXfrm>
        <a:off x="3259390" y="3948177"/>
        <a:ext cx="1403032" cy="14030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E02EC-F56E-4242-A749-A2034D4614D3}">
      <dsp:nvSpPr>
        <dsp:cNvPr id="0" name=""/>
        <dsp:cNvSpPr/>
      </dsp:nvSpPr>
      <dsp:spPr>
        <a:xfrm>
          <a:off x="298770" y="1110246"/>
          <a:ext cx="933943" cy="93394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85B2BB-B0AF-4E81-9DA2-1C4A48DDE13D}">
      <dsp:nvSpPr>
        <dsp:cNvPr id="0" name=""/>
        <dsp:cNvSpPr/>
      </dsp:nvSpPr>
      <dsp:spPr>
        <a:xfrm>
          <a:off x="497807" y="1309283"/>
          <a:ext cx="535869" cy="5358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C53032-290E-43B7-99CA-3A0171758ECE}">
      <dsp:nvSpPr>
        <dsp:cNvPr id="0" name=""/>
        <dsp:cNvSpPr/>
      </dsp:nvSpPr>
      <dsp:spPr>
        <a:xfrm>
          <a:off x="214" y="2335090"/>
          <a:ext cx="1531054" cy="612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10 Years (2007-2017)</a:t>
          </a:r>
        </a:p>
      </dsp:txBody>
      <dsp:txXfrm>
        <a:off x="214" y="2335090"/>
        <a:ext cx="1531054" cy="612421"/>
      </dsp:txXfrm>
    </dsp:sp>
    <dsp:sp modelId="{1C214782-65E7-4CAA-B24B-0DF18B1AA353}">
      <dsp:nvSpPr>
        <dsp:cNvPr id="0" name=""/>
        <dsp:cNvSpPr/>
      </dsp:nvSpPr>
      <dsp:spPr>
        <a:xfrm>
          <a:off x="2097759" y="1110246"/>
          <a:ext cx="933943" cy="93394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956A6F-18AC-41D7-A792-2442B551DF4F}">
      <dsp:nvSpPr>
        <dsp:cNvPr id="0" name=""/>
        <dsp:cNvSpPr/>
      </dsp:nvSpPr>
      <dsp:spPr>
        <a:xfrm>
          <a:off x="2296796" y="1309283"/>
          <a:ext cx="535869" cy="5358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425D48-C5B1-496A-B19B-51D96F7E170E}">
      <dsp:nvSpPr>
        <dsp:cNvPr id="0" name=""/>
        <dsp:cNvSpPr/>
      </dsp:nvSpPr>
      <dsp:spPr>
        <a:xfrm>
          <a:off x="1799204" y="2335090"/>
          <a:ext cx="1531054" cy="612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84 Cases</a:t>
          </a:r>
        </a:p>
      </dsp:txBody>
      <dsp:txXfrm>
        <a:off x="1799204" y="2335090"/>
        <a:ext cx="1531054" cy="612421"/>
      </dsp:txXfrm>
    </dsp:sp>
    <dsp:sp modelId="{4894B349-3379-4E14-ABB5-28E99B46F710}">
      <dsp:nvSpPr>
        <dsp:cNvPr id="0" name=""/>
        <dsp:cNvSpPr/>
      </dsp:nvSpPr>
      <dsp:spPr>
        <a:xfrm>
          <a:off x="3896749" y="1110246"/>
          <a:ext cx="933943" cy="93394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14FD20-6ECA-4158-B5C1-645197D15831}">
      <dsp:nvSpPr>
        <dsp:cNvPr id="0" name=""/>
        <dsp:cNvSpPr/>
      </dsp:nvSpPr>
      <dsp:spPr>
        <a:xfrm>
          <a:off x="4095786" y="1309283"/>
          <a:ext cx="535869" cy="5358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FD99E0-075B-49FF-A616-547332E3882D}">
      <dsp:nvSpPr>
        <dsp:cNvPr id="0" name=""/>
        <dsp:cNvSpPr/>
      </dsp:nvSpPr>
      <dsp:spPr>
        <a:xfrm>
          <a:off x="3598193" y="2335090"/>
          <a:ext cx="1531054" cy="612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30 Clubs in District 12-O </a:t>
          </a:r>
        </a:p>
      </dsp:txBody>
      <dsp:txXfrm>
        <a:off x="3598193" y="2335090"/>
        <a:ext cx="1531054" cy="612421"/>
      </dsp:txXfrm>
    </dsp:sp>
    <dsp:sp modelId="{CB00C2FC-F6AB-49D1-8CCE-976FB3CA8775}">
      <dsp:nvSpPr>
        <dsp:cNvPr id="0" name=""/>
        <dsp:cNvSpPr/>
      </dsp:nvSpPr>
      <dsp:spPr>
        <a:xfrm>
          <a:off x="298770" y="3330275"/>
          <a:ext cx="933943" cy="933943"/>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0AE73D-2F38-4C45-975B-3494A5D2DC39}">
      <dsp:nvSpPr>
        <dsp:cNvPr id="0" name=""/>
        <dsp:cNvSpPr/>
      </dsp:nvSpPr>
      <dsp:spPr>
        <a:xfrm>
          <a:off x="497807" y="3529312"/>
          <a:ext cx="535869" cy="5358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457899-9A87-4933-B8A0-11240BEBAFDF}">
      <dsp:nvSpPr>
        <dsp:cNvPr id="0" name=""/>
        <dsp:cNvSpPr/>
      </dsp:nvSpPr>
      <dsp:spPr>
        <a:xfrm>
          <a:off x="214" y="4555119"/>
          <a:ext cx="1531054" cy="612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$ 550,000  Value of Service Provided</a:t>
          </a:r>
        </a:p>
      </dsp:txBody>
      <dsp:txXfrm>
        <a:off x="214" y="4555119"/>
        <a:ext cx="1531054" cy="612421"/>
      </dsp:txXfrm>
    </dsp:sp>
    <dsp:sp modelId="{77A3A43C-205A-4D67-9BE5-D64D3FFBA294}">
      <dsp:nvSpPr>
        <dsp:cNvPr id="0" name=""/>
        <dsp:cNvSpPr/>
      </dsp:nvSpPr>
      <dsp:spPr>
        <a:xfrm>
          <a:off x="2097759" y="3330275"/>
          <a:ext cx="933943" cy="933943"/>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B0F832-0B19-4EE1-93D0-5EFB3D5CFCC6}">
      <dsp:nvSpPr>
        <dsp:cNvPr id="0" name=""/>
        <dsp:cNvSpPr/>
      </dsp:nvSpPr>
      <dsp:spPr>
        <a:xfrm>
          <a:off x="2296796" y="3529312"/>
          <a:ext cx="535869" cy="5358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1396E0-4B4F-4D81-848F-825095EDD7A2}">
      <dsp:nvSpPr>
        <dsp:cNvPr id="0" name=""/>
        <dsp:cNvSpPr/>
      </dsp:nvSpPr>
      <dsp:spPr>
        <a:xfrm>
          <a:off x="1799204" y="4555119"/>
          <a:ext cx="1531054" cy="612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$ 6,547  Avg. per case</a:t>
          </a:r>
        </a:p>
      </dsp:txBody>
      <dsp:txXfrm>
        <a:off x="1799204" y="4555119"/>
        <a:ext cx="1531054" cy="612421"/>
      </dsp:txXfrm>
    </dsp:sp>
    <dsp:sp modelId="{93372D12-5BC5-4980-B0F3-3E6FAAF73BBD}">
      <dsp:nvSpPr>
        <dsp:cNvPr id="0" name=""/>
        <dsp:cNvSpPr/>
      </dsp:nvSpPr>
      <dsp:spPr>
        <a:xfrm>
          <a:off x="3896749" y="3330275"/>
          <a:ext cx="933943" cy="93394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A8632E-08E8-4B87-9CA6-4188C4A97330}">
      <dsp:nvSpPr>
        <dsp:cNvPr id="0" name=""/>
        <dsp:cNvSpPr/>
      </dsp:nvSpPr>
      <dsp:spPr>
        <a:xfrm>
          <a:off x="4095786" y="3529312"/>
          <a:ext cx="535869" cy="53586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AC8DEA-5E09-4EE6-A4EB-857938520E87}">
      <dsp:nvSpPr>
        <dsp:cNvPr id="0" name=""/>
        <dsp:cNvSpPr/>
      </dsp:nvSpPr>
      <dsp:spPr>
        <a:xfrm>
          <a:off x="3598193" y="4555119"/>
          <a:ext cx="1531054" cy="612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$ 55,000  Avg. per year</a:t>
          </a:r>
        </a:p>
      </dsp:txBody>
      <dsp:txXfrm>
        <a:off x="3598193" y="4555119"/>
        <a:ext cx="1531054" cy="612421"/>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9058" name="Rectangle 2">
            <a:extLst>
              <a:ext uri="{FF2B5EF4-FFF2-40B4-BE49-F238E27FC236}">
                <a16:creationId xmlns:a16="http://schemas.microsoft.com/office/drawing/2014/main" id="{23A828F0-FED7-4A04-9B27-CF4A9203FA39}"/>
              </a:ext>
            </a:extLst>
          </p:cNvPr>
          <p:cNvSpPr>
            <a:spLocks noGrp="1" noChangeArrowheads="1"/>
          </p:cNvSpPr>
          <p:nvPr>
            <p:ph type="hdr" sz="quarter"/>
          </p:nvPr>
        </p:nvSpPr>
        <p:spPr bwMode="auto">
          <a:xfrm>
            <a:off x="0" y="0"/>
            <a:ext cx="403595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20" tIns="45610" rIns="91220" bIns="45610" numCol="1" anchor="t" anchorCtr="0" compatLnSpc="1">
            <a:prstTxWarp prst="textNoShape">
              <a:avLst/>
            </a:prstTxWarp>
          </a:bodyPr>
          <a:lstStyle>
            <a:lvl1pPr defTabSz="912813" eaLnBrk="1" hangingPunct="1">
              <a:defRPr sz="1200">
                <a:latin typeface="Arial" panose="020B0604020202020204" pitchFamily="34" charset="0"/>
              </a:defRPr>
            </a:lvl1pPr>
          </a:lstStyle>
          <a:p>
            <a:pPr>
              <a:defRPr/>
            </a:pPr>
            <a:endParaRPr lang="en-US" altLang="en-US"/>
          </a:p>
        </p:txBody>
      </p:sp>
      <p:sp>
        <p:nvSpPr>
          <p:cNvPr id="429059" name="Rectangle 3">
            <a:extLst>
              <a:ext uri="{FF2B5EF4-FFF2-40B4-BE49-F238E27FC236}">
                <a16:creationId xmlns:a16="http://schemas.microsoft.com/office/drawing/2014/main" id="{97FE549D-AC85-4BF8-916E-69D0EE51CFCB}"/>
              </a:ext>
            </a:extLst>
          </p:cNvPr>
          <p:cNvSpPr>
            <a:spLocks noGrp="1" noChangeArrowheads="1"/>
          </p:cNvSpPr>
          <p:nvPr>
            <p:ph type="dt" sz="quarter" idx="1"/>
          </p:nvPr>
        </p:nvSpPr>
        <p:spPr bwMode="auto">
          <a:xfrm>
            <a:off x="5276287" y="0"/>
            <a:ext cx="403595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20" tIns="45610" rIns="91220" bIns="45610" numCol="1" anchor="t" anchorCtr="0" compatLnSpc="1">
            <a:prstTxWarp prst="textNoShape">
              <a:avLst/>
            </a:prstTxWarp>
          </a:bodyPr>
          <a:lstStyle>
            <a:lvl1pPr algn="r" defTabSz="912813" eaLnBrk="1" hangingPunct="1">
              <a:defRPr sz="1200">
                <a:latin typeface="Arial" panose="020B0604020202020204" pitchFamily="34" charset="0"/>
              </a:defRPr>
            </a:lvl1pPr>
          </a:lstStyle>
          <a:p>
            <a:pPr>
              <a:defRPr/>
            </a:pPr>
            <a:endParaRPr lang="en-US" altLang="en-US"/>
          </a:p>
        </p:txBody>
      </p:sp>
      <p:sp>
        <p:nvSpPr>
          <p:cNvPr id="429060" name="Rectangle 4">
            <a:extLst>
              <a:ext uri="{FF2B5EF4-FFF2-40B4-BE49-F238E27FC236}">
                <a16:creationId xmlns:a16="http://schemas.microsoft.com/office/drawing/2014/main" id="{E6FCDDF6-584E-4B8F-B05A-26D3D02E1054}"/>
              </a:ext>
            </a:extLst>
          </p:cNvPr>
          <p:cNvSpPr>
            <a:spLocks noGrp="1" noChangeArrowheads="1"/>
          </p:cNvSpPr>
          <p:nvPr>
            <p:ph type="ftr" sz="quarter" idx="2"/>
          </p:nvPr>
        </p:nvSpPr>
        <p:spPr bwMode="auto">
          <a:xfrm>
            <a:off x="0" y="6513513"/>
            <a:ext cx="403595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20" tIns="45610" rIns="91220" bIns="45610" numCol="1" anchor="b" anchorCtr="0" compatLnSpc="1">
            <a:prstTxWarp prst="textNoShape">
              <a:avLst/>
            </a:prstTxWarp>
          </a:bodyPr>
          <a:lstStyle>
            <a:lvl1pPr defTabSz="912813" eaLnBrk="1" hangingPunct="1">
              <a:defRPr sz="1200">
                <a:latin typeface="Arial" panose="020B0604020202020204" pitchFamily="34" charset="0"/>
              </a:defRPr>
            </a:lvl1pPr>
          </a:lstStyle>
          <a:p>
            <a:pPr>
              <a:defRPr/>
            </a:pPr>
            <a:endParaRPr lang="en-US" altLang="en-US"/>
          </a:p>
        </p:txBody>
      </p:sp>
      <p:sp>
        <p:nvSpPr>
          <p:cNvPr id="429061" name="Rectangle 5">
            <a:extLst>
              <a:ext uri="{FF2B5EF4-FFF2-40B4-BE49-F238E27FC236}">
                <a16:creationId xmlns:a16="http://schemas.microsoft.com/office/drawing/2014/main" id="{ECC79206-9962-484B-8A7E-A2AD8D892DE1}"/>
              </a:ext>
            </a:extLst>
          </p:cNvPr>
          <p:cNvSpPr>
            <a:spLocks noGrp="1" noChangeArrowheads="1"/>
          </p:cNvSpPr>
          <p:nvPr>
            <p:ph type="sldNum" sz="quarter" idx="3"/>
          </p:nvPr>
        </p:nvSpPr>
        <p:spPr bwMode="auto">
          <a:xfrm>
            <a:off x="5276287" y="6513513"/>
            <a:ext cx="403595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20" tIns="45610" rIns="91220" bIns="45610" numCol="1" anchor="b" anchorCtr="0" compatLnSpc="1">
            <a:prstTxWarp prst="textNoShape">
              <a:avLst/>
            </a:prstTxWarp>
          </a:bodyPr>
          <a:lstStyle>
            <a:lvl1pPr algn="r" defTabSz="912813" eaLnBrk="1" hangingPunct="1">
              <a:defRPr sz="1200">
                <a:latin typeface="Arial" panose="020B0604020202020204" pitchFamily="34" charset="0"/>
              </a:defRPr>
            </a:lvl1pPr>
          </a:lstStyle>
          <a:p>
            <a:pPr>
              <a:defRPr/>
            </a:pPr>
            <a:fld id="{61CF32A8-863B-4014-886C-0E9024D1790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C8F0E8CF-FD86-4469-9C66-F18E9D4AEBA2}"/>
              </a:ext>
            </a:extLst>
          </p:cNvPr>
          <p:cNvSpPr>
            <a:spLocks noGrp="1" noChangeArrowheads="1"/>
          </p:cNvSpPr>
          <p:nvPr>
            <p:ph type="hdr" sz="quarter"/>
          </p:nvPr>
        </p:nvSpPr>
        <p:spPr bwMode="auto">
          <a:xfrm>
            <a:off x="0" y="0"/>
            <a:ext cx="403595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20" tIns="45610" rIns="91220" bIns="45610" numCol="1" anchor="t" anchorCtr="0" compatLnSpc="1">
            <a:prstTxWarp prst="textNoShape">
              <a:avLst/>
            </a:prstTxWarp>
          </a:bodyPr>
          <a:lstStyle>
            <a:lvl1pPr defTabSz="912813" eaLnBrk="1" hangingPunct="1">
              <a:defRPr sz="1200">
                <a:latin typeface="Arial" panose="020B0604020202020204" pitchFamily="34" charset="0"/>
              </a:defRPr>
            </a:lvl1pPr>
          </a:lstStyle>
          <a:p>
            <a:pPr>
              <a:defRPr/>
            </a:pPr>
            <a:endParaRPr lang="en-US" altLang="en-US"/>
          </a:p>
        </p:txBody>
      </p:sp>
      <p:sp>
        <p:nvSpPr>
          <p:cNvPr id="20483" name="Rectangle 3">
            <a:extLst>
              <a:ext uri="{FF2B5EF4-FFF2-40B4-BE49-F238E27FC236}">
                <a16:creationId xmlns:a16="http://schemas.microsoft.com/office/drawing/2014/main" id="{0B2902F4-8A86-459B-B9DB-4771EC3C4EFA}"/>
              </a:ext>
            </a:extLst>
          </p:cNvPr>
          <p:cNvSpPr>
            <a:spLocks noGrp="1" noChangeArrowheads="1"/>
          </p:cNvSpPr>
          <p:nvPr>
            <p:ph type="dt" idx="1"/>
          </p:nvPr>
        </p:nvSpPr>
        <p:spPr bwMode="auto">
          <a:xfrm>
            <a:off x="5276287" y="0"/>
            <a:ext cx="403595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20" tIns="45610" rIns="91220" bIns="45610" numCol="1" anchor="t" anchorCtr="0" compatLnSpc="1">
            <a:prstTxWarp prst="textNoShape">
              <a:avLst/>
            </a:prstTxWarp>
          </a:bodyPr>
          <a:lstStyle>
            <a:lvl1pPr algn="r" defTabSz="912813" eaLnBrk="1" hangingPunct="1">
              <a:defRPr sz="1200">
                <a:latin typeface="Arial" panose="020B0604020202020204" pitchFamily="34" charset="0"/>
              </a:defRPr>
            </a:lvl1pPr>
          </a:lstStyle>
          <a:p>
            <a:pPr>
              <a:defRPr/>
            </a:pPr>
            <a:endParaRPr lang="en-US" altLang="en-US"/>
          </a:p>
        </p:txBody>
      </p:sp>
      <p:sp>
        <p:nvSpPr>
          <p:cNvPr id="32772" name="Rectangle 4">
            <a:extLst>
              <a:ext uri="{FF2B5EF4-FFF2-40B4-BE49-F238E27FC236}">
                <a16:creationId xmlns:a16="http://schemas.microsoft.com/office/drawing/2014/main" id="{75CB6133-B268-45CE-BBEE-D242EB90C41B}"/>
              </a:ext>
            </a:extLst>
          </p:cNvPr>
          <p:cNvSpPr>
            <a:spLocks noGrp="1" noRot="1" noChangeAspect="1" noChangeArrowheads="1" noTextEdit="1"/>
          </p:cNvSpPr>
          <p:nvPr>
            <p:ph type="sldImg" idx="2"/>
          </p:nvPr>
        </p:nvSpPr>
        <p:spPr bwMode="auto">
          <a:xfrm>
            <a:off x="2970213" y="514350"/>
            <a:ext cx="3375025" cy="25717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485" name="Rectangle 5">
            <a:extLst>
              <a:ext uri="{FF2B5EF4-FFF2-40B4-BE49-F238E27FC236}">
                <a16:creationId xmlns:a16="http://schemas.microsoft.com/office/drawing/2014/main" id="{838CA0C7-7D54-44A1-8CDD-DD8EF70F04FB}"/>
              </a:ext>
            </a:extLst>
          </p:cNvPr>
          <p:cNvSpPr>
            <a:spLocks noGrp="1" noChangeArrowheads="1"/>
          </p:cNvSpPr>
          <p:nvPr>
            <p:ph type="body" sz="quarter" idx="3"/>
          </p:nvPr>
        </p:nvSpPr>
        <p:spPr bwMode="auto">
          <a:xfrm>
            <a:off x="931874" y="3257550"/>
            <a:ext cx="7450116"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20" tIns="45610" rIns="91220" bIns="4561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0486" name="Rectangle 6">
            <a:extLst>
              <a:ext uri="{FF2B5EF4-FFF2-40B4-BE49-F238E27FC236}">
                <a16:creationId xmlns:a16="http://schemas.microsoft.com/office/drawing/2014/main" id="{C7D4C518-E42E-4A07-A849-B94E766E69A8}"/>
              </a:ext>
            </a:extLst>
          </p:cNvPr>
          <p:cNvSpPr>
            <a:spLocks noGrp="1" noChangeArrowheads="1"/>
          </p:cNvSpPr>
          <p:nvPr>
            <p:ph type="ftr" sz="quarter" idx="4"/>
          </p:nvPr>
        </p:nvSpPr>
        <p:spPr bwMode="auto">
          <a:xfrm>
            <a:off x="0" y="6513513"/>
            <a:ext cx="403595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20" tIns="45610" rIns="91220" bIns="45610" numCol="1" anchor="b" anchorCtr="0" compatLnSpc="1">
            <a:prstTxWarp prst="textNoShape">
              <a:avLst/>
            </a:prstTxWarp>
          </a:bodyPr>
          <a:lstStyle>
            <a:lvl1pPr defTabSz="912813" eaLnBrk="1" hangingPunct="1">
              <a:defRPr sz="1200">
                <a:latin typeface="Arial" panose="020B0604020202020204" pitchFamily="34" charset="0"/>
              </a:defRPr>
            </a:lvl1pPr>
          </a:lstStyle>
          <a:p>
            <a:pPr>
              <a:defRPr/>
            </a:pPr>
            <a:endParaRPr lang="en-US" altLang="en-US"/>
          </a:p>
        </p:txBody>
      </p:sp>
      <p:sp>
        <p:nvSpPr>
          <p:cNvPr id="20487" name="Rectangle 7">
            <a:extLst>
              <a:ext uri="{FF2B5EF4-FFF2-40B4-BE49-F238E27FC236}">
                <a16:creationId xmlns:a16="http://schemas.microsoft.com/office/drawing/2014/main" id="{A47C9200-0DF9-47A0-8C35-E3073ECEF99B}"/>
              </a:ext>
            </a:extLst>
          </p:cNvPr>
          <p:cNvSpPr>
            <a:spLocks noGrp="1" noChangeArrowheads="1"/>
          </p:cNvSpPr>
          <p:nvPr>
            <p:ph type="sldNum" sz="quarter" idx="5"/>
          </p:nvPr>
        </p:nvSpPr>
        <p:spPr bwMode="auto">
          <a:xfrm>
            <a:off x="5276287" y="6513513"/>
            <a:ext cx="403595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20" tIns="45610" rIns="91220" bIns="45610" numCol="1" anchor="b" anchorCtr="0" compatLnSpc="1">
            <a:prstTxWarp prst="textNoShape">
              <a:avLst/>
            </a:prstTxWarp>
          </a:bodyPr>
          <a:lstStyle>
            <a:lvl1pPr algn="r" defTabSz="912813" eaLnBrk="1" hangingPunct="1">
              <a:defRPr sz="1200">
                <a:latin typeface="Arial" panose="020B0604020202020204" pitchFamily="34" charset="0"/>
              </a:defRPr>
            </a:lvl1pPr>
          </a:lstStyle>
          <a:p>
            <a:pPr>
              <a:defRPr/>
            </a:pPr>
            <a:fld id="{3BE1226D-F4CA-4F0A-8DCB-B6E79DF0144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 COMMUNITY’S MOST VALUABLE ASSET …IS AN ACTIVE LIONS CLUB.</a:t>
            </a:r>
          </a:p>
        </p:txBody>
      </p:sp>
      <p:sp>
        <p:nvSpPr>
          <p:cNvPr id="4" name="Slide Number Placeholder 3"/>
          <p:cNvSpPr>
            <a:spLocks noGrp="1"/>
          </p:cNvSpPr>
          <p:nvPr>
            <p:ph type="sldNum" sz="quarter" idx="5"/>
          </p:nvPr>
        </p:nvSpPr>
        <p:spPr/>
        <p:txBody>
          <a:bodyPr/>
          <a:lstStyle/>
          <a:p>
            <a:pPr>
              <a:defRPr/>
            </a:pPr>
            <a:fld id="{3BE1226D-F4CA-4F0A-8DCB-B6E79DF01441}" type="slidenum">
              <a:rPr lang="en-US" altLang="en-US" smtClean="0"/>
              <a:pPr>
                <a:defRPr/>
              </a:pPr>
              <a:t>3</a:t>
            </a:fld>
            <a:endParaRPr lang="en-US" altLang="en-US"/>
          </a:p>
        </p:txBody>
      </p:sp>
    </p:spTree>
    <p:extLst>
      <p:ext uri="{BB962C8B-B14F-4D97-AF65-F5344CB8AC3E}">
        <p14:creationId xmlns:p14="http://schemas.microsoft.com/office/powerpoint/2010/main" val="321002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24997E09-DB02-4087-B408-0200C77E35F7}"/>
              </a:ext>
            </a:extLst>
          </p:cNvPr>
          <p:cNvSpPr>
            <a:spLocks noGrp="1" noRot="1" noChangeAspect="1" noChangeArrowheads="1" noTextEdit="1"/>
          </p:cNvSpPr>
          <p:nvPr>
            <p:ph type="sldImg"/>
          </p:nvPr>
        </p:nvSpPr>
        <p:spPr>
          <a:xfrm>
            <a:off x="1296988" y="696913"/>
            <a:ext cx="4575175" cy="3486150"/>
          </a:xfrm>
          <a:ln/>
        </p:spPr>
      </p:sp>
      <p:sp>
        <p:nvSpPr>
          <p:cNvPr id="69635" name="Notes Placeholder 2">
            <a:extLst>
              <a:ext uri="{FF2B5EF4-FFF2-40B4-BE49-F238E27FC236}">
                <a16:creationId xmlns:a16="http://schemas.microsoft.com/office/drawing/2014/main" id="{F93C8987-AAA5-4D79-B300-B54EAA1C3FBB}"/>
              </a:ext>
            </a:extLst>
          </p:cNvPr>
          <p:cNvSpPr>
            <a:spLocks noGrp="1" noChangeArrowheads="1"/>
          </p:cNvSpPr>
          <p:nvPr>
            <p:ph type="body" idx="1"/>
          </p:nvPr>
        </p:nvSpPr>
        <p:spPr>
          <a:noFill/>
        </p:spPr>
        <p:txBody>
          <a:bodyPr/>
          <a:lstStyle/>
          <a:p>
            <a:pPr eaLnBrk="1" hangingPunct="1"/>
            <a:endParaRPr lang="en-US" altLang="en-US"/>
          </a:p>
        </p:txBody>
      </p:sp>
      <p:sp>
        <p:nvSpPr>
          <p:cNvPr id="69636" name="Slide Number Placeholder 3">
            <a:extLst>
              <a:ext uri="{FF2B5EF4-FFF2-40B4-BE49-F238E27FC236}">
                <a16:creationId xmlns:a16="http://schemas.microsoft.com/office/drawing/2014/main" id="{1DF8C909-8188-4CC7-836B-9CC92B1FD322}"/>
              </a:ext>
            </a:extLst>
          </p:cNvPr>
          <p:cNvSpPr>
            <a:spLocks noGrp="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D7EF6136-BB19-4157-8B7A-955215D53494}" type="slidenum">
              <a:rPr lang="en-US" altLang="en-US" sz="1200" smtClean="0">
                <a:solidFill>
                  <a:srgbClr val="000000"/>
                </a:solidFill>
                <a:latin typeface="Arial" panose="020B0604020202020204" pitchFamily="34" charset="0"/>
              </a:rPr>
              <a:pPr/>
              <a:t>5</a:t>
            </a:fld>
            <a:endParaRPr lang="en-US" altLang="en-US" sz="1200">
              <a:solidFill>
                <a:srgbClr val="000000"/>
              </a:solidFill>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173BE28E-DE44-4F4F-A49C-69C12C14DFC0}"/>
              </a:ext>
            </a:extLst>
          </p:cNvPr>
          <p:cNvSpPr>
            <a:spLocks noGrp="1" noRot="1" noChangeAspect="1" noChangeArrowheads="1" noTextEdit="1"/>
          </p:cNvSpPr>
          <p:nvPr>
            <p:ph type="sldImg"/>
          </p:nvPr>
        </p:nvSpPr>
        <p:spPr>
          <a:xfrm>
            <a:off x="1296988" y="696913"/>
            <a:ext cx="4575175" cy="3486150"/>
          </a:xfrm>
          <a:ln/>
        </p:spPr>
      </p:sp>
      <p:sp>
        <p:nvSpPr>
          <p:cNvPr id="71683" name="Notes Placeholder 2">
            <a:extLst>
              <a:ext uri="{FF2B5EF4-FFF2-40B4-BE49-F238E27FC236}">
                <a16:creationId xmlns:a16="http://schemas.microsoft.com/office/drawing/2014/main" id="{91ED7EF5-5D78-44EF-B2DE-3904F1FB42D2}"/>
              </a:ext>
            </a:extLst>
          </p:cNvPr>
          <p:cNvSpPr>
            <a:spLocks noGrp="1" noChangeArrowheads="1"/>
          </p:cNvSpPr>
          <p:nvPr>
            <p:ph type="body" idx="1"/>
          </p:nvPr>
        </p:nvSpPr>
        <p:spPr>
          <a:noFill/>
        </p:spPr>
        <p:txBody>
          <a:bodyPr/>
          <a:lstStyle/>
          <a:p>
            <a:pPr eaLnBrk="1" hangingPunct="1"/>
            <a:endParaRPr lang="en-US" altLang="en-US"/>
          </a:p>
        </p:txBody>
      </p:sp>
      <p:sp>
        <p:nvSpPr>
          <p:cNvPr id="71684" name="Slide Number Placeholder 3">
            <a:extLst>
              <a:ext uri="{FF2B5EF4-FFF2-40B4-BE49-F238E27FC236}">
                <a16:creationId xmlns:a16="http://schemas.microsoft.com/office/drawing/2014/main" id="{A6548D4B-79E7-4551-ADE4-5EC856591233}"/>
              </a:ext>
            </a:extLst>
          </p:cNvPr>
          <p:cNvSpPr>
            <a:spLocks noGrp="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4AB9D6C2-1DFE-4764-B641-C8D9147CA4EA}" type="slidenum">
              <a:rPr lang="en-US" altLang="en-US" sz="1200" smtClean="0">
                <a:solidFill>
                  <a:srgbClr val="000000"/>
                </a:solidFill>
                <a:latin typeface="Arial" panose="020B0604020202020204" pitchFamily="34" charset="0"/>
              </a:rPr>
              <a:pPr/>
              <a:t>6</a:t>
            </a:fld>
            <a:endParaRPr lang="en-US" altLang="en-US" sz="1200">
              <a:solidFill>
                <a:srgbClr val="000000"/>
              </a:solidFill>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B1AA036D-9423-466F-9677-94168588637F}"/>
              </a:ext>
            </a:extLst>
          </p:cNvPr>
          <p:cNvSpPr>
            <a:spLocks noGrp="1" noChangeArrowheads="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E8B3C36D-1691-462E-A866-18D03E94CD30}" type="slidenum">
              <a:rPr lang="en-US" altLang="en-US" sz="1200" smtClean="0">
                <a:latin typeface="Arial" panose="020B0604020202020204" pitchFamily="34" charset="0"/>
              </a:rPr>
              <a:pPr/>
              <a:t>7</a:t>
            </a:fld>
            <a:endParaRPr lang="en-US" altLang="en-US" sz="1200">
              <a:latin typeface="Arial" panose="020B0604020202020204" pitchFamily="34" charset="0"/>
            </a:endParaRPr>
          </a:p>
        </p:txBody>
      </p:sp>
      <p:sp>
        <p:nvSpPr>
          <p:cNvPr id="39939" name="Slide Image Placeholder 1">
            <a:extLst>
              <a:ext uri="{FF2B5EF4-FFF2-40B4-BE49-F238E27FC236}">
                <a16:creationId xmlns:a16="http://schemas.microsoft.com/office/drawing/2014/main" id="{1EFF133C-6596-48A8-983D-E371EF388CBA}"/>
              </a:ext>
            </a:extLst>
          </p:cNvPr>
          <p:cNvSpPr>
            <a:spLocks noGrp="1" noRot="1" noChangeAspect="1" noChangeArrowheads="1" noTextEdit="1"/>
          </p:cNvSpPr>
          <p:nvPr>
            <p:ph type="sldImg"/>
          </p:nvPr>
        </p:nvSpPr>
        <p:spPr>
          <a:ln/>
        </p:spPr>
      </p:sp>
      <p:sp>
        <p:nvSpPr>
          <p:cNvPr id="39940" name="Notes Placeholder 2">
            <a:extLst>
              <a:ext uri="{FF2B5EF4-FFF2-40B4-BE49-F238E27FC236}">
                <a16:creationId xmlns:a16="http://schemas.microsoft.com/office/drawing/2014/main" id="{974CAAE6-75C2-4500-BAF3-B7575A7506B6}"/>
              </a:ext>
            </a:extLst>
          </p:cNvPr>
          <p:cNvSpPr>
            <a:spLocks noGrp="1" noChangeArrowheads="1"/>
          </p:cNvSpPr>
          <p:nvPr>
            <p:ph type="body" idx="1"/>
          </p:nvPr>
        </p:nvSpPr>
        <p:spPr>
          <a:noFill/>
        </p:spPr>
        <p:txBody>
          <a:bodyPr/>
          <a:lstStyle/>
          <a:p>
            <a:pPr eaLnBrk="1" hangingPunct="1"/>
            <a:endParaRPr lang="en-US" altLang="en-US"/>
          </a:p>
        </p:txBody>
      </p:sp>
      <p:sp>
        <p:nvSpPr>
          <p:cNvPr id="39941" name="Slide Number Placeholder 3">
            <a:extLst>
              <a:ext uri="{FF2B5EF4-FFF2-40B4-BE49-F238E27FC236}">
                <a16:creationId xmlns:a16="http://schemas.microsoft.com/office/drawing/2014/main" id="{6CA56458-C2B4-478F-9BA6-06CB084508C5}"/>
              </a:ext>
            </a:extLst>
          </p:cNvPr>
          <p:cNvSpPr txBox="1">
            <a:spLocks noGrp="1"/>
          </p:cNvSpPr>
          <p:nvPr/>
        </p:nvSpPr>
        <p:spPr bwMode="auto">
          <a:xfrm>
            <a:off x="5276287" y="6513513"/>
            <a:ext cx="403595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0" tIns="45610" rIns="91220" bIns="45610" anchor="b"/>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pPr algn="r" eaLnBrk="1" hangingPunct="1"/>
            <a:fld id="{2B83EFC0-FDF8-430A-BB5B-E80521897593}" type="slidenum">
              <a:rPr lang="en-US" altLang="en-US" sz="1200">
                <a:latin typeface="Arial" panose="020B0604020202020204" pitchFamily="34" charset="0"/>
              </a:rPr>
              <a:pPr algn="r" eaLnBrk="1" hangingPunct="1"/>
              <a:t>7</a:t>
            </a:fld>
            <a:endParaRPr lang="en-US" altLang="en-US" sz="120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4B8C4EFA-B461-4152-98B3-03E20CB197BB}"/>
              </a:ext>
            </a:extLst>
          </p:cNvPr>
          <p:cNvSpPr>
            <a:spLocks noGrp="1" noChangeArrowheads="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EA5C05E8-6BD5-468E-A15B-6B1AD8CC29C7}" type="slidenum">
              <a:rPr lang="en-US" altLang="en-US" sz="1200" smtClean="0">
                <a:latin typeface="Arial" panose="020B0604020202020204" pitchFamily="34" charset="0"/>
              </a:rPr>
              <a:pPr/>
              <a:t>9</a:t>
            </a:fld>
            <a:endParaRPr lang="en-US" altLang="en-US" sz="1200">
              <a:latin typeface="Arial" panose="020B0604020202020204" pitchFamily="34" charset="0"/>
            </a:endParaRPr>
          </a:p>
        </p:txBody>
      </p:sp>
      <p:sp>
        <p:nvSpPr>
          <p:cNvPr id="41987" name="Slide Image Placeholder 1">
            <a:extLst>
              <a:ext uri="{FF2B5EF4-FFF2-40B4-BE49-F238E27FC236}">
                <a16:creationId xmlns:a16="http://schemas.microsoft.com/office/drawing/2014/main" id="{1A91E704-D26F-4653-92D6-33D792AF5069}"/>
              </a:ext>
            </a:extLst>
          </p:cNvPr>
          <p:cNvSpPr>
            <a:spLocks noGrp="1" noRot="1" noChangeAspect="1" noChangeArrowheads="1" noTextEdit="1"/>
          </p:cNvSpPr>
          <p:nvPr>
            <p:ph type="sldImg"/>
          </p:nvPr>
        </p:nvSpPr>
        <p:spPr>
          <a:ln/>
        </p:spPr>
      </p:sp>
      <p:sp>
        <p:nvSpPr>
          <p:cNvPr id="41988" name="Notes Placeholder 2">
            <a:extLst>
              <a:ext uri="{FF2B5EF4-FFF2-40B4-BE49-F238E27FC236}">
                <a16:creationId xmlns:a16="http://schemas.microsoft.com/office/drawing/2014/main" id="{C5225E28-B836-400E-B2C9-050C9F2B0549}"/>
              </a:ext>
            </a:extLst>
          </p:cNvPr>
          <p:cNvSpPr>
            <a:spLocks noGrp="1" noChangeArrowheads="1"/>
          </p:cNvSpPr>
          <p:nvPr>
            <p:ph type="body" idx="1"/>
          </p:nvPr>
        </p:nvSpPr>
        <p:spPr>
          <a:noFill/>
        </p:spPr>
        <p:txBody>
          <a:bodyPr/>
          <a:lstStyle/>
          <a:p>
            <a:pPr eaLnBrk="1" hangingPunct="1"/>
            <a:endParaRPr lang="en-US" altLang="en-US"/>
          </a:p>
        </p:txBody>
      </p:sp>
      <p:sp>
        <p:nvSpPr>
          <p:cNvPr id="41989" name="Slide Number Placeholder 3">
            <a:extLst>
              <a:ext uri="{FF2B5EF4-FFF2-40B4-BE49-F238E27FC236}">
                <a16:creationId xmlns:a16="http://schemas.microsoft.com/office/drawing/2014/main" id="{D0F907F4-E257-4457-AA17-486D8520C08A}"/>
              </a:ext>
            </a:extLst>
          </p:cNvPr>
          <p:cNvSpPr txBox="1">
            <a:spLocks noGrp="1"/>
          </p:cNvSpPr>
          <p:nvPr/>
        </p:nvSpPr>
        <p:spPr bwMode="auto">
          <a:xfrm>
            <a:off x="5276287" y="6513513"/>
            <a:ext cx="403595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0" tIns="45610" rIns="91220" bIns="45610" anchor="b"/>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pPr algn="r" eaLnBrk="1" hangingPunct="1"/>
            <a:fld id="{541FDFCE-EBB2-4881-B8CC-9BA3B63BC7C0}" type="slidenum">
              <a:rPr lang="en-US" altLang="en-US" sz="1200">
                <a:latin typeface="Arial" panose="020B0604020202020204" pitchFamily="34" charset="0"/>
              </a:rPr>
              <a:pPr algn="r" eaLnBrk="1" hangingPunct="1"/>
              <a:t>9</a:t>
            </a:fld>
            <a:endParaRPr lang="en-US" altLang="en-US" sz="120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23C424D9-2C01-49B4-91C9-0CC3DA7B537F}"/>
              </a:ext>
            </a:extLst>
          </p:cNvPr>
          <p:cNvSpPr>
            <a:spLocks noGrp="1" noChangeArrowheads="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13366E5D-3421-4207-8824-F459A8E426AC}" type="slidenum">
              <a:rPr lang="en-US" altLang="en-US" sz="1200" smtClean="0">
                <a:latin typeface="Arial" panose="020B0604020202020204" pitchFamily="34" charset="0"/>
              </a:rPr>
              <a:pPr/>
              <a:t>11</a:t>
            </a:fld>
            <a:endParaRPr lang="en-US" altLang="en-US" sz="1200">
              <a:latin typeface="Arial" panose="020B0604020202020204" pitchFamily="34" charset="0"/>
            </a:endParaRPr>
          </a:p>
        </p:txBody>
      </p:sp>
      <p:sp>
        <p:nvSpPr>
          <p:cNvPr id="45059" name="Slide Image Placeholder 1">
            <a:extLst>
              <a:ext uri="{FF2B5EF4-FFF2-40B4-BE49-F238E27FC236}">
                <a16:creationId xmlns:a16="http://schemas.microsoft.com/office/drawing/2014/main" id="{150F8B44-644D-4D77-A57A-BF9200FE94BF}"/>
              </a:ext>
            </a:extLst>
          </p:cNvPr>
          <p:cNvSpPr>
            <a:spLocks noGrp="1" noRot="1" noChangeAspect="1" noChangeArrowheads="1" noTextEdit="1"/>
          </p:cNvSpPr>
          <p:nvPr>
            <p:ph type="sldImg"/>
          </p:nvPr>
        </p:nvSpPr>
        <p:spPr>
          <a:ln/>
        </p:spPr>
      </p:sp>
      <p:sp>
        <p:nvSpPr>
          <p:cNvPr id="45060" name="Notes Placeholder 2">
            <a:extLst>
              <a:ext uri="{FF2B5EF4-FFF2-40B4-BE49-F238E27FC236}">
                <a16:creationId xmlns:a16="http://schemas.microsoft.com/office/drawing/2014/main" id="{BB1F9AC8-F299-4374-96EA-1E06882DE5E4}"/>
              </a:ext>
            </a:extLst>
          </p:cNvPr>
          <p:cNvSpPr>
            <a:spLocks noGrp="1" noChangeArrowheads="1"/>
          </p:cNvSpPr>
          <p:nvPr>
            <p:ph type="body" idx="1"/>
          </p:nvPr>
        </p:nvSpPr>
        <p:spPr>
          <a:noFill/>
        </p:spPr>
        <p:txBody>
          <a:bodyPr/>
          <a:lstStyle/>
          <a:p>
            <a:pPr eaLnBrk="1" hangingPunct="1"/>
            <a:endParaRPr lang="en-US" altLang="en-US"/>
          </a:p>
        </p:txBody>
      </p:sp>
      <p:sp>
        <p:nvSpPr>
          <p:cNvPr id="45061" name="Slide Number Placeholder 3">
            <a:extLst>
              <a:ext uri="{FF2B5EF4-FFF2-40B4-BE49-F238E27FC236}">
                <a16:creationId xmlns:a16="http://schemas.microsoft.com/office/drawing/2014/main" id="{A386A281-6C60-451C-88DA-DCF56DCC1966}"/>
              </a:ext>
            </a:extLst>
          </p:cNvPr>
          <p:cNvSpPr txBox="1">
            <a:spLocks noGrp="1"/>
          </p:cNvSpPr>
          <p:nvPr/>
        </p:nvSpPr>
        <p:spPr bwMode="auto">
          <a:xfrm>
            <a:off x="5276287" y="6513513"/>
            <a:ext cx="403595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0" tIns="45610" rIns="91220" bIns="45610" anchor="b"/>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pPr algn="r" eaLnBrk="1" hangingPunct="1"/>
            <a:fld id="{03AD49C8-D7A6-4C22-8C84-75491E94F64B}" type="slidenum">
              <a:rPr lang="en-US" altLang="en-US" sz="1200">
                <a:latin typeface="Arial" panose="020B0604020202020204" pitchFamily="34" charset="0"/>
              </a:rPr>
              <a:pPr algn="r" eaLnBrk="1" hangingPunct="1"/>
              <a:t>11</a:t>
            </a:fld>
            <a:endParaRPr lang="en-US" altLang="en-US" sz="120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9C17F20B-0B82-431F-B1F4-9706F1DEF8E4}"/>
              </a:ext>
            </a:extLst>
          </p:cNvPr>
          <p:cNvSpPr>
            <a:spLocks noGrp="1" noChangeArrowheads="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87D190BF-6E53-467A-9A9A-20911895B7FF}" type="slidenum">
              <a:rPr lang="en-US" altLang="en-US" sz="1200" smtClean="0">
                <a:latin typeface="Arial" panose="020B0604020202020204" pitchFamily="34" charset="0"/>
              </a:rPr>
              <a:pPr/>
              <a:t>14</a:t>
            </a:fld>
            <a:endParaRPr lang="en-US" altLang="en-US" sz="1200">
              <a:latin typeface="Arial" panose="020B0604020202020204" pitchFamily="34" charset="0"/>
            </a:endParaRPr>
          </a:p>
        </p:txBody>
      </p:sp>
      <p:sp>
        <p:nvSpPr>
          <p:cNvPr id="64515" name="Slide Image Placeholder 1">
            <a:extLst>
              <a:ext uri="{FF2B5EF4-FFF2-40B4-BE49-F238E27FC236}">
                <a16:creationId xmlns:a16="http://schemas.microsoft.com/office/drawing/2014/main" id="{4E70956C-4870-49BA-BB42-B967C755FF5B}"/>
              </a:ext>
            </a:extLst>
          </p:cNvPr>
          <p:cNvSpPr>
            <a:spLocks noGrp="1" noRot="1" noChangeAspect="1" noChangeArrowheads="1" noTextEdit="1"/>
          </p:cNvSpPr>
          <p:nvPr>
            <p:ph type="sldImg"/>
          </p:nvPr>
        </p:nvSpPr>
        <p:spPr>
          <a:ln/>
        </p:spPr>
      </p:sp>
      <p:sp>
        <p:nvSpPr>
          <p:cNvPr id="64516" name="Notes Placeholder 2">
            <a:extLst>
              <a:ext uri="{FF2B5EF4-FFF2-40B4-BE49-F238E27FC236}">
                <a16:creationId xmlns:a16="http://schemas.microsoft.com/office/drawing/2014/main" id="{B7BF5D95-447F-42AA-B609-D79F6381C8ED}"/>
              </a:ext>
            </a:extLst>
          </p:cNvPr>
          <p:cNvSpPr>
            <a:spLocks noGrp="1" noChangeArrowheads="1"/>
          </p:cNvSpPr>
          <p:nvPr>
            <p:ph type="body" idx="1"/>
          </p:nvPr>
        </p:nvSpPr>
        <p:spPr>
          <a:noFill/>
        </p:spPr>
        <p:txBody>
          <a:bodyPr/>
          <a:lstStyle/>
          <a:p>
            <a:pPr eaLnBrk="1" hangingPunct="1"/>
            <a:endParaRPr lang="en-US" altLang="en-US"/>
          </a:p>
        </p:txBody>
      </p:sp>
      <p:sp>
        <p:nvSpPr>
          <p:cNvPr id="64517" name="Slide Number Placeholder 3">
            <a:extLst>
              <a:ext uri="{FF2B5EF4-FFF2-40B4-BE49-F238E27FC236}">
                <a16:creationId xmlns:a16="http://schemas.microsoft.com/office/drawing/2014/main" id="{63EDD91A-8506-47F7-B37D-C69D41F02666}"/>
              </a:ext>
            </a:extLst>
          </p:cNvPr>
          <p:cNvSpPr txBox="1">
            <a:spLocks noGrp="1"/>
          </p:cNvSpPr>
          <p:nvPr/>
        </p:nvSpPr>
        <p:spPr bwMode="auto">
          <a:xfrm>
            <a:off x="5276287" y="6513513"/>
            <a:ext cx="403595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0" tIns="45610" rIns="91220" bIns="45610" anchor="b"/>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pPr algn="r" eaLnBrk="1" hangingPunct="1"/>
            <a:fld id="{2EF9D0F7-63B9-4EAA-B859-F8988E26C9C2}" type="slidenum">
              <a:rPr lang="en-US" altLang="en-US" sz="1200">
                <a:latin typeface="Arial" panose="020B0604020202020204" pitchFamily="34" charset="0"/>
              </a:rPr>
              <a:pPr algn="r" eaLnBrk="1" hangingPunct="1"/>
              <a:t>14</a:t>
            </a:fld>
            <a:endParaRPr lang="en-US" altLang="en-US" sz="120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Slide Image Placeholder 1"/>
          <p:cNvSpPr>
            <a:spLocks noGrp="1" noRot="1" noChangeAspect="1" noTextEdit="1"/>
          </p:cNvSpPr>
          <p:nvPr>
            <p:ph type="sldImg"/>
          </p:nvPr>
        </p:nvSpPr>
        <p:spPr>
          <a:xfrm>
            <a:off x="1296988" y="696913"/>
            <a:ext cx="4575175" cy="3486150"/>
          </a:xfrm>
          <a:ln/>
        </p:spPr>
      </p:sp>
      <p:sp>
        <p:nvSpPr>
          <p:cNvPr id="418819" name="Notes Placeholder 2"/>
          <p:cNvSpPr>
            <a:spLocks noGrp="1"/>
          </p:cNvSpPr>
          <p:nvPr>
            <p:ph type="body" idx="1"/>
          </p:nvPr>
        </p:nvSpPr>
        <p:spPr>
          <a:noFill/>
          <a:ln/>
        </p:spPr>
        <p:txBody>
          <a:bodyPr/>
          <a:lstStyle/>
          <a:p>
            <a:endParaRPr lang="en-US" dirty="0"/>
          </a:p>
        </p:txBody>
      </p:sp>
      <p:sp>
        <p:nvSpPr>
          <p:cNvPr id="418820" name="Slide Number Placeholder 3"/>
          <p:cNvSpPr txBox="1">
            <a:spLocks noGrp="1"/>
          </p:cNvSpPr>
          <p:nvPr/>
        </p:nvSpPr>
        <p:spPr bwMode="auto">
          <a:xfrm>
            <a:off x="4061371" y="8829429"/>
            <a:ext cx="3106635" cy="464820"/>
          </a:xfrm>
          <a:prstGeom prst="rect">
            <a:avLst/>
          </a:prstGeom>
          <a:noFill/>
          <a:ln w="9525">
            <a:noFill/>
            <a:miter lim="800000"/>
            <a:headEnd/>
            <a:tailEnd/>
          </a:ln>
        </p:spPr>
        <p:txBody>
          <a:bodyPr lIns="91220" tIns="45610" rIns="91220" bIns="45610" anchor="b"/>
          <a:lstStyle/>
          <a:p>
            <a:pPr algn="r" defTabSz="912813" fontAlgn="base">
              <a:spcBef>
                <a:spcPct val="0"/>
              </a:spcBef>
              <a:spcAft>
                <a:spcPct val="0"/>
              </a:spcAft>
            </a:pPr>
            <a:fld id="{4804FA6E-A400-4A9F-8F91-FC367C23BAD7}" type="slidenum">
              <a:rPr lang="en-US" sz="1200">
                <a:solidFill>
                  <a:prstClr val="black"/>
                </a:solidFill>
                <a:latin typeface="Arial" charset="0"/>
              </a:rPr>
              <a:pPr algn="r" defTabSz="912813" fontAlgn="base">
                <a:spcBef>
                  <a:spcPct val="0"/>
                </a:spcBef>
                <a:spcAft>
                  <a:spcPct val="0"/>
                </a:spcAft>
              </a:pPr>
              <a:t>17</a:t>
            </a:fld>
            <a:endParaRPr lang="en-US" sz="1200" dirty="0">
              <a:solidFill>
                <a:prstClr val="black"/>
              </a:solidFill>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9848AA1F-B492-4868-B515-249434311F1A}"/>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F5CD98B7-9DFA-4591-AA97-0421B7BD2F8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47108" name="Slide Number Placeholder 3">
            <a:extLst>
              <a:ext uri="{FF2B5EF4-FFF2-40B4-BE49-F238E27FC236}">
                <a16:creationId xmlns:a16="http://schemas.microsoft.com/office/drawing/2014/main" id="{55612FAB-6F38-4350-804D-82D87DE363C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9A459939-9FFA-410A-AE9F-8A291809809D}" type="slidenum">
              <a:rPr lang="en-US" altLang="en-US" sz="1200" smtClean="0">
                <a:latin typeface="Arial" panose="020B0604020202020204" pitchFamily="34" charset="0"/>
              </a:rPr>
              <a:pPr/>
              <a:t>18</a:t>
            </a:fld>
            <a:endParaRPr lang="en-US" altLang="en-US" sz="120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are! Some of us anyway. We have 90 members.</a:t>
            </a:r>
          </a:p>
        </p:txBody>
      </p:sp>
      <p:sp>
        <p:nvSpPr>
          <p:cNvPr id="4" name="Slide Number Placeholder 3"/>
          <p:cNvSpPr>
            <a:spLocks noGrp="1"/>
          </p:cNvSpPr>
          <p:nvPr>
            <p:ph type="sldNum" sz="quarter" idx="10"/>
          </p:nvPr>
        </p:nvSpPr>
        <p:spPr/>
        <p:txBody>
          <a:bodyPr/>
          <a:lstStyle/>
          <a:p>
            <a:fld id="{3813650D-3E43-434B-BD2A-D0E004B9481B}" type="slidenum">
              <a:rPr lang="en-US" altLang="en-US" smtClean="0"/>
              <a:pPr/>
              <a:t>19</a:t>
            </a:fld>
            <a:endParaRPr lang="en-US" altLang="en-US"/>
          </a:p>
        </p:txBody>
      </p:sp>
    </p:spTree>
    <p:extLst>
      <p:ext uri="{BB962C8B-B14F-4D97-AF65-F5344CB8AC3E}">
        <p14:creationId xmlns:p14="http://schemas.microsoft.com/office/powerpoint/2010/main" val="1569190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6E9E610E-778D-4F15-96B2-49011D86D87C}"/>
              </a:ext>
            </a:extLst>
          </p:cNvPr>
          <p:cNvSpPr>
            <a:spLocks noGrp="1" noRot="1" noChangeAspect="1" noChangeArrowheads="1" noTextEdit="1"/>
          </p:cNvSpPr>
          <p:nvPr>
            <p:ph type="sldImg"/>
          </p:nvPr>
        </p:nvSpPr>
        <p:spPr>
          <a:xfrm>
            <a:off x="1296988" y="696913"/>
            <a:ext cx="4575175" cy="3486150"/>
          </a:xfrm>
          <a:ln/>
        </p:spPr>
      </p:sp>
      <p:sp>
        <p:nvSpPr>
          <p:cNvPr id="73731" name="Notes Placeholder 2">
            <a:extLst>
              <a:ext uri="{FF2B5EF4-FFF2-40B4-BE49-F238E27FC236}">
                <a16:creationId xmlns:a16="http://schemas.microsoft.com/office/drawing/2014/main" id="{EFD17C30-F3CF-415B-9FDF-A30BF5B701F9}"/>
              </a:ext>
            </a:extLst>
          </p:cNvPr>
          <p:cNvSpPr>
            <a:spLocks noGrp="1" noChangeArrowheads="1"/>
          </p:cNvSpPr>
          <p:nvPr>
            <p:ph type="body" idx="1"/>
          </p:nvPr>
        </p:nvSpPr>
        <p:spPr>
          <a:noFill/>
        </p:spPr>
        <p:txBody>
          <a:bodyPr/>
          <a:lstStyle/>
          <a:p>
            <a:endParaRPr lang="en-US" altLang="en-US"/>
          </a:p>
        </p:txBody>
      </p:sp>
      <p:sp>
        <p:nvSpPr>
          <p:cNvPr id="73732" name="Slide Number Placeholder 3">
            <a:extLst>
              <a:ext uri="{FF2B5EF4-FFF2-40B4-BE49-F238E27FC236}">
                <a16:creationId xmlns:a16="http://schemas.microsoft.com/office/drawing/2014/main" id="{3AFD3F62-CA67-4046-B76C-752768E7214E}"/>
              </a:ext>
            </a:extLst>
          </p:cNvPr>
          <p:cNvSpPr txBox="1">
            <a:spLocks noGrp="1" noChangeArrowheads="1"/>
          </p:cNvSpPr>
          <p:nvPr/>
        </p:nvSpPr>
        <p:spPr bwMode="auto">
          <a:xfrm>
            <a:off x="4061928" y="8829675"/>
            <a:ext cx="3105704"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0" tIns="45610" rIns="91220" bIns="45610" anchor="b"/>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pPr algn="r"/>
            <a:fld id="{8B8EBF06-5679-4BE3-A289-039A06F960C3}" type="slidenum">
              <a:rPr lang="en-US" altLang="en-US" sz="1200">
                <a:solidFill>
                  <a:srgbClr val="000000"/>
                </a:solidFill>
                <a:latin typeface="Arial" panose="020B0604020202020204" pitchFamily="34" charset="0"/>
              </a:rPr>
              <a:pPr algn="r"/>
              <a:t>35</a:t>
            </a:fld>
            <a:endParaRPr lang="en-US" altLang="en-US" sz="1200">
              <a:solidFill>
                <a:srgbClr val="000000"/>
              </a:solidFill>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t>* Not included in totals on 3</a:t>
            </a:r>
            <a:r>
              <a:rPr lang="en-US" sz="2000" b="1" baseline="30000" dirty="0"/>
              <a:t>rd</a:t>
            </a:r>
            <a:r>
              <a:rPr lang="en-US" sz="2000" b="1" dirty="0"/>
              <a:t> screen</a:t>
            </a:r>
          </a:p>
        </p:txBody>
      </p:sp>
      <p:sp>
        <p:nvSpPr>
          <p:cNvPr id="4" name="Slide Number Placeholder 3"/>
          <p:cNvSpPr>
            <a:spLocks noGrp="1"/>
          </p:cNvSpPr>
          <p:nvPr>
            <p:ph type="sldNum" sz="quarter" idx="5"/>
          </p:nvPr>
        </p:nvSpPr>
        <p:spPr/>
        <p:txBody>
          <a:bodyPr/>
          <a:lstStyle/>
          <a:p>
            <a:pPr>
              <a:defRPr/>
            </a:pPr>
            <a:fld id="{3BE1226D-F4CA-4F0A-8DCB-B6E79DF01441}" type="slidenum">
              <a:rPr lang="en-US" altLang="en-US" smtClean="0"/>
              <a:pPr>
                <a:defRPr/>
              </a:pPr>
              <a:t>36</a:t>
            </a:fld>
            <a:endParaRPr lang="en-US" altLang="en-US"/>
          </a:p>
        </p:txBody>
      </p:sp>
    </p:spTree>
    <p:extLst>
      <p:ext uri="{BB962C8B-B14F-4D97-AF65-F5344CB8AC3E}">
        <p14:creationId xmlns:p14="http://schemas.microsoft.com/office/powerpoint/2010/main" val="246499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Slide Image Placeholder 1"/>
          <p:cNvSpPr>
            <a:spLocks noGrp="1" noRot="1" noChangeAspect="1" noTextEdit="1"/>
          </p:cNvSpPr>
          <p:nvPr>
            <p:ph type="sldImg"/>
          </p:nvPr>
        </p:nvSpPr>
        <p:spPr>
          <a:xfrm>
            <a:off x="1296988" y="696913"/>
            <a:ext cx="4575175" cy="3486150"/>
          </a:xfrm>
          <a:ln/>
        </p:spPr>
      </p:sp>
      <p:sp>
        <p:nvSpPr>
          <p:cNvPr id="431107" name="Notes Placeholder 2"/>
          <p:cNvSpPr>
            <a:spLocks noGrp="1"/>
          </p:cNvSpPr>
          <p:nvPr>
            <p:ph type="body" idx="1"/>
          </p:nvPr>
        </p:nvSpPr>
        <p:spPr>
          <a:noFill/>
          <a:ln/>
        </p:spPr>
        <p:txBody>
          <a:bodyPr/>
          <a:lstStyle/>
          <a:p>
            <a:endParaRPr lang="en-US" dirty="0"/>
          </a:p>
        </p:txBody>
      </p:sp>
      <p:sp>
        <p:nvSpPr>
          <p:cNvPr id="431108" name="Slide Number Placeholder 3"/>
          <p:cNvSpPr txBox="1">
            <a:spLocks noGrp="1"/>
          </p:cNvSpPr>
          <p:nvPr/>
        </p:nvSpPr>
        <p:spPr bwMode="auto">
          <a:xfrm>
            <a:off x="4061371" y="8829429"/>
            <a:ext cx="3106635" cy="464820"/>
          </a:xfrm>
          <a:prstGeom prst="rect">
            <a:avLst/>
          </a:prstGeom>
          <a:noFill/>
          <a:ln w="9525">
            <a:noFill/>
            <a:miter lim="800000"/>
            <a:headEnd/>
            <a:tailEnd/>
          </a:ln>
        </p:spPr>
        <p:txBody>
          <a:bodyPr lIns="91220" tIns="45610" rIns="91220" bIns="45610" anchor="b"/>
          <a:lstStyle/>
          <a:p>
            <a:pPr algn="r" defTabSz="912813" fontAlgn="base">
              <a:spcBef>
                <a:spcPct val="0"/>
              </a:spcBef>
              <a:spcAft>
                <a:spcPct val="0"/>
              </a:spcAft>
            </a:pPr>
            <a:fld id="{1E409C78-8607-4BCA-B6B4-81ED17AA2252}" type="slidenum">
              <a:rPr lang="en-US" sz="1200">
                <a:solidFill>
                  <a:prstClr val="black"/>
                </a:solidFill>
                <a:latin typeface="Arial" charset="0"/>
              </a:rPr>
              <a:pPr algn="r" defTabSz="912813" fontAlgn="base">
                <a:spcBef>
                  <a:spcPct val="0"/>
                </a:spcBef>
                <a:spcAft>
                  <a:spcPct val="0"/>
                </a:spcAft>
              </a:pPr>
              <a:t>39</a:t>
            </a:fld>
            <a:endParaRPr lang="en-US" sz="1200" dirty="0">
              <a:solidFill>
                <a:prstClr val="black"/>
              </a:solidFill>
              <a:latin typeface="Arial" charset="0"/>
            </a:endParaRPr>
          </a:p>
        </p:txBody>
      </p:sp>
    </p:spTree>
    <p:extLst>
      <p:ext uri="{BB962C8B-B14F-4D97-AF65-F5344CB8AC3E}">
        <p14:creationId xmlns:p14="http://schemas.microsoft.com/office/powerpoint/2010/main" val="3417070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Slide Image Placeholder 1"/>
          <p:cNvSpPr>
            <a:spLocks noGrp="1" noRot="1" noChangeAspect="1" noTextEdit="1"/>
          </p:cNvSpPr>
          <p:nvPr>
            <p:ph type="sldImg"/>
          </p:nvPr>
        </p:nvSpPr>
        <p:spPr>
          <a:xfrm>
            <a:off x="1296988" y="696913"/>
            <a:ext cx="4575175" cy="3486150"/>
          </a:xfrm>
          <a:ln/>
        </p:spPr>
      </p:sp>
      <p:sp>
        <p:nvSpPr>
          <p:cNvPr id="431107" name="Notes Placeholder 2"/>
          <p:cNvSpPr>
            <a:spLocks noGrp="1"/>
          </p:cNvSpPr>
          <p:nvPr>
            <p:ph type="body" idx="1"/>
          </p:nvPr>
        </p:nvSpPr>
        <p:spPr>
          <a:noFill/>
          <a:ln/>
        </p:spPr>
        <p:txBody>
          <a:bodyPr/>
          <a:lstStyle/>
          <a:p>
            <a:r>
              <a:rPr lang="en-US" sz="1800" b="1" dirty="0"/>
              <a:t>In no particular order but #1 should be 15.</a:t>
            </a:r>
          </a:p>
        </p:txBody>
      </p:sp>
      <p:sp>
        <p:nvSpPr>
          <p:cNvPr id="431108" name="Slide Number Placeholder 3"/>
          <p:cNvSpPr txBox="1">
            <a:spLocks noGrp="1"/>
          </p:cNvSpPr>
          <p:nvPr/>
        </p:nvSpPr>
        <p:spPr bwMode="auto">
          <a:xfrm>
            <a:off x="4061371" y="8829429"/>
            <a:ext cx="3106635" cy="464820"/>
          </a:xfrm>
          <a:prstGeom prst="rect">
            <a:avLst/>
          </a:prstGeom>
          <a:noFill/>
          <a:ln w="9525">
            <a:noFill/>
            <a:miter lim="800000"/>
            <a:headEnd/>
            <a:tailEnd/>
          </a:ln>
        </p:spPr>
        <p:txBody>
          <a:bodyPr lIns="91220" tIns="45610" rIns="91220" bIns="45610" anchor="b"/>
          <a:lstStyle/>
          <a:p>
            <a:pPr algn="r" defTabSz="912813" fontAlgn="base">
              <a:spcBef>
                <a:spcPct val="0"/>
              </a:spcBef>
              <a:spcAft>
                <a:spcPct val="0"/>
              </a:spcAft>
            </a:pPr>
            <a:fld id="{1E409C78-8607-4BCA-B6B4-81ED17AA2252}" type="slidenum">
              <a:rPr lang="en-US" sz="1200">
                <a:solidFill>
                  <a:prstClr val="black"/>
                </a:solidFill>
                <a:latin typeface="Arial" charset="0"/>
              </a:rPr>
              <a:pPr algn="r" defTabSz="912813" fontAlgn="base">
                <a:spcBef>
                  <a:spcPct val="0"/>
                </a:spcBef>
                <a:spcAft>
                  <a:spcPct val="0"/>
                </a:spcAft>
              </a:pPr>
              <a:t>40</a:t>
            </a:fld>
            <a:endParaRPr lang="en-US" sz="1200" dirty="0">
              <a:solidFill>
                <a:prstClr val="black"/>
              </a:solidFill>
              <a:latin typeface="Arial" charset="0"/>
            </a:endParaRPr>
          </a:p>
        </p:txBody>
      </p:sp>
    </p:spTree>
    <p:extLst>
      <p:ext uri="{BB962C8B-B14F-4D97-AF65-F5344CB8AC3E}">
        <p14:creationId xmlns:p14="http://schemas.microsoft.com/office/powerpoint/2010/main" val="4203315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Slide Image Placeholder 1"/>
          <p:cNvSpPr>
            <a:spLocks noGrp="1" noRot="1" noChangeAspect="1" noTextEdit="1"/>
          </p:cNvSpPr>
          <p:nvPr>
            <p:ph type="sldImg"/>
          </p:nvPr>
        </p:nvSpPr>
        <p:spPr>
          <a:xfrm>
            <a:off x="1296988" y="696913"/>
            <a:ext cx="4575175" cy="3486150"/>
          </a:xfrm>
          <a:ln/>
        </p:spPr>
      </p:sp>
      <p:sp>
        <p:nvSpPr>
          <p:cNvPr id="431107" name="Notes Placeholder 2"/>
          <p:cNvSpPr>
            <a:spLocks noGrp="1"/>
          </p:cNvSpPr>
          <p:nvPr>
            <p:ph type="body" idx="1"/>
          </p:nvPr>
        </p:nvSpPr>
        <p:spPr>
          <a:noFill/>
          <a:ln/>
        </p:spPr>
        <p:txBody>
          <a:bodyPr/>
          <a:lstStyle/>
          <a:p>
            <a:r>
              <a:rPr lang="en-US" sz="1800" b="1" dirty="0"/>
              <a:t>#1 should be 29.</a:t>
            </a:r>
          </a:p>
        </p:txBody>
      </p:sp>
      <p:sp>
        <p:nvSpPr>
          <p:cNvPr id="431108" name="Slide Number Placeholder 3"/>
          <p:cNvSpPr txBox="1">
            <a:spLocks noGrp="1"/>
          </p:cNvSpPr>
          <p:nvPr/>
        </p:nvSpPr>
        <p:spPr bwMode="auto">
          <a:xfrm>
            <a:off x="4061371" y="8829429"/>
            <a:ext cx="3106635" cy="464820"/>
          </a:xfrm>
          <a:prstGeom prst="rect">
            <a:avLst/>
          </a:prstGeom>
          <a:noFill/>
          <a:ln w="9525">
            <a:noFill/>
            <a:miter lim="800000"/>
            <a:headEnd/>
            <a:tailEnd/>
          </a:ln>
        </p:spPr>
        <p:txBody>
          <a:bodyPr lIns="91220" tIns="45610" rIns="91220" bIns="45610" anchor="b"/>
          <a:lstStyle/>
          <a:p>
            <a:pPr algn="r" defTabSz="912813" fontAlgn="base">
              <a:spcBef>
                <a:spcPct val="0"/>
              </a:spcBef>
              <a:spcAft>
                <a:spcPct val="0"/>
              </a:spcAft>
            </a:pPr>
            <a:fld id="{1E409C78-8607-4BCA-B6B4-81ED17AA2252}" type="slidenum">
              <a:rPr lang="en-US" sz="1200">
                <a:solidFill>
                  <a:prstClr val="black"/>
                </a:solidFill>
                <a:latin typeface="Arial" charset="0"/>
              </a:rPr>
              <a:pPr algn="r" defTabSz="912813" fontAlgn="base">
                <a:spcBef>
                  <a:spcPct val="0"/>
                </a:spcBef>
                <a:spcAft>
                  <a:spcPct val="0"/>
                </a:spcAft>
              </a:pPr>
              <a:t>41</a:t>
            </a:fld>
            <a:endParaRPr lang="en-US" sz="1200" dirty="0">
              <a:solidFill>
                <a:prstClr val="black"/>
              </a:solidFill>
              <a:latin typeface="Arial" charset="0"/>
            </a:endParaRPr>
          </a:p>
        </p:txBody>
      </p:sp>
    </p:spTree>
    <p:extLst>
      <p:ext uri="{BB962C8B-B14F-4D97-AF65-F5344CB8AC3E}">
        <p14:creationId xmlns:p14="http://schemas.microsoft.com/office/powerpoint/2010/main" val="1855145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SO YOU KNOW WHERE THEY ARE.</a:t>
            </a:r>
          </a:p>
        </p:txBody>
      </p:sp>
      <p:sp>
        <p:nvSpPr>
          <p:cNvPr id="4" name="Slide Number Placeholder 3"/>
          <p:cNvSpPr>
            <a:spLocks noGrp="1"/>
          </p:cNvSpPr>
          <p:nvPr>
            <p:ph type="sldNum" sz="quarter" idx="5"/>
          </p:nvPr>
        </p:nvSpPr>
        <p:spPr/>
        <p:txBody>
          <a:bodyPr/>
          <a:lstStyle/>
          <a:p>
            <a:pPr>
              <a:defRPr/>
            </a:pPr>
            <a:fld id="{3BE1226D-F4CA-4F0A-8DCB-B6E79DF01441}" type="slidenum">
              <a:rPr lang="en-US" altLang="en-US" smtClean="0"/>
              <a:pPr>
                <a:defRPr/>
              </a:pPr>
              <a:t>42</a:t>
            </a:fld>
            <a:endParaRPr lang="en-US" altLang="en-US"/>
          </a:p>
        </p:txBody>
      </p:sp>
    </p:spTree>
    <p:extLst>
      <p:ext uri="{BB962C8B-B14F-4D97-AF65-F5344CB8AC3E}">
        <p14:creationId xmlns:p14="http://schemas.microsoft.com/office/powerpoint/2010/main" val="1147203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Slide Image Placeholder 1"/>
          <p:cNvSpPr>
            <a:spLocks noGrp="1" noRot="1" noChangeAspect="1" noTextEdit="1"/>
          </p:cNvSpPr>
          <p:nvPr>
            <p:ph type="sldImg"/>
          </p:nvPr>
        </p:nvSpPr>
        <p:spPr>
          <a:xfrm>
            <a:off x="1296988" y="696913"/>
            <a:ext cx="4575175" cy="3486150"/>
          </a:xfrm>
          <a:ln/>
        </p:spPr>
      </p:sp>
      <p:sp>
        <p:nvSpPr>
          <p:cNvPr id="431107" name="Notes Placeholder 2"/>
          <p:cNvSpPr>
            <a:spLocks noGrp="1"/>
          </p:cNvSpPr>
          <p:nvPr>
            <p:ph type="body" idx="1"/>
          </p:nvPr>
        </p:nvSpPr>
        <p:spPr>
          <a:noFill/>
          <a:ln/>
        </p:spPr>
        <p:txBody>
          <a:bodyPr/>
          <a:lstStyle/>
          <a:p>
            <a:endParaRPr lang="en-US" dirty="0"/>
          </a:p>
        </p:txBody>
      </p:sp>
      <p:sp>
        <p:nvSpPr>
          <p:cNvPr id="431108" name="Slide Number Placeholder 3"/>
          <p:cNvSpPr txBox="1">
            <a:spLocks noGrp="1"/>
          </p:cNvSpPr>
          <p:nvPr/>
        </p:nvSpPr>
        <p:spPr bwMode="auto">
          <a:xfrm>
            <a:off x="4061371" y="8829429"/>
            <a:ext cx="3106635" cy="464820"/>
          </a:xfrm>
          <a:prstGeom prst="rect">
            <a:avLst/>
          </a:prstGeom>
          <a:noFill/>
          <a:ln w="9525">
            <a:noFill/>
            <a:miter lim="800000"/>
            <a:headEnd/>
            <a:tailEnd/>
          </a:ln>
        </p:spPr>
        <p:txBody>
          <a:bodyPr lIns="91220" tIns="45610" rIns="91220" bIns="45610" anchor="b"/>
          <a:lstStyle/>
          <a:p>
            <a:pPr algn="r" defTabSz="912813" fontAlgn="base">
              <a:spcBef>
                <a:spcPct val="0"/>
              </a:spcBef>
              <a:spcAft>
                <a:spcPct val="0"/>
              </a:spcAft>
            </a:pPr>
            <a:fld id="{1E409C78-8607-4BCA-B6B4-81ED17AA2252}" type="slidenum">
              <a:rPr lang="en-US" sz="1200">
                <a:solidFill>
                  <a:prstClr val="black"/>
                </a:solidFill>
                <a:latin typeface="Arial" charset="0"/>
              </a:rPr>
              <a:pPr algn="r" defTabSz="912813" fontAlgn="base">
                <a:spcBef>
                  <a:spcPct val="0"/>
                </a:spcBef>
                <a:spcAft>
                  <a:spcPct val="0"/>
                </a:spcAft>
              </a:pPr>
              <a:t>43</a:t>
            </a:fld>
            <a:endParaRPr lang="en-US" sz="1200" dirty="0">
              <a:solidFill>
                <a:prstClr val="black"/>
              </a:solidFill>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7EE638CB-11B4-40D6-90A3-1882B641C4CF}"/>
              </a:ext>
            </a:extLst>
          </p:cNvPr>
          <p:cNvSpPr>
            <a:spLocks noGrp="1" noRot="1" noChangeAspect="1" noChangeArrowheads="1" noTextEdit="1"/>
          </p:cNvSpPr>
          <p:nvPr>
            <p:ph type="sldImg"/>
          </p:nvPr>
        </p:nvSpPr>
        <p:spPr>
          <a:xfrm>
            <a:off x="1296988" y="696913"/>
            <a:ext cx="4575175" cy="3486150"/>
          </a:xfrm>
          <a:ln/>
        </p:spPr>
      </p:sp>
      <p:sp>
        <p:nvSpPr>
          <p:cNvPr id="82947" name="Notes Placeholder 2">
            <a:extLst>
              <a:ext uri="{FF2B5EF4-FFF2-40B4-BE49-F238E27FC236}">
                <a16:creationId xmlns:a16="http://schemas.microsoft.com/office/drawing/2014/main" id="{CBC55AB1-F93E-4F42-A043-7800894F6084}"/>
              </a:ext>
            </a:extLst>
          </p:cNvPr>
          <p:cNvSpPr>
            <a:spLocks noGrp="1" noChangeArrowheads="1"/>
          </p:cNvSpPr>
          <p:nvPr>
            <p:ph type="body" idx="1"/>
          </p:nvPr>
        </p:nvSpPr>
        <p:spPr>
          <a:noFill/>
        </p:spPr>
        <p:txBody>
          <a:bodyPr/>
          <a:lstStyle/>
          <a:p>
            <a:pPr eaLnBrk="1" hangingPunct="1"/>
            <a:endParaRPr lang="en-US" altLang="en-US"/>
          </a:p>
        </p:txBody>
      </p:sp>
      <p:sp>
        <p:nvSpPr>
          <p:cNvPr id="82948" name="Slide Number Placeholder 3">
            <a:extLst>
              <a:ext uri="{FF2B5EF4-FFF2-40B4-BE49-F238E27FC236}">
                <a16:creationId xmlns:a16="http://schemas.microsoft.com/office/drawing/2014/main" id="{13B5C550-268A-4FD2-9EAB-5DC096C5F22E}"/>
              </a:ext>
            </a:extLst>
          </p:cNvPr>
          <p:cNvSpPr>
            <a:spLocks noGrp="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474CFE26-6855-4678-80C0-62EF2CA56DA3}" type="slidenum">
              <a:rPr lang="en-US" altLang="en-US" sz="1200" smtClean="0">
                <a:solidFill>
                  <a:srgbClr val="000000"/>
                </a:solidFill>
                <a:latin typeface="Arial" panose="020B0604020202020204" pitchFamily="34" charset="0"/>
              </a:rPr>
              <a:pPr/>
              <a:t>44</a:t>
            </a:fld>
            <a:endParaRPr lang="en-US" altLang="en-US" sz="1200">
              <a:solidFill>
                <a:srgbClr val="000000"/>
              </a:solidFill>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D876032F-EA8C-416E-8245-7B6FA4E219E2}"/>
              </a:ext>
            </a:extLst>
          </p:cNvPr>
          <p:cNvSpPr>
            <a:spLocks noGrp="1" noChangeArrowheads="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EE52D7BE-EFEE-4100-8106-956AA2F3EE0C}" type="slidenum">
              <a:rPr lang="en-US" altLang="en-US" sz="1200" smtClean="0">
                <a:latin typeface="Arial" panose="020B0604020202020204" pitchFamily="34" charset="0"/>
              </a:rPr>
              <a:pPr/>
              <a:t>49</a:t>
            </a:fld>
            <a:endParaRPr lang="en-US" altLang="en-US" sz="1200">
              <a:latin typeface="Arial" panose="020B0604020202020204" pitchFamily="34" charset="0"/>
            </a:endParaRPr>
          </a:p>
        </p:txBody>
      </p:sp>
      <p:sp>
        <p:nvSpPr>
          <p:cNvPr id="90115" name="Slide Image Placeholder 1">
            <a:extLst>
              <a:ext uri="{FF2B5EF4-FFF2-40B4-BE49-F238E27FC236}">
                <a16:creationId xmlns:a16="http://schemas.microsoft.com/office/drawing/2014/main" id="{95BABFEE-2FF3-4A34-912F-3C8FE460DE2F}"/>
              </a:ext>
            </a:extLst>
          </p:cNvPr>
          <p:cNvSpPr>
            <a:spLocks noGrp="1" noRot="1" noChangeAspect="1" noChangeArrowheads="1" noTextEdit="1"/>
          </p:cNvSpPr>
          <p:nvPr>
            <p:ph type="sldImg"/>
          </p:nvPr>
        </p:nvSpPr>
        <p:spPr>
          <a:ln/>
        </p:spPr>
      </p:sp>
      <p:sp>
        <p:nvSpPr>
          <p:cNvPr id="90116" name="Notes Placeholder 2">
            <a:extLst>
              <a:ext uri="{FF2B5EF4-FFF2-40B4-BE49-F238E27FC236}">
                <a16:creationId xmlns:a16="http://schemas.microsoft.com/office/drawing/2014/main" id="{B1BA8E07-8828-452A-A6C2-B51859DB5152}"/>
              </a:ext>
            </a:extLst>
          </p:cNvPr>
          <p:cNvSpPr>
            <a:spLocks noGrp="1" noChangeArrowheads="1"/>
          </p:cNvSpPr>
          <p:nvPr>
            <p:ph type="body" idx="1"/>
          </p:nvPr>
        </p:nvSpPr>
        <p:spPr>
          <a:noFill/>
        </p:spPr>
        <p:txBody>
          <a:bodyPr/>
          <a:lstStyle/>
          <a:p>
            <a:pPr eaLnBrk="1" hangingPunct="1"/>
            <a:endParaRPr lang="en-US" altLang="en-US"/>
          </a:p>
        </p:txBody>
      </p:sp>
      <p:sp>
        <p:nvSpPr>
          <p:cNvPr id="90117" name="Slide Number Placeholder 3">
            <a:extLst>
              <a:ext uri="{FF2B5EF4-FFF2-40B4-BE49-F238E27FC236}">
                <a16:creationId xmlns:a16="http://schemas.microsoft.com/office/drawing/2014/main" id="{AB1AE1F9-4F4F-4197-AAB1-987CDFD5328C}"/>
              </a:ext>
            </a:extLst>
          </p:cNvPr>
          <p:cNvSpPr txBox="1">
            <a:spLocks noGrp="1"/>
          </p:cNvSpPr>
          <p:nvPr/>
        </p:nvSpPr>
        <p:spPr bwMode="auto">
          <a:xfrm>
            <a:off x="5276287" y="6513513"/>
            <a:ext cx="403595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0" tIns="45610" rIns="91220" bIns="45610" anchor="b"/>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pPr algn="r" eaLnBrk="1" hangingPunct="1"/>
            <a:fld id="{4C52A9DB-2A36-4424-BE94-98F78BE42675}" type="slidenum">
              <a:rPr lang="en-US" altLang="en-US" sz="1200">
                <a:latin typeface="Arial" panose="020B0604020202020204" pitchFamily="34" charset="0"/>
              </a:rPr>
              <a:pPr algn="r" eaLnBrk="1" hangingPunct="1"/>
              <a:t>49</a:t>
            </a:fld>
            <a:endParaRPr lang="en-US" altLang="en-US" sz="1200">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01E18CB3-AD0B-403D-8712-AA66C6AECBA4}"/>
              </a:ext>
            </a:extLst>
          </p:cNvPr>
          <p:cNvSpPr>
            <a:spLocks noGrp="1" noChangeArrowheads="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65488A67-357F-46DC-AF94-FB30C0604213}" type="slidenum">
              <a:rPr lang="en-US" altLang="en-US" sz="1200" smtClean="0">
                <a:latin typeface="Arial" panose="020B0604020202020204" pitchFamily="34" charset="0"/>
              </a:rPr>
              <a:pPr/>
              <a:t>50</a:t>
            </a:fld>
            <a:endParaRPr lang="en-US" altLang="en-US" sz="1200">
              <a:latin typeface="Arial" panose="020B0604020202020204" pitchFamily="34" charset="0"/>
            </a:endParaRPr>
          </a:p>
        </p:txBody>
      </p:sp>
      <p:sp>
        <p:nvSpPr>
          <p:cNvPr id="92163" name="Slide Image Placeholder 1">
            <a:extLst>
              <a:ext uri="{FF2B5EF4-FFF2-40B4-BE49-F238E27FC236}">
                <a16:creationId xmlns:a16="http://schemas.microsoft.com/office/drawing/2014/main" id="{31C9D69B-82F3-42CD-87B2-81CCD7E6833F}"/>
              </a:ext>
            </a:extLst>
          </p:cNvPr>
          <p:cNvSpPr>
            <a:spLocks noGrp="1" noRot="1" noChangeAspect="1" noChangeArrowheads="1" noTextEdit="1"/>
          </p:cNvSpPr>
          <p:nvPr>
            <p:ph type="sldImg"/>
          </p:nvPr>
        </p:nvSpPr>
        <p:spPr>
          <a:ln/>
        </p:spPr>
      </p:sp>
      <p:sp>
        <p:nvSpPr>
          <p:cNvPr id="92164" name="Notes Placeholder 2">
            <a:extLst>
              <a:ext uri="{FF2B5EF4-FFF2-40B4-BE49-F238E27FC236}">
                <a16:creationId xmlns:a16="http://schemas.microsoft.com/office/drawing/2014/main" id="{FAF1118E-49B0-4641-9E1F-4FB55D3A7CC9}"/>
              </a:ext>
            </a:extLst>
          </p:cNvPr>
          <p:cNvSpPr>
            <a:spLocks noGrp="1" noChangeArrowheads="1"/>
          </p:cNvSpPr>
          <p:nvPr>
            <p:ph type="body" idx="1"/>
          </p:nvPr>
        </p:nvSpPr>
        <p:spPr>
          <a:noFill/>
        </p:spPr>
        <p:txBody>
          <a:bodyPr/>
          <a:lstStyle/>
          <a:p>
            <a:pPr eaLnBrk="1" hangingPunct="1"/>
            <a:endParaRPr lang="en-US" altLang="en-US"/>
          </a:p>
        </p:txBody>
      </p:sp>
      <p:sp>
        <p:nvSpPr>
          <p:cNvPr id="92165" name="Slide Number Placeholder 3">
            <a:extLst>
              <a:ext uri="{FF2B5EF4-FFF2-40B4-BE49-F238E27FC236}">
                <a16:creationId xmlns:a16="http://schemas.microsoft.com/office/drawing/2014/main" id="{A5EB91EE-645E-46E8-9666-F5C7E6575FC1}"/>
              </a:ext>
            </a:extLst>
          </p:cNvPr>
          <p:cNvSpPr txBox="1">
            <a:spLocks noGrp="1"/>
          </p:cNvSpPr>
          <p:nvPr/>
        </p:nvSpPr>
        <p:spPr bwMode="auto">
          <a:xfrm>
            <a:off x="5276287" y="6513513"/>
            <a:ext cx="403595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0" tIns="45610" rIns="91220" bIns="45610" anchor="b"/>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pPr algn="r" eaLnBrk="1" hangingPunct="1"/>
            <a:fld id="{4D7C9C43-AE04-4CBC-99BF-3967D72820EE}" type="slidenum">
              <a:rPr lang="en-US" altLang="en-US" sz="1200">
                <a:latin typeface="Arial" panose="020B0604020202020204" pitchFamily="34" charset="0"/>
              </a:rPr>
              <a:pPr algn="r" eaLnBrk="1" hangingPunct="1"/>
              <a:t>50</a:t>
            </a:fld>
            <a:endParaRPr lang="en-US" altLang="en-US" sz="120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2645B95C-694D-4ACA-9330-2AF41FE97DAF}"/>
              </a:ext>
            </a:extLst>
          </p:cNvPr>
          <p:cNvSpPr>
            <a:spLocks noGrp="1" noChangeArrowheads="1"/>
          </p:cNvSpPr>
          <p:nvPr>
            <p:ph type="sldNum" sz="quarter" idx="5"/>
          </p:nvPr>
        </p:nvSpPr>
        <p:spPr>
          <a:noFill/>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3625F8AA-65A5-44E4-9745-52DC286D66B7}" type="slidenum">
              <a:rPr lang="en-US" altLang="en-US" sz="1200" smtClean="0">
                <a:latin typeface="Arial" panose="020B0604020202020204" pitchFamily="34" charset="0"/>
              </a:rPr>
              <a:pPr/>
              <a:t>51</a:t>
            </a:fld>
            <a:endParaRPr lang="en-US" altLang="en-US" sz="1200">
              <a:latin typeface="Arial" panose="020B0604020202020204" pitchFamily="34" charset="0"/>
            </a:endParaRPr>
          </a:p>
        </p:txBody>
      </p:sp>
      <p:sp>
        <p:nvSpPr>
          <p:cNvPr id="94211" name="Slide Image Placeholder 1">
            <a:extLst>
              <a:ext uri="{FF2B5EF4-FFF2-40B4-BE49-F238E27FC236}">
                <a16:creationId xmlns:a16="http://schemas.microsoft.com/office/drawing/2014/main" id="{4186AC86-746A-45A3-92E0-F2C27AD32B86}"/>
              </a:ext>
            </a:extLst>
          </p:cNvPr>
          <p:cNvSpPr>
            <a:spLocks noGrp="1" noRot="1" noChangeAspect="1" noChangeArrowheads="1" noTextEdit="1"/>
          </p:cNvSpPr>
          <p:nvPr>
            <p:ph type="sldImg"/>
          </p:nvPr>
        </p:nvSpPr>
        <p:spPr>
          <a:ln/>
        </p:spPr>
      </p:sp>
      <p:sp>
        <p:nvSpPr>
          <p:cNvPr id="94212" name="Notes Placeholder 2">
            <a:extLst>
              <a:ext uri="{FF2B5EF4-FFF2-40B4-BE49-F238E27FC236}">
                <a16:creationId xmlns:a16="http://schemas.microsoft.com/office/drawing/2014/main" id="{9BB20F34-35F7-481C-9E09-0F7637D5FD33}"/>
              </a:ext>
            </a:extLst>
          </p:cNvPr>
          <p:cNvSpPr>
            <a:spLocks noGrp="1" noChangeArrowheads="1"/>
          </p:cNvSpPr>
          <p:nvPr>
            <p:ph type="body" idx="1"/>
          </p:nvPr>
        </p:nvSpPr>
        <p:spPr>
          <a:noFill/>
        </p:spPr>
        <p:txBody>
          <a:bodyPr/>
          <a:lstStyle/>
          <a:p>
            <a:pPr eaLnBrk="1" hangingPunct="1"/>
            <a:endParaRPr lang="en-US" altLang="en-US"/>
          </a:p>
        </p:txBody>
      </p:sp>
      <p:sp>
        <p:nvSpPr>
          <p:cNvPr id="94213" name="Slide Number Placeholder 3">
            <a:extLst>
              <a:ext uri="{FF2B5EF4-FFF2-40B4-BE49-F238E27FC236}">
                <a16:creationId xmlns:a16="http://schemas.microsoft.com/office/drawing/2014/main" id="{7CD76027-5D05-4E86-BBF8-E9A44752C18C}"/>
              </a:ext>
            </a:extLst>
          </p:cNvPr>
          <p:cNvSpPr txBox="1">
            <a:spLocks noGrp="1"/>
          </p:cNvSpPr>
          <p:nvPr/>
        </p:nvSpPr>
        <p:spPr bwMode="auto">
          <a:xfrm>
            <a:off x="5276287" y="6513513"/>
            <a:ext cx="403595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0" tIns="45610" rIns="91220" bIns="45610" anchor="b"/>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pPr algn="r" eaLnBrk="1" hangingPunct="1"/>
            <a:fld id="{A08E28CD-C907-4AE4-AEA0-C48DBB5E9F3C}" type="slidenum">
              <a:rPr lang="en-US" altLang="en-US" sz="1200">
                <a:latin typeface="Arial" panose="020B0604020202020204" pitchFamily="34" charset="0"/>
              </a:rPr>
              <a:pPr algn="r" eaLnBrk="1" hangingPunct="1"/>
              <a:t>51</a:t>
            </a:fld>
            <a:endParaRPr lang="en-US" altLang="en-US" sz="1200">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a:extLst>
              <a:ext uri="{FF2B5EF4-FFF2-40B4-BE49-F238E27FC236}">
                <a16:creationId xmlns:a16="http://schemas.microsoft.com/office/drawing/2014/main" id="{3DDDEE1B-DF53-4B44-8422-528ADDE9FE2F}"/>
              </a:ext>
            </a:extLst>
          </p:cNvPr>
          <p:cNvSpPr>
            <a:spLocks noGrp="1" noRot="1" noChangeAspect="1" noChangeArrowheads="1" noTextEdit="1"/>
          </p:cNvSpPr>
          <p:nvPr>
            <p:ph type="sldImg"/>
          </p:nvPr>
        </p:nvSpPr>
        <p:spPr>
          <a:ln/>
        </p:spPr>
      </p:sp>
      <p:sp>
        <p:nvSpPr>
          <p:cNvPr id="109571" name="Notes Placeholder 2">
            <a:extLst>
              <a:ext uri="{FF2B5EF4-FFF2-40B4-BE49-F238E27FC236}">
                <a16:creationId xmlns:a16="http://schemas.microsoft.com/office/drawing/2014/main" id="{89979F2E-3782-45E0-B99C-30F0A6039A2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09572" name="Slide Number Placeholder 3">
            <a:extLst>
              <a:ext uri="{FF2B5EF4-FFF2-40B4-BE49-F238E27FC236}">
                <a16:creationId xmlns:a16="http://schemas.microsoft.com/office/drawing/2014/main" id="{529CC753-EA86-470D-A8DE-C0A578F2353C}"/>
              </a:ext>
            </a:extLst>
          </p:cNvPr>
          <p:cNvSpPr txBox="1">
            <a:spLocks noGrp="1"/>
          </p:cNvSpPr>
          <p:nvPr/>
        </p:nvSpPr>
        <p:spPr bwMode="auto">
          <a:xfrm>
            <a:off x="5276287" y="6513513"/>
            <a:ext cx="403595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0" tIns="45610" rIns="91220" bIns="45610" anchor="b"/>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pPr algn="r" eaLnBrk="1" hangingPunct="1"/>
            <a:fld id="{BF4BD250-9097-4874-B328-3D8223C7818B}" type="slidenum">
              <a:rPr lang="en-US" altLang="en-US" sz="1200">
                <a:latin typeface="Arial" panose="020B0604020202020204" pitchFamily="34" charset="0"/>
              </a:rPr>
              <a:pPr algn="r" eaLnBrk="1" hangingPunct="1"/>
              <a:t>59</a:t>
            </a:fld>
            <a:endParaRPr lang="en-US" altLang="en-US" sz="1200">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txBox="1">
            <a:spLocks noGrp="1" noChangeArrowheads="1"/>
          </p:cNvSpPr>
          <p:nvPr/>
        </p:nvSpPr>
        <p:spPr bwMode="auto">
          <a:xfrm>
            <a:off x="4061371" y="8829429"/>
            <a:ext cx="3106635" cy="464820"/>
          </a:xfrm>
          <a:prstGeom prst="rect">
            <a:avLst/>
          </a:prstGeom>
          <a:noFill/>
          <a:ln w="9525">
            <a:noFill/>
            <a:miter lim="800000"/>
            <a:headEnd/>
            <a:tailEnd/>
          </a:ln>
        </p:spPr>
        <p:txBody>
          <a:bodyPr lIns="91220" tIns="45610" rIns="91220" bIns="45610" anchor="b"/>
          <a:lstStyle/>
          <a:p>
            <a:pPr algn="r" defTabSz="912813" fontAlgn="base">
              <a:spcBef>
                <a:spcPct val="0"/>
              </a:spcBef>
              <a:spcAft>
                <a:spcPct val="0"/>
              </a:spcAft>
            </a:pPr>
            <a:fld id="{2EC5CAD1-CC5B-4737-BF20-3E1C37EB0FF0}" type="slidenum">
              <a:rPr lang="en-US" sz="1200">
                <a:solidFill>
                  <a:prstClr val="black"/>
                </a:solidFill>
                <a:latin typeface="Arial" charset="0"/>
              </a:rPr>
              <a:pPr algn="r" defTabSz="912813" fontAlgn="base">
                <a:spcBef>
                  <a:spcPct val="0"/>
                </a:spcBef>
                <a:spcAft>
                  <a:spcPct val="0"/>
                </a:spcAft>
              </a:pPr>
              <a:t>65</a:t>
            </a:fld>
            <a:endParaRPr lang="en-US" sz="1200" dirty="0">
              <a:solidFill>
                <a:prstClr val="black"/>
              </a:solidFill>
              <a:latin typeface="Arial" charset="0"/>
            </a:endParaRPr>
          </a:p>
        </p:txBody>
      </p:sp>
      <p:sp>
        <p:nvSpPr>
          <p:cNvPr id="253955" name="Slide Image Placeholder 1"/>
          <p:cNvSpPr>
            <a:spLocks noGrp="1" noRot="1" noChangeAspect="1" noTextEdit="1"/>
          </p:cNvSpPr>
          <p:nvPr>
            <p:ph type="sldImg"/>
          </p:nvPr>
        </p:nvSpPr>
        <p:spPr>
          <a:xfrm>
            <a:off x="1296988" y="696913"/>
            <a:ext cx="4575175" cy="3486150"/>
          </a:xfrm>
          <a:ln/>
        </p:spPr>
      </p:sp>
      <p:sp>
        <p:nvSpPr>
          <p:cNvPr id="253956" name="Notes Placeholder 2"/>
          <p:cNvSpPr>
            <a:spLocks noGrp="1"/>
          </p:cNvSpPr>
          <p:nvPr>
            <p:ph type="body" idx="1"/>
          </p:nvPr>
        </p:nvSpPr>
        <p:spPr>
          <a:noFill/>
          <a:ln/>
        </p:spPr>
        <p:txBody>
          <a:bodyPr/>
          <a:lstStyle/>
          <a:p>
            <a:endParaRPr lang="en-US" dirty="0"/>
          </a:p>
        </p:txBody>
      </p:sp>
      <p:sp>
        <p:nvSpPr>
          <p:cNvPr id="253957" name="Slide Number Placeholder 3"/>
          <p:cNvSpPr txBox="1">
            <a:spLocks noGrp="1"/>
          </p:cNvSpPr>
          <p:nvPr/>
        </p:nvSpPr>
        <p:spPr bwMode="auto">
          <a:xfrm>
            <a:off x="4061371" y="8829429"/>
            <a:ext cx="3106635" cy="464820"/>
          </a:xfrm>
          <a:prstGeom prst="rect">
            <a:avLst/>
          </a:prstGeom>
          <a:noFill/>
          <a:ln w="9525">
            <a:noFill/>
            <a:miter lim="800000"/>
            <a:headEnd/>
            <a:tailEnd/>
          </a:ln>
        </p:spPr>
        <p:txBody>
          <a:bodyPr lIns="91220" tIns="45610" rIns="91220" bIns="45610" anchor="b"/>
          <a:lstStyle/>
          <a:p>
            <a:pPr algn="r" defTabSz="912813" fontAlgn="base">
              <a:spcBef>
                <a:spcPct val="0"/>
              </a:spcBef>
              <a:spcAft>
                <a:spcPct val="0"/>
              </a:spcAft>
            </a:pPr>
            <a:fld id="{40514B33-1B86-4940-A803-2AC5CABE26AF}" type="slidenum">
              <a:rPr lang="en-US" sz="1200">
                <a:solidFill>
                  <a:prstClr val="black"/>
                </a:solidFill>
                <a:latin typeface="Arial" charset="0"/>
              </a:rPr>
              <a:pPr algn="r" defTabSz="912813" fontAlgn="base">
                <a:spcBef>
                  <a:spcPct val="0"/>
                </a:spcBef>
                <a:spcAft>
                  <a:spcPct val="0"/>
                </a:spcAft>
              </a:pPr>
              <a:t>65</a:t>
            </a:fld>
            <a:endParaRPr lang="en-US" sz="1200" dirty="0">
              <a:solidFill>
                <a:prstClr val="black"/>
              </a:solidFill>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201554D7-1B41-48A6-A1A3-AECC5BC29812}"/>
              </a:ext>
            </a:extLst>
          </p:cNvPr>
          <p:cNvSpPr>
            <a:spLocks noGrp="1" noRot="1" noChangeAspect="1" noChangeArrowheads="1" noTextEdit="1"/>
          </p:cNvSpPr>
          <p:nvPr>
            <p:ph type="sldImg"/>
          </p:nvPr>
        </p:nvSpPr>
        <p:spPr>
          <a:ln/>
        </p:spPr>
      </p:sp>
      <p:sp>
        <p:nvSpPr>
          <p:cNvPr id="124931" name="Notes Placeholder 2">
            <a:extLst>
              <a:ext uri="{FF2B5EF4-FFF2-40B4-BE49-F238E27FC236}">
                <a16:creationId xmlns:a16="http://schemas.microsoft.com/office/drawing/2014/main" id="{57F24DE9-D2F8-4C34-8BE1-05F975E3B3A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24932" name="Slide Number Placeholder 3">
            <a:extLst>
              <a:ext uri="{FF2B5EF4-FFF2-40B4-BE49-F238E27FC236}">
                <a16:creationId xmlns:a16="http://schemas.microsoft.com/office/drawing/2014/main" id="{6A3AFB3A-2627-46C9-8A83-FACEBCCAA59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1900">
                <a:solidFill>
                  <a:schemeClr val="tx1"/>
                </a:solidFill>
                <a:latin typeface="Garamond" panose="02020404030301010803" pitchFamily="18" charset="0"/>
              </a:defRPr>
            </a:lvl1pPr>
            <a:lvl2pPr marL="742950" indent="-285750" defTabSz="912813">
              <a:defRPr sz="1900">
                <a:solidFill>
                  <a:schemeClr val="tx1"/>
                </a:solidFill>
                <a:latin typeface="Garamond" panose="02020404030301010803" pitchFamily="18" charset="0"/>
              </a:defRPr>
            </a:lvl2pPr>
            <a:lvl3pPr marL="1143000" indent="-228600" defTabSz="912813">
              <a:defRPr sz="1900">
                <a:solidFill>
                  <a:schemeClr val="tx1"/>
                </a:solidFill>
                <a:latin typeface="Garamond" panose="02020404030301010803" pitchFamily="18" charset="0"/>
              </a:defRPr>
            </a:lvl3pPr>
            <a:lvl4pPr marL="1600200" indent="-228600" defTabSz="912813">
              <a:defRPr sz="1900">
                <a:solidFill>
                  <a:schemeClr val="tx1"/>
                </a:solidFill>
                <a:latin typeface="Garamond" panose="02020404030301010803" pitchFamily="18" charset="0"/>
              </a:defRPr>
            </a:lvl4pPr>
            <a:lvl5pPr marL="2057400" indent="-228600" defTabSz="912813">
              <a:defRPr sz="1900">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sz="1900">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sz="1900">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sz="1900">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sz="1900">
                <a:solidFill>
                  <a:schemeClr val="tx1"/>
                </a:solidFill>
                <a:latin typeface="Garamond" panose="02020404030301010803" pitchFamily="18" charset="0"/>
              </a:defRPr>
            </a:lvl9pPr>
          </a:lstStyle>
          <a:p>
            <a:fld id="{D1A8502E-BEEC-444D-9596-223FBFC2CDAF}" type="slidenum">
              <a:rPr lang="en-US" altLang="en-US" sz="1200" smtClean="0">
                <a:latin typeface="Arial" panose="020B0604020202020204" pitchFamily="34" charset="0"/>
              </a:rPr>
              <a:pPr/>
              <a:t>66</a:t>
            </a:fld>
            <a:endParaRPr lang="en-US" altLang="en-US" sz="120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E7442FF3-800E-4C78-B0C4-A136DA159889}"/>
              </a:ext>
            </a:extLst>
          </p:cNvPr>
          <p:cNvGrpSpPr>
            <a:grpSpLocks/>
          </p:cNvGrpSpPr>
          <p:nvPr/>
        </p:nvGrpSpPr>
        <p:grpSpPr bwMode="auto">
          <a:xfrm>
            <a:off x="0" y="0"/>
            <a:ext cx="9598025" cy="7307263"/>
            <a:chOff x="0" y="0"/>
            <a:chExt cx="5758" cy="4315"/>
          </a:xfrm>
        </p:grpSpPr>
        <p:grpSp>
          <p:nvGrpSpPr>
            <p:cNvPr id="5" name="Group 3">
              <a:extLst>
                <a:ext uri="{FF2B5EF4-FFF2-40B4-BE49-F238E27FC236}">
                  <a16:creationId xmlns:a16="http://schemas.microsoft.com/office/drawing/2014/main" id="{FAB1EC81-3FA2-40C3-B53C-BB668242BE28}"/>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A62DA1C4-C69B-4F45-AAD0-F958DF67FD3A}"/>
                  </a:ext>
                </a:extLst>
              </p:cNvPr>
              <p:cNvSpPr>
                <a:spLocks/>
              </p:cNvSpPr>
              <p:nvPr/>
            </p:nvSpPr>
            <p:spPr bwMode="hidden">
              <a:xfrm>
                <a:off x="1728" y="2644"/>
                <a:ext cx="2889"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9" name="Freeform 5">
                <a:extLst>
                  <a:ext uri="{FF2B5EF4-FFF2-40B4-BE49-F238E27FC236}">
                    <a16:creationId xmlns:a16="http://schemas.microsoft.com/office/drawing/2014/main" id="{A342B957-CD8C-4756-9FF3-64F4A0156959}"/>
                  </a:ext>
                </a:extLst>
              </p:cNvPr>
              <p:cNvSpPr>
                <a:spLocks/>
              </p:cNvSpPr>
              <p:nvPr/>
            </p:nvSpPr>
            <p:spPr bwMode="hidden">
              <a:xfrm>
                <a:off x="4169" y="2671"/>
                <a:ext cx="1270"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 name="Freeform 6">
                <a:extLst>
                  <a:ext uri="{FF2B5EF4-FFF2-40B4-BE49-F238E27FC236}">
                    <a16:creationId xmlns:a16="http://schemas.microsoft.com/office/drawing/2014/main" id="{BCC45F91-B5FC-48D9-8A4E-F89FAA23CB56}"/>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 name="Freeform 7">
                <a:extLst>
                  <a:ext uri="{FF2B5EF4-FFF2-40B4-BE49-F238E27FC236}">
                    <a16:creationId xmlns:a16="http://schemas.microsoft.com/office/drawing/2014/main" id="{1CC67307-68E1-4BCE-9336-BE1AC08DECC7}"/>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8">
                <a:extLst>
                  <a:ext uri="{FF2B5EF4-FFF2-40B4-BE49-F238E27FC236}">
                    <a16:creationId xmlns:a16="http://schemas.microsoft.com/office/drawing/2014/main" id="{268EF7EA-ED60-45F6-9639-2F4548D9B2E5}"/>
                  </a:ext>
                </a:extLst>
              </p:cNvPr>
              <p:cNvSpPr>
                <a:spLocks/>
              </p:cNvSpPr>
              <p:nvPr/>
            </p:nvSpPr>
            <p:spPr bwMode="hidden">
              <a:xfrm>
                <a:off x="4501" y="2317"/>
                <a:ext cx="1250"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6" name="Freeform 9">
              <a:extLst>
                <a:ext uri="{FF2B5EF4-FFF2-40B4-BE49-F238E27FC236}">
                  <a16:creationId xmlns:a16="http://schemas.microsoft.com/office/drawing/2014/main" id="{3CA761E3-3405-4C38-82B5-ACB7B139C8C0}"/>
                </a:ext>
              </a:extLst>
            </p:cNvPr>
            <p:cNvSpPr>
              <a:spLocks/>
            </p:cNvSpPr>
            <p:nvPr/>
          </p:nvSpPr>
          <p:spPr bwMode="hidden">
            <a:xfrm>
              <a:off x="3322" y="1341"/>
              <a:ext cx="1825" cy="1536"/>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7" name="Freeform 10">
              <a:extLst>
                <a:ext uri="{FF2B5EF4-FFF2-40B4-BE49-F238E27FC236}">
                  <a16:creationId xmlns:a16="http://schemas.microsoft.com/office/drawing/2014/main" id="{6F3032FA-ED10-4187-86B0-FE1E7B682AED}"/>
                </a:ext>
              </a:extLst>
            </p:cNvPr>
            <p:cNvSpPr>
              <a:spLocks/>
            </p:cNvSpPr>
            <p:nvPr/>
          </p:nvSpPr>
          <p:spPr bwMode="hidden">
            <a:xfrm>
              <a:off x="0" y="0"/>
              <a:ext cx="5758" cy="1776"/>
            </a:xfrm>
            <a:custGeom>
              <a:avLst/>
              <a:gdLst>
                <a:gd name="T0" fmla="*/ 0 w 5740"/>
                <a:gd name="T1" fmla="*/ 0 h 1906"/>
                <a:gd name="T2" fmla="*/ 0 w 5740"/>
                <a:gd name="T3" fmla="*/ 877 h 1906"/>
                <a:gd name="T4" fmla="*/ 5940 w 5740"/>
                <a:gd name="T5" fmla="*/ 877 h 1906"/>
                <a:gd name="T6" fmla="*/ 59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6875" name="Rectangle 11">
            <a:extLst>
              <a:ext uri="{FF2B5EF4-FFF2-40B4-BE49-F238E27FC236}">
                <a16:creationId xmlns:a16="http://schemas.microsoft.com/office/drawing/2014/main" id="{6221F253-7835-426E-A0D9-B98847CD6802}"/>
              </a:ext>
            </a:extLst>
          </p:cNvPr>
          <p:cNvSpPr>
            <a:spLocks noGrp="1" noChangeArrowheads="1"/>
          </p:cNvSpPr>
          <p:nvPr>
            <p:ph type="ctrTitle" sz="quarter"/>
          </p:nvPr>
        </p:nvSpPr>
        <p:spPr>
          <a:xfrm>
            <a:off x="720725" y="1852613"/>
            <a:ext cx="8159750" cy="2049462"/>
          </a:xfrm>
        </p:spPr>
        <p:txBody>
          <a:bodyPr/>
          <a:lstStyle>
            <a:lvl1pPr>
              <a:defRPr sz="6300"/>
            </a:lvl1pPr>
          </a:lstStyle>
          <a:p>
            <a:pPr lvl="0"/>
            <a:r>
              <a:rPr lang="en-US" altLang="en-US" noProof="0"/>
              <a:t>Click to edit Master title style</a:t>
            </a:r>
          </a:p>
        </p:txBody>
      </p:sp>
      <p:sp>
        <p:nvSpPr>
          <p:cNvPr id="36876" name="Rectangle 12">
            <a:extLst>
              <a:ext uri="{FF2B5EF4-FFF2-40B4-BE49-F238E27FC236}">
                <a16:creationId xmlns:a16="http://schemas.microsoft.com/office/drawing/2014/main" id="{DF38A966-E803-4A9E-87DD-12BBC887316E}"/>
              </a:ext>
            </a:extLst>
          </p:cNvPr>
          <p:cNvSpPr>
            <a:spLocks noGrp="1" noChangeArrowheads="1"/>
          </p:cNvSpPr>
          <p:nvPr>
            <p:ph type="subTitle" sz="quarter" idx="1"/>
          </p:nvPr>
        </p:nvSpPr>
        <p:spPr>
          <a:xfrm>
            <a:off x="1439863" y="4144963"/>
            <a:ext cx="6721475" cy="1870075"/>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13" name="Rectangle 13">
            <a:extLst>
              <a:ext uri="{FF2B5EF4-FFF2-40B4-BE49-F238E27FC236}">
                <a16:creationId xmlns:a16="http://schemas.microsoft.com/office/drawing/2014/main" id="{E82C69DA-BF28-4399-88AD-9999BD604B8F}"/>
              </a:ext>
            </a:extLst>
          </p:cNvPr>
          <p:cNvSpPr>
            <a:spLocks noGrp="1" noChangeArrowheads="1"/>
          </p:cNvSpPr>
          <p:nvPr>
            <p:ph type="dt" sz="quarter" idx="10"/>
          </p:nvPr>
        </p:nvSpPr>
        <p:spPr>
          <a:xfrm>
            <a:off x="479425" y="6664325"/>
            <a:ext cx="2241550" cy="508000"/>
          </a:xfrm>
        </p:spPr>
        <p:txBody>
          <a:bodyPr/>
          <a:lstStyle>
            <a:lvl1pPr>
              <a:defRPr/>
            </a:lvl1pPr>
          </a:lstStyle>
          <a:p>
            <a:pPr>
              <a:defRPr/>
            </a:pPr>
            <a:endParaRPr lang="en-US" altLang="en-US"/>
          </a:p>
        </p:txBody>
      </p:sp>
      <p:sp>
        <p:nvSpPr>
          <p:cNvPr id="14" name="Rectangle 14">
            <a:extLst>
              <a:ext uri="{FF2B5EF4-FFF2-40B4-BE49-F238E27FC236}">
                <a16:creationId xmlns:a16="http://schemas.microsoft.com/office/drawing/2014/main" id="{0822922F-3129-4E8B-B23C-0923D6513D62}"/>
              </a:ext>
            </a:extLst>
          </p:cNvPr>
          <p:cNvSpPr>
            <a:spLocks noGrp="1" noChangeArrowheads="1"/>
          </p:cNvSpPr>
          <p:nvPr>
            <p:ph type="ftr" sz="quarter" idx="11"/>
          </p:nvPr>
        </p:nvSpPr>
        <p:spPr>
          <a:xfrm>
            <a:off x="3279775" y="6669088"/>
            <a:ext cx="3041650" cy="508000"/>
          </a:xfrm>
        </p:spPr>
        <p:txBody>
          <a:bodyPr/>
          <a:lstStyle>
            <a:lvl1pPr>
              <a:defRPr/>
            </a:lvl1pPr>
          </a:lstStyle>
          <a:p>
            <a:pPr>
              <a:defRPr/>
            </a:pPr>
            <a:endParaRPr lang="en-US" altLang="en-US"/>
          </a:p>
        </p:txBody>
      </p:sp>
      <p:sp>
        <p:nvSpPr>
          <p:cNvPr id="15" name="Rectangle 15">
            <a:extLst>
              <a:ext uri="{FF2B5EF4-FFF2-40B4-BE49-F238E27FC236}">
                <a16:creationId xmlns:a16="http://schemas.microsoft.com/office/drawing/2014/main" id="{C532E4DF-7048-45C9-9ADE-FC8FE50751B4}"/>
              </a:ext>
            </a:extLst>
          </p:cNvPr>
          <p:cNvSpPr>
            <a:spLocks noGrp="1" noChangeArrowheads="1"/>
          </p:cNvSpPr>
          <p:nvPr>
            <p:ph type="sldNum" sz="quarter" idx="12"/>
          </p:nvPr>
        </p:nvSpPr>
        <p:spPr>
          <a:xfrm>
            <a:off x="6880225" y="6672263"/>
            <a:ext cx="2241550" cy="508000"/>
          </a:xfrm>
        </p:spPr>
        <p:txBody>
          <a:bodyPr/>
          <a:lstStyle>
            <a:lvl1pPr>
              <a:defRPr/>
            </a:lvl1pPr>
          </a:lstStyle>
          <a:p>
            <a:pPr>
              <a:defRPr/>
            </a:pPr>
            <a:fld id="{7C5ED323-BEE7-4ACB-91D4-69CCF2DB5868}" type="slidenum">
              <a:rPr lang="en-US" altLang="en-US"/>
              <a:pPr>
                <a:defRPr/>
              </a:pPr>
              <a:t>‹#›</a:t>
            </a:fld>
            <a:endParaRPr lang="en-US" altLang="en-US"/>
          </a:p>
        </p:txBody>
      </p:sp>
    </p:spTree>
    <p:extLst>
      <p:ext uri="{BB962C8B-B14F-4D97-AF65-F5344CB8AC3E}">
        <p14:creationId xmlns:p14="http://schemas.microsoft.com/office/powerpoint/2010/main" val="3863587469"/>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E8F87-823E-4A99-AEB2-43421C6D4D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F98FE3-0C87-4922-94F4-8FED849237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9631362-1840-42DD-9E1B-911768CDF090}"/>
              </a:ext>
            </a:extLst>
          </p:cNvPr>
          <p:cNvSpPr>
            <a:spLocks noGrp="1" noChangeArrowheads="1"/>
          </p:cNvSpPr>
          <p:nvPr>
            <p:ph type="dt" sz="half" idx="10"/>
          </p:nvPr>
        </p:nvSpPr>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3E04126F-3729-4D48-968F-9D78F3F342DD}"/>
              </a:ext>
            </a:extLst>
          </p:cNvPr>
          <p:cNvSpPr>
            <a:spLocks noGrp="1" noChangeArrowheads="1"/>
          </p:cNvSpPr>
          <p:nvPr>
            <p:ph type="sldNum" sz="quarter" idx="11"/>
          </p:nvPr>
        </p:nvSpPr>
        <p:spPr/>
        <p:txBody>
          <a:bodyPr/>
          <a:lstStyle>
            <a:lvl1pPr>
              <a:defRPr/>
            </a:lvl1pPr>
          </a:lstStyle>
          <a:p>
            <a:pPr>
              <a:defRPr/>
            </a:pPr>
            <a:fld id="{E3AAE036-73B0-408F-A549-6CB54C7882DE}" type="slidenum">
              <a:rPr lang="en-US" altLang="en-US"/>
              <a:pPr>
                <a:defRPr/>
              </a:pPr>
              <a:t>‹#›</a:t>
            </a:fld>
            <a:endParaRPr lang="en-US" altLang="en-US"/>
          </a:p>
        </p:txBody>
      </p:sp>
      <p:sp>
        <p:nvSpPr>
          <p:cNvPr id="6" name="Rectangle 14">
            <a:extLst>
              <a:ext uri="{FF2B5EF4-FFF2-40B4-BE49-F238E27FC236}">
                <a16:creationId xmlns:a16="http://schemas.microsoft.com/office/drawing/2014/main" id="{58D7515D-AC52-4288-9200-967052B9873A}"/>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914628761"/>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682CB-A4B2-4482-B74C-0F5355D52A64}"/>
              </a:ext>
            </a:extLst>
          </p:cNvPr>
          <p:cNvSpPr>
            <a:spLocks noGrp="1"/>
          </p:cNvSpPr>
          <p:nvPr>
            <p:ph type="title"/>
          </p:nvPr>
        </p:nvSpPr>
        <p:spPr>
          <a:xfrm>
            <a:off x="655638" y="1824038"/>
            <a:ext cx="8280400" cy="30432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E8321B-0502-4629-B0F0-BC6BAC09C435}"/>
              </a:ext>
            </a:extLst>
          </p:cNvPr>
          <p:cNvSpPr>
            <a:spLocks noGrp="1"/>
          </p:cNvSpPr>
          <p:nvPr>
            <p:ph type="body" idx="1"/>
          </p:nvPr>
        </p:nvSpPr>
        <p:spPr>
          <a:xfrm>
            <a:off x="655638" y="4895850"/>
            <a:ext cx="8280400" cy="16002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2">
            <a:extLst>
              <a:ext uri="{FF2B5EF4-FFF2-40B4-BE49-F238E27FC236}">
                <a16:creationId xmlns:a16="http://schemas.microsoft.com/office/drawing/2014/main" id="{F8F1D08B-70AF-4A3C-A750-D317F3719F70}"/>
              </a:ext>
            </a:extLst>
          </p:cNvPr>
          <p:cNvSpPr>
            <a:spLocks noGrp="1" noChangeArrowheads="1"/>
          </p:cNvSpPr>
          <p:nvPr>
            <p:ph type="dt" sz="half" idx="10"/>
          </p:nvPr>
        </p:nvSpPr>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75529B99-12EB-48E1-943A-C118BF3AAA05}"/>
              </a:ext>
            </a:extLst>
          </p:cNvPr>
          <p:cNvSpPr>
            <a:spLocks noGrp="1" noChangeArrowheads="1"/>
          </p:cNvSpPr>
          <p:nvPr>
            <p:ph type="sldNum" sz="quarter" idx="11"/>
          </p:nvPr>
        </p:nvSpPr>
        <p:spPr/>
        <p:txBody>
          <a:bodyPr/>
          <a:lstStyle>
            <a:lvl1pPr>
              <a:defRPr/>
            </a:lvl1pPr>
          </a:lstStyle>
          <a:p>
            <a:pPr>
              <a:defRPr/>
            </a:pPr>
            <a:fld id="{AE24BB47-4882-4638-B300-EA055C1A2CD4}" type="slidenum">
              <a:rPr lang="en-US" altLang="en-US"/>
              <a:pPr>
                <a:defRPr/>
              </a:pPr>
              <a:t>‹#›</a:t>
            </a:fld>
            <a:endParaRPr lang="en-US" altLang="en-US"/>
          </a:p>
        </p:txBody>
      </p:sp>
      <p:sp>
        <p:nvSpPr>
          <p:cNvPr id="6" name="Rectangle 14">
            <a:extLst>
              <a:ext uri="{FF2B5EF4-FFF2-40B4-BE49-F238E27FC236}">
                <a16:creationId xmlns:a16="http://schemas.microsoft.com/office/drawing/2014/main" id="{790A9BF4-CB0A-4BEE-BD0B-39BD0F3CC8C3}"/>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979338335"/>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92056-9C8C-4CF1-9608-2A31CAC82D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4AADDC-CFE1-4A8F-B76E-3BC835941A7C}"/>
              </a:ext>
            </a:extLst>
          </p:cNvPr>
          <p:cNvSpPr>
            <a:spLocks noGrp="1"/>
          </p:cNvSpPr>
          <p:nvPr>
            <p:ph sz="half" idx="1"/>
          </p:nvPr>
        </p:nvSpPr>
        <p:spPr>
          <a:xfrm>
            <a:off x="479425" y="1706563"/>
            <a:ext cx="4244975" cy="48275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FE6963-255A-4080-9327-AC98E1FE9B4F}"/>
              </a:ext>
            </a:extLst>
          </p:cNvPr>
          <p:cNvSpPr>
            <a:spLocks noGrp="1"/>
          </p:cNvSpPr>
          <p:nvPr>
            <p:ph sz="half" idx="2"/>
          </p:nvPr>
        </p:nvSpPr>
        <p:spPr>
          <a:xfrm>
            <a:off x="4876800" y="1706563"/>
            <a:ext cx="4244975" cy="48275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CC27DB2F-CA0A-417B-AE7E-062EE82D6DC8}"/>
              </a:ext>
            </a:extLst>
          </p:cNvPr>
          <p:cNvSpPr>
            <a:spLocks noGrp="1" noChangeArrowheads="1"/>
          </p:cNvSpPr>
          <p:nvPr>
            <p:ph type="dt" sz="half" idx="10"/>
          </p:nvPr>
        </p:nvSpPr>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62E81C11-90EE-4928-B0EF-8B2FBF3BE261}"/>
              </a:ext>
            </a:extLst>
          </p:cNvPr>
          <p:cNvSpPr>
            <a:spLocks noGrp="1" noChangeArrowheads="1"/>
          </p:cNvSpPr>
          <p:nvPr>
            <p:ph type="sldNum" sz="quarter" idx="11"/>
          </p:nvPr>
        </p:nvSpPr>
        <p:spPr/>
        <p:txBody>
          <a:bodyPr/>
          <a:lstStyle>
            <a:lvl1pPr>
              <a:defRPr/>
            </a:lvl1pPr>
          </a:lstStyle>
          <a:p>
            <a:pPr>
              <a:defRPr/>
            </a:pPr>
            <a:fld id="{B8E9AB56-DCAA-42C7-8C01-F7D31E353094}" type="slidenum">
              <a:rPr lang="en-US" altLang="en-US"/>
              <a:pPr>
                <a:defRPr/>
              </a:pPr>
              <a:t>‹#›</a:t>
            </a:fld>
            <a:endParaRPr lang="en-US" altLang="en-US"/>
          </a:p>
        </p:txBody>
      </p:sp>
      <p:sp>
        <p:nvSpPr>
          <p:cNvPr id="7" name="Rectangle 14">
            <a:extLst>
              <a:ext uri="{FF2B5EF4-FFF2-40B4-BE49-F238E27FC236}">
                <a16:creationId xmlns:a16="http://schemas.microsoft.com/office/drawing/2014/main" id="{95B01C9D-F30B-4D03-AE4D-FE73C167B3B7}"/>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078976241"/>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FD05A-CE5D-4983-98F9-4B1E46585036}"/>
              </a:ext>
            </a:extLst>
          </p:cNvPr>
          <p:cNvSpPr>
            <a:spLocks noGrp="1"/>
          </p:cNvSpPr>
          <p:nvPr>
            <p:ph type="title"/>
          </p:nvPr>
        </p:nvSpPr>
        <p:spPr>
          <a:xfrm>
            <a:off x="661988" y="388938"/>
            <a:ext cx="8280400" cy="14144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07D062-8F37-44D5-AFA1-6FDE33144609}"/>
              </a:ext>
            </a:extLst>
          </p:cNvPr>
          <p:cNvSpPr>
            <a:spLocks noGrp="1"/>
          </p:cNvSpPr>
          <p:nvPr>
            <p:ph type="body" idx="1"/>
          </p:nvPr>
        </p:nvSpPr>
        <p:spPr>
          <a:xfrm>
            <a:off x="661988" y="1793875"/>
            <a:ext cx="4060825" cy="8778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72319A5-7167-498D-A873-271D562501C9}"/>
              </a:ext>
            </a:extLst>
          </p:cNvPr>
          <p:cNvSpPr>
            <a:spLocks noGrp="1"/>
          </p:cNvSpPr>
          <p:nvPr>
            <p:ph sz="half" idx="2"/>
          </p:nvPr>
        </p:nvSpPr>
        <p:spPr>
          <a:xfrm>
            <a:off x="661988" y="2671763"/>
            <a:ext cx="4060825" cy="3930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14A36-4598-47E0-A10D-58D8E2A37A62}"/>
              </a:ext>
            </a:extLst>
          </p:cNvPr>
          <p:cNvSpPr>
            <a:spLocks noGrp="1"/>
          </p:cNvSpPr>
          <p:nvPr>
            <p:ph type="body" sz="quarter" idx="3"/>
          </p:nvPr>
        </p:nvSpPr>
        <p:spPr>
          <a:xfrm>
            <a:off x="4860925" y="1793875"/>
            <a:ext cx="4081463" cy="8778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339984A-0213-4733-8905-E0F572FBC438}"/>
              </a:ext>
            </a:extLst>
          </p:cNvPr>
          <p:cNvSpPr>
            <a:spLocks noGrp="1"/>
          </p:cNvSpPr>
          <p:nvPr>
            <p:ph sz="quarter" idx="4"/>
          </p:nvPr>
        </p:nvSpPr>
        <p:spPr>
          <a:xfrm>
            <a:off x="4860925" y="2671763"/>
            <a:ext cx="4081463" cy="3930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DBDB78D6-2441-4802-B663-B5FE4507CA09}"/>
              </a:ext>
            </a:extLst>
          </p:cNvPr>
          <p:cNvSpPr>
            <a:spLocks noGrp="1" noChangeArrowheads="1"/>
          </p:cNvSpPr>
          <p:nvPr>
            <p:ph type="dt" sz="half" idx="10"/>
          </p:nvPr>
        </p:nvSpPr>
        <p:spPr/>
        <p:txBody>
          <a:bodyPr/>
          <a:lstStyle>
            <a:lvl1pPr>
              <a:defRPr/>
            </a:lvl1pPr>
          </a:lstStyle>
          <a:p>
            <a:pPr>
              <a:defRPr/>
            </a:pPr>
            <a:endParaRPr lang="en-US" altLang="en-US"/>
          </a:p>
        </p:txBody>
      </p:sp>
      <p:sp>
        <p:nvSpPr>
          <p:cNvPr id="8" name="Rectangle 3">
            <a:extLst>
              <a:ext uri="{FF2B5EF4-FFF2-40B4-BE49-F238E27FC236}">
                <a16:creationId xmlns:a16="http://schemas.microsoft.com/office/drawing/2014/main" id="{897D5CD6-D061-44A6-9B6A-34A5724249E4}"/>
              </a:ext>
            </a:extLst>
          </p:cNvPr>
          <p:cNvSpPr>
            <a:spLocks noGrp="1" noChangeArrowheads="1"/>
          </p:cNvSpPr>
          <p:nvPr>
            <p:ph type="sldNum" sz="quarter" idx="11"/>
          </p:nvPr>
        </p:nvSpPr>
        <p:spPr/>
        <p:txBody>
          <a:bodyPr/>
          <a:lstStyle>
            <a:lvl1pPr>
              <a:defRPr/>
            </a:lvl1pPr>
          </a:lstStyle>
          <a:p>
            <a:pPr>
              <a:defRPr/>
            </a:pPr>
            <a:fld id="{BD454541-4592-47F1-B7E4-D080D9616ABC}" type="slidenum">
              <a:rPr lang="en-US" altLang="en-US"/>
              <a:pPr>
                <a:defRPr/>
              </a:pPr>
              <a:t>‹#›</a:t>
            </a:fld>
            <a:endParaRPr lang="en-US" altLang="en-US"/>
          </a:p>
        </p:txBody>
      </p:sp>
      <p:sp>
        <p:nvSpPr>
          <p:cNvPr id="9" name="Rectangle 14">
            <a:extLst>
              <a:ext uri="{FF2B5EF4-FFF2-40B4-BE49-F238E27FC236}">
                <a16:creationId xmlns:a16="http://schemas.microsoft.com/office/drawing/2014/main" id="{377B5862-D271-403C-9C4B-64DFB137955B}"/>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1703383489"/>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FFB8-2DE6-4DDC-89D8-BC023DCEEEBA}"/>
              </a:ext>
            </a:extLst>
          </p:cNvPr>
          <p:cNvSpPr>
            <a:spLocks noGrp="1"/>
          </p:cNvSpPr>
          <p:nvPr>
            <p:ph type="title"/>
          </p:nvPr>
        </p:nvSpPr>
        <p:spPr/>
        <p:txBody>
          <a:bodyPr/>
          <a:lstStyle/>
          <a:p>
            <a:r>
              <a:rPr lang="en-US"/>
              <a:t>Click to edit Master title style</a:t>
            </a:r>
          </a:p>
        </p:txBody>
      </p:sp>
      <p:sp>
        <p:nvSpPr>
          <p:cNvPr id="3" name="Date Placeholder 15">
            <a:extLst>
              <a:ext uri="{FF2B5EF4-FFF2-40B4-BE49-F238E27FC236}">
                <a16:creationId xmlns:a16="http://schemas.microsoft.com/office/drawing/2014/main" id="{99545A64-DEE8-4178-8F1F-B1A92351E4F0}"/>
              </a:ext>
            </a:extLst>
          </p:cNvPr>
          <p:cNvSpPr>
            <a:spLocks noGrp="1" noChangeArrowheads="1"/>
          </p:cNvSpPr>
          <p:nvPr>
            <p:ph type="dt" sz="half" idx="10"/>
          </p:nvPr>
        </p:nvSpPr>
        <p:spPr/>
        <p:txBody>
          <a:bodyPr/>
          <a:lstStyle>
            <a:lvl1pPr>
              <a:defRPr/>
            </a:lvl1pPr>
          </a:lstStyle>
          <a:p>
            <a:pPr>
              <a:defRPr/>
            </a:pPr>
            <a:endParaRPr lang="en-US" altLang="en-US"/>
          </a:p>
        </p:txBody>
      </p:sp>
      <p:sp>
        <p:nvSpPr>
          <p:cNvPr id="4" name="Slide Number Placeholder 16">
            <a:extLst>
              <a:ext uri="{FF2B5EF4-FFF2-40B4-BE49-F238E27FC236}">
                <a16:creationId xmlns:a16="http://schemas.microsoft.com/office/drawing/2014/main" id="{24C17EED-D766-46F4-840C-8A8601D89F9B}"/>
              </a:ext>
            </a:extLst>
          </p:cNvPr>
          <p:cNvSpPr>
            <a:spLocks noGrp="1" noChangeArrowheads="1"/>
          </p:cNvSpPr>
          <p:nvPr>
            <p:ph type="sldNum" sz="quarter" idx="11"/>
          </p:nvPr>
        </p:nvSpPr>
        <p:spPr/>
        <p:txBody>
          <a:bodyPr/>
          <a:lstStyle>
            <a:lvl1pPr>
              <a:defRPr/>
            </a:lvl1pPr>
          </a:lstStyle>
          <a:p>
            <a:pPr>
              <a:defRPr/>
            </a:pPr>
            <a:fld id="{64F46F65-34E1-45B6-BD69-D7A631D516D2}" type="slidenum">
              <a:rPr lang="en-US" altLang="en-US"/>
              <a:pPr>
                <a:defRPr/>
              </a:pPr>
              <a:t>‹#›</a:t>
            </a:fld>
            <a:endParaRPr lang="en-US" altLang="en-US"/>
          </a:p>
        </p:txBody>
      </p:sp>
      <p:sp>
        <p:nvSpPr>
          <p:cNvPr id="5" name="Rectangle 14">
            <a:extLst>
              <a:ext uri="{FF2B5EF4-FFF2-40B4-BE49-F238E27FC236}">
                <a16:creationId xmlns:a16="http://schemas.microsoft.com/office/drawing/2014/main" id="{9CA7A25C-385B-432D-8878-DA2A4EB2FCB7}"/>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142521614"/>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D11A250-E1F6-49A7-AE4D-C82E73DF3237}"/>
              </a:ext>
            </a:extLst>
          </p:cNvPr>
          <p:cNvSpPr>
            <a:spLocks noGrp="1" noChangeArrowheads="1"/>
          </p:cNvSpPr>
          <p:nvPr>
            <p:ph type="dt" sz="half" idx="10"/>
          </p:nvPr>
        </p:nvSpPr>
        <p:spPr/>
        <p:txBody>
          <a:bodyPr/>
          <a:lstStyle>
            <a:lvl1pPr>
              <a:defRPr/>
            </a:lvl1pPr>
          </a:lstStyle>
          <a:p>
            <a:pPr>
              <a:defRPr/>
            </a:pPr>
            <a:endParaRPr lang="en-US" altLang="en-US"/>
          </a:p>
        </p:txBody>
      </p:sp>
      <p:sp>
        <p:nvSpPr>
          <p:cNvPr id="3" name="Rectangle 3">
            <a:extLst>
              <a:ext uri="{FF2B5EF4-FFF2-40B4-BE49-F238E27FC236}">
                <a16:creationId xmlns:a16="http://schemas.microsoft.com/office/drawing/2014/main" id="{529BB790-BD84-464C-983A-F1043F44E534}"/>
              </a:ext>
            </a:extLst>
          </p:cNvPr>
          <p:cNvSpPr>
            <a:spLocks noGrp="1" noChangeArrowheads="1"/>
          </p:cNvSpPr>
          <p:nvPr>
            <p:ph type="sldNum" sz="quarter" idx="11"/>
          </p:nvPr>
        </p:nvSpPr>
        <p:spPr/>
        <p:txBody>
          <a:bodyPr/>
          <a:lstStyle>
            <a:lvl1pPr>
              <a:defRPr/>
            </a:lvl1pPr>
          </a:lstStyle>
          <a:p>
            <a:pPr>
              <a:defRPr/>
            </a:pPr>
            <a:fld id="{D56B30D4-2999-486F-B3A8-47C7038FDAE9}" type="slidenum">
              <a:rPr lang="en-US" altLang="en-US"/>
              <a:pPr>
                <a:defRPr/>
              </a:pPr>
              <a:t>‹#›</a:t>
            </a:fld>
            <a:endParaRPr lang="en-US" altLang="en-US"/>
          </a:p>
        </p:txBody>
      </p:sp>
      <p:sp>
        <p:nvSpPr>
          <p:cNvPr id="4" name="Rectangle 14">
            <a:extLst>
              <a:ext uri="{FF2B5EF4-FFF2-40B4-BE49-F238E27FC236}">
                <a16:creationId xmlns:a16="http://schemas.microsoft.com/office/drawing/2014/main" id="{1C53AE16-E2B9-4B35-91E9-FD86419F743B}"/>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4045687336"/>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E2A9E-6C7B-4207-A20F-A5E6C95C6367}"/>
              </a:ext>
            </a:extLst>
          </p:cNvPr>
          <p:cNvSpPr>
            <a:spLocks noGrp="1"/>
          </p:cNvSpPr>
          <p:nvPr>
            <p:ph type="title"/>
          </p:nvPr>
        </p:nvSpPr>
        <p:spPr>
          <a:xfrm>
            <a:off x="661988" y="487363"/>
            <a:ext cx="3095625" cy="170656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A825D8-6ACF-407E-B81D-3E9D93E0EE74}"/>
              </a:ext>
            </a:extLst>
          </p:cNvPr>
          <p:cNvSpPr>
            <a:spLocks noGrp="1"/>
          </p:cNvSpPr>
          <p:nvPr>
            <p:ph idx="1"/>
          </p:nvPr>
        </p:nvSpPr>
        <p:spPr>
          <a:xfrm>
            <a:off x="4081463" y="1052513"/>
            <a:ext cx="4860925" cy="51990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205BE2-3AE4-4A34-8479-01433ACDCAF3}"/>
              </a:ext>
            </a:extLst>
          </p:cNvPr>
          <p:cNvSpPr>
            <a:spLocks noGrp="1"/>
          </p:cNvSpPr>
          <p:nvPr>
            <p:ph type="body" sz="half" idx="2"/>
          </p:nvPr>
        </p:nvSpPr>
        <p:spPr>
          <a:xfrm>
            <a:off x="661988" y="2193925"/>
            <a:ext cx="3095625" cy="4065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2">
            <a:extLst>
              <a:ext uri="{FF2B5EF4-FFF2-40B4-BE49-F238E27FC236}">
                <a16:creationId xmlns:a16="http://schemas.microsoft.com/office/drawing/2014/main" id="{D94E11CC-C217-4D46-BD6B-9B712D6A67C8}"/>
              </a:ext>
            </a:extLst>
          </p:cNvPr>
          <p:cNvSpPr>
            <a:spLocks noGrp="1" noChangeArrowheads="1"/>
          </p:cNvSpPr>
          <p:nvPr>
            <p:ph type="dt" sz="half" idx="10"/>
          </p:nvPr>
        </p:nvSpPr>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67DF6870-5655-40A6-8993-8C7A8073BCE2}"/>
              </a:ext>
            </a:extLst>
          </p:cNvPr>
          <p:cNvSpPr>
            <a:spLocks noGrp="1" noChangeArrowheads="1"/>
          </p:cNvSpPr>
          <p:nvPr>
            <p:ph type="sldNum" sz="quarter" idx="11"/>
          </p:nvPr>
        </p:nvSpPr>
        <p:spPr/>
        <p:txBody>
          <a:bodyPr/>
          <a:lstStyle>
            <a:lvl1pPr>
              <a:defRPr/>
            </a:lvl1pPr>
          </a:lstStyle>
          <a:p>
            <a:pPr>
              <a:defRPr/>
            </a:pPr>
            <a:fld id="{E5325ADE-A8B3-4883-8881-AE8B5D5D6355}" type="slidenum">
              <a:rPr lang="en-US" altLang="en-US"/>
              <a:pPr>
                <a:defRPr/>
              </a:pPr>
              <a:t>‹#›</a:t>
            </a:fld>
            <a:endParaRPr lang="en-US" altLang="en-US"/>
          </a:p>
        </p:txBody>
      </p:sp>
      <p:sp>
        <p:nvSpPr>
          <p:cNvPr id="7" name="Rectangle 14">
            <a:extLst>
              <a:ext uri="{FF2B5EF4-FFF2-40B4-BE49-F238E27FC236}">
                <a16:creationId xmlns:a16="http://schemas.microsoft.com/office/drawing/2014/main" id="{10933806-F3F6-4BD8-B8D4-9FB4212AC738}"/>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028099131"/>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BAEB8-2D72-45B7-97CA-E8AEF7D81071}"/>
              </a:ext>
            </a:extLst>
          </p:cNvPr>
          <p:cNvSpPr>
            <a:spLocks noGrp="1"/>
          </p:cNvSpPr>
          <p:nvPr>
            <p:ph type="title"/>
          </p:nvPr>
        </p:nvSpPr>
        <p:spPr>
          <a:xfrm>
            <a:off x="661988" y="487363"/>
            <a:ext cx="3095625" cy="170656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484A8F-C7D2-4C07-9D1D-BAA0635959F9}"/>
              </a:ext>
            </a:extLst>
          </p:cNvPr>
          <p:cNvSpPr>
            <a:spLocks noGrp="1"/>
          </p:cNvSpPr>
          <p:nvPr>
            <p:ph type="pic" idx="1"/>
          </p:nvPr>
        </p:nvSpPr>
        <p:spPr>
          <a:xfrm>
            <a:off x="4081463" y="1052513"/>
            <a:ext cx="4860925" cy="5199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a:extLst>
              <a:ext uri="{FF2B5EF4-FFF2-40B4-BE49-F238E27FC236}">
                <a16:creationId xmlns:a16="http://schemas.microsoft.com/office/drawing/2014/main" id="{BDAFAB71-C241-43C2-B1D7-BDA355CB4236}"/>
              </a:ext>
            </a:extLst>
          </p:cNvPr>
          <p:cNvSpPr>
            <a:spLocks noGrp="1"/>
          </p:cNvSpPr>
          <p:nvPr>
            <p:ph type="body" sz="half" idx="2"/>
          </p:nvPr>
        </p:nvSpPr>
        <p:spPr>
          <a:xfrm>
            <a:off x="661988" y="2193925"/>
            <a:ext cx="3095625" cy="4065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2">
            <a:extLst>
              <a:ext uri="{FF2B5EF4-FFF2-40B4-BE49-F238E27FC236}">
                <a16:creationId xmlns:a16="http://schemas.microsoft.com/office/drawing/2014/main" id="{4C7A41B3-CD34-4DB1-B922-21826A77D839}"/>
              </a:ext>
            </a:extLst>
          </p:cNvPr>
          <p:cNvSpPr>
            <a:spLocks noGrp="1" noChangeArrowheads="1"/>
          </p:cNvSpPr>
          <p:nvPr>
            <p:ph type="dt" sz="half" idx="10"/>
          </p:nvPr>
        </p:nvSpPr>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70AFD400-4C62-499B-92CC-9530ECFF034A}"/>
              </a:ext>
            </a:extLst>
          </p:cNvPr>
          <p:cNvSpPr>
            <a:spLocks noGrp="1" noChangeArrowheads="1"/>
          </p:cNvSpPr>
          <p:nvPr>
            <p:ph type="sldNum" sz="quarter" idx="11"/>
          </p:nvPr>
        </p:nvSpPr>
        <p:spPr/>
        <p:txBody>
          <a:bodyPr/>
          <a:lstStyle>
            <a:lvl1pPr>
              <a:defRPr/>
            </a:lvl1pPr>
          </a:lstStyle>
          <a:p>
            <a:pPr>
              <a:defRPr/>
            </a:pPr>
            <a:fld id="{91973AEF-0716-44DF-8B6E-449D9E282140}" type="slidenum">
              <a:rPr lang="en-US" altLang="en-US"/>
              <a:pPr>
                <a:defRPr/>
              </a:pPr>
              <a:t>‹#›</a:t>
            </a:fld>
            <a:endParaRPr lang="en-US" altLang="en-US"/>
          </a:p>
        </p:txBody>
      </p:sp>
      <p:sp>
        <p:nvSpPr>
          <p:cNvPr id="7" name="Rectangle 14">
            <a:extLst>
              <a:ext uri="{FF2B5EF4-FFF2-40B4-BE49-F238E27FC236}">
                <a16:creationId xmlns:a16="http://schemas.microsoft.com/office/drawing/2014/main" id="{559A0EEC-41ED-40F1-B3DC-11DC3A6199F9}"/>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396306131"/>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A50D3-4EC1-4FDA-AEE8-16554EE6DB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822199-93B0-4172-9CAA-3B9FEE84447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0DF04A9E-D278-4E1E-A7FF-268D9A61228A}"/>
              </a:ext>
            </a:extLst>
          </p:cNvPr>
          <p:cNvSpPr>
            <a:spLocks noGrp="1" noChangeArrowheads="1"/>
          </p:cNvSpPr>
          <p:nvPr>
            <p:ph type="dt" sz="half" idx="10"/>
          </p:nvPr>
        </p:nvSpPr>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3D3D7495-1706-43EC-8AA4-11B2430982C9}"/>
              </a:ext>
            </a:extLst>
          </p:cNvPr>
          <p:cNvSpPr>
            <a:spLocks noGrp="1" noChangeArrowheads="1"/>
          </p:cNvSpPr>
          <p:nvPr>
            <p:ph type="sldNum" sz="quarter" idx="11"/>
          </p:nvPr>
        </p:nvSpPr>
        <p:spPr/>
        <p:txBody>
          <a:bodyPr/>
          <a:lstStyle>
            <a:lvl1pPr>
              <a:defRPr/>
            </a:lvl1pPr>
          </a:lstStyle>
          <a:p>
            <a:pPr>
              <a:defRPr/>
            </a:pPr>
            <a:fld id="{E88DD659-E9E9-4EF2-8AEC-AEBB462C47BB}" type="slidenum">
              <a:rPr lang="en-US" altLang="en-US"/>
              <a:pPr>
                <a:defRPr/>
              </a:pPr>
              <a:t>‹#›</a:t>
            </a:fld>
            <a:endParaRPr lang="en-US" altLang="en-US"/>
          </a:p>
        </p:txBody>
      </p:sp>
      <p:sp>
        <p:nvSpPr>
          <p:cNvPr id="6" name="Rectangle 14">
            <a:extLst>
              <a:ext uri="{FF2B5EF4-FFF2-40B4-BE49-F238E27FC236}">
                <a16:creationId xmlns:a16="http://schemas.microsoft.com/office/drawing/2014/main" id="{3992A22C-AAF4-4A23-ADFF-A4F114278DC9}"/>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526176808"/>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AE4046-8FA0-4040-8EFF-3E6EEA84705A}"/>
              </a:ext>
            </a:extLst>
          </p:cNvPr>
          <p:cNvSpPr>
            <a:spLocks noGrp="1"/>
          </p:cNvSpPr>
          <p:nvPr>
            <p:ph type="title" orient="vert"/>
          </p:nvPr>
        </p:nvSpPr>
        <p:spPr>
          <a:xfrm>
            <a:off x="6961188" y="293688"/>
            <a:ext cx="2160587" cy="624046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C53022-CD3F-4919-A7A5-8DCE0D7D8225}"/>
              </a:ext>
            </a:extLst>
          </p:cNvPr>
          <p:cNvSpPr>
            <a:spLocks noGrp="1"/>
          </p:cNvSpPr>
          <p:nvPr>
            <p:ph type="body" orient="vert" idx="1"/>
          </p:nvPr>
        </p:nvSpPr>
        <p:spPr>
          <a:xfrm>
            <a:off x="479425" y="293688"/>
            <a:ext cx="6329363" cy="62404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427E7923-5665-420F-8E4E-753101707A83}"/>
              </a:ext>
            </a:extLst>
          </p:cNvPr>
          <p:cNvSpPr>
            <a:spLocks noGrp="1" noChangeArrowheads="1"/>
          </p:cNvSpPr>
          <p:nvPr>
            <p:ph type="dt" sz="half" idx="10"/>
          </p:nvPr>
        </p:nvSpPr>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08EE5126-0612-40E9-9CD2-1C3DEADAEB4D}"/>
              </a:ext>
            </a:extLst>
          </p:cNvPr>
          <p:cNvSpPr>
            <a:spLocks noGrp="1" noChangeArrowheads="1"/>
          </p:cNvSpPr>
          <p:nvPr>
            <p:ph type="sldNum" sz="quarter" idx="11"/>
          </p:nvPr>
        </p:nvSpPr>
        <p:spPr/>
        <p:txBody>
          <a:bodyPr/>
          <a:lstStyle>
            <a:lvl1pPr>
              <a:defRPr/>
            </a:lvl1pPr>
          </a:lstStyle>
          <a:p>
            <a:pPr>
              <a:defRPr/>
            </a:pPr>
            <a:fld id="{ED77E4F5-C460-41E3-80D4-1A609C66F97A}" type="slidenum">
              <a:rPr lang="en-US" altLang="en-US"/>
              <a:pPr>
                <a:defRPr/>
              </a:pPr>
              <a:t>‹#›</a:t>
            </a:fld>
            <a:endParaRPr lang="en-US" altLang="en-US"/>
          </a:p>
        </p:txBody>
      </p:sp>
      <p:sp>
        <p:nvSpPr>
          <p:cNvPr id="6" name="Rectangle 14">
            <a:extLst>
              <a:ext uri="{FF2B5EF4-FFF2-40B4-BE49-F238E27FC236}">
                <a16:creationId xmlns:a16="http://schemas.microsoft.com/office/drawing/2014/main" id="{A09E972C-D786-4F29-9712-3EBA9577767F}"/>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281708508"/>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04CF7-CF15-4ED7-9647-6FCBF109E6D3}"/>
              </a:ext>
            </a:extLst>
          </p:cNvPr>
          <p:cNvSpPr>
            <a:spLocks noGrp="1"/>
          </p:cNvSpPr>
          <p:nvPr>
            <p:ph type="title"/>
          </p:nvPr>
        </p:nvSpPr>
        <p:spPr>
          <a:xfrm>
            <a:off x="479425" y="293688"/>
            <a:ext cx="8642350" cy="12192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5CBFF4-DAF7-4181-82CF-82D677134CBC}"/>
              </a:ext>
            </a:extLst>
          </p:cNvPr>
          <p:cNvSpPr>
            <a:spLocks noGrp="1"/>
          </p:cNvSpPr>
          <p:nvPr>
            <p:ph type="body" sz="half" idx="1"/>
          </p:nvPr>
        </p:nvSpPr>
        <p:spPr>
          <a:xfrm>
            <a:off x="479425" y="1706563"/>
            <a:ext cx="4244975" cy="48275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4B1940-7707-43D8-B5FE-4BD2626E0200}"/>
              </a:ext>
            </a:extLst>
          </p:cNvPr>
          <p:cNvSpPr>
            <a:spLocks noGrp="1"/>
          </p:cNvSpPr>
          <p:nvPr>
            <p:ph sz="half" idx="2"/>
          </p:nvPr>
        </p:nvSpPr>
        <p:spPr>
          <a:xfrm>
            <a:off x="4876800" y="1706563"/>
            <a:ext cx="4244975" cy="48275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D24C0AD2-E415-4433-AD61-57A7B8C9D3D8}"/>
              </a:ext>
            </a:extLst>
          </p:cNvPr>
          <p:cNvSpPr>
            <a:spLocks noGrp="1" noChangeArrowheads="1"/>
          </p:cNvSpPr>
          <p:nvPr>
            <p:ph type="dt" sz="half" idx="10"/>
          </p:nvPr>
        </p:nvSpPr>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E770CE56-63EC-484A-B569-9B9C91498D28}"/>
              </a:ext>
            </a:extLst>
          </p:cNvPr>
          <p:cNvSpPr>
            <a:spLocks noGrp="1" noChangeArrowheads="1"/>
          </p:cNvSpPr>
          <p:nvPr>
            <p:ph type="sldNum" sz="quarter" idx="11"/>
          </p:nvPr>
        </p:nvSpPr>
        <p:spPr/>
        <p:txBody>
          <a:bodyPr/>
          <a:lstStyle>
            <a:lvl1pPr>
              <a:defRPr/>
            </a:lvl1pPr>
          </a:lstStyle>
          <a:p>
            <a:pPr>
              <a:defRPr/>
            </a:pPr>
            <a:fld id="{86B65897-5BB3-437C-A488-C93DD8F3011F}" type="slidenum">
              <a:rPr lang="en-US" altLang="en-US"/>
              <a:pPr>
                <a:defRPr/>
              </a:pPr>
              <a:t>‹#›</a:t>
            </a:fld>
            <a:endParaRPr lang="en-US" altLang="en-US"/>
          </a:p>
        </p:txBody>
      </p:sp>
      <p:sp>
        <p:nvSpPr>
          <p:cNvPr id="7" name="Rectangle 14">
            <a:extLst>
              <a:ext uri="{FF2B5EF4-FFF2-40B4-BE49-F238E27FC236}">
                <a16:creationId xmlns:a16="http://schemas.microsoft.com/office/drawing/2014/main" id="{56FF1155-3B0B-4591-A2EA-9C4E6175459B}"/>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956031886"/>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FBBA-1534-48C0-916F-F11CD015BF64}"/>
              </a:ext>
            </a:extLst>
          </p:cNvPr>
          <p:cNvSpPr>
            <a:spLocks noGrp="1"/>
          </p:cNvSpPr>
          <p:nvPr>
            <p:ph type="title"/>
          </p:nvPr>
        </p:nvSpPr>
        <p:spPr>
          <a:xfrm>
            <a:off x="479425" y="293688"/>
            <a:ext cx="8642350" cy="12192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280E93D-1D77-4570-819C-AFFE4FC95FC1}"/>
              </a:ext>
            </a:extLst>
          </p:cNvPr>
          <p:cNvSpPr>
            <a:spLocks noGrp="1"/>
          </p:cNvSpPr>
          <p:nvPr>
            <p:ph sz="half" idx="1"/>
          </p:nvPr>
        </p:nvSpPr>
        <p:spPr>
          <a:xfrm>
            <a:off x="479425" y="1706563"/>
            <a:ext cx="8642350" cy="233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8278B4-E6C3-4BB0-A1DC-DC0BC6D8BDF0}"/>
              </a:ext>
            </a:extLst>
          </p:cNvPr>
          <p:cNvSpPr>
            <a:spLocks noGrp="1"/>
          </p:cNvSpPr>
          <p:nvPr>
            <p:ph type="body" sz="half" idx="2"/>
          </p:nvPr>
        </p:nvSpPr>
        <p:spPr>
          <a:xfrm>
            <a:off x="479425" y="4195763"/>
            <a:ext cx="8642350" cy="23383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41ADCAD0-3BF0-4E76-BD19-C80DC6A243DD}"/>
              </a:ext>
            </a:extLst>
          </p:cNvPr>
          <p:cNvSpPr>
            <a:spLocks noGrp="1" noChangeArrowheads="1"/>
          </p:cNvSpPr>
          <p:nvPr>
            <p:ph type="dt" sz="half" idx="10"/>
          </p:nvPr>
        </p:nvSpPr>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4DF438E5-CC43-40D0-ABE4-5E5190628AF9}"/>
              </a:ext>
            </a:extLst>
          </p:cNvPr>
          <p:cNvSpPr>
            <a:spLocks noGrp="1" noChangeArrowheads="1"/>
          </p:cNvSpPr>
          <p:nvPr>
            <p:ph type="sldNum" sz="quarter" idx="11"/>
          </p:nvPr>
        </p:nvSpPr>
        <p:spPr/>
        <p:txBody>
          <a:bodyPr/>
          <a:lstStyle>
            <a:lvl1pPr>
              <a:defRPr/>
            </a:lvl1pPr>
          </a:lstStyle>
          <a:p>
            <a:pPr>
              <a:defRPr/>
            </a:pPr>
            <a:fld id="{DAFC4176-B17E-46CE-84C6-E579BD910B41}" type="slidenum">
              <a:rPr lang="en-US" altLang="en-US"/>
              <a:pPr>
                <a:defRPr/>
              </a:pPr>
              <a:t>‹#›</a:t>
            </a:fld>
            <a:endParaRPr lang="en-US" altLang="en-US"/>
          </a:p>
        </p:txBody>
      </p:sp>
      <p:sp>
        <p:nvSpPr>
          <p:cNvPr id="7" name="Rectangle 14">
            <a:extLst>
              <a:ext uri="{FF2B5EF4-FFF2-40B4-BE49-F238E27FC236}">
                <a16:creationId xmlns:a16="http://schemas.microsoft.com/office/drawing/2014/main" id="{BE41E5D3-7AD9-44D1-A86E-B51436D9BF89}"/>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324594106"/>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DF56B-0B6B-4D6A-8E5B-B320467DED14}"/>
              </a:ext>
            </a:extLst>
          </p:cNvPr>
          <p:cNvSpPr>
            <a:spLocks noGrp="1"/>
          </p:cNvSpPr>
          <p:nvPr>
            <p:ph type="title" sz="quarter"/>
          </p:nvPr>
        </p:nvSpPr>
        <p:spPr>
          <a:xfrm>
            <a:off x="479425" y="293688"/>
            <a:ext cx="8642350" cy="12192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CA7D21-92CB-429F-A112-AF32F41E4305}"/>
              </a:ext>
            </a:extLst>
          </p:cNvPr>
          <p:cNvSpPr>
            <a:spLocks noGrp="1"/>
          </p:cNvSpPr>
          <p:nvPr>
            <p:ph sz="quarter" idx="1"/>
          </p:nvPr>
        </p:nvSpPr>
        <p:spPr>
          <a:xfrm>
            <a:off x="479425" y="1706563"/>
            <a:ext cx="4244975" cy="233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134FAE-DE2C-44D2-B47A-1E31C5051365}"/>
              </a:ext>
            </a:extLst>
          </p:cNvPr>
          <p:cNvSpPr>
            <a:spLocks noGrp="1"/>
          </p:cNvSpPr>
          <p:nvPr>
            <p:ph sz="quarter" idx="2"/>
          </p:nvPr>
        </p:nvSpPr>
        <p:spPr>
          <a:xfrm>
            <a:off x="4876800" y="1706563"/>
            <a:ext cx="4244975" cy="233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DBD1793F-C06F-41CD-A6E0-9E4FC88B6AF0}"/>
              </a:ext>
            </a:extLst>
          </p:cNvPr>
          <p:cNvSpPr>
            <a:spLocks noGrp="1"/>
          </p:cNvSpPr>
          <p:nvPr>
            <p:ph sz="quarter" idx="3"/>
          </p:nvPr>
        </p:nvSpPr>
        <p:spPr>
          <a:xfrm>
            <a:off x="479425" y="4195763"/>
            <a:ext cx="4244975" cy="23383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525D9CEA-B1D9-4EDE-87A8-29347692E272}"/>
              </a:ext>
            </a:extLst>
          </p:cNvPr>
          <p:cNvSpPr>
            <a:spLocks noGrp="1"/>
          </p:cNvSpPr>
          <p:nvPr>
            <p:ph sz="quarter" idx="4"/>
          </p:nvPr>
        </p:nvSpPr>
        <p:spPr>
          <a:xfrm>
            <a:off x="4876800" y="4195763"/>
            <a:ext cx="4244975" cy="23383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9EF28FFD-D094-4830-8F8C-E589623BCFE7}"/>
              </a:ext>
            </a:extLst>
          </p:cNvPr>
          <p:cNvSpPr>
            <a:spLocks noGrp="1" noChangeArrowheads="1"/>
          </p:cNvSpPr>
          <p:nvPr>
            <p:ph type="dt" sz="half" idx="10"/>
          </p:nvPr>
        </p:nvSpPr>
        <p:spPr/>
        <p:txBody>
          <a:bodyPr/>
          <a:lstStyle>
            <a:lvl1pPr>
              <a:defRPr/>
            </a:lvl1pPr>
          </a:lstStyle>
          <a:p>
            <a:pPr>
              <a:defRPr/>
            </a:pPr>
            <a:endParaRPr lang="en-US" altLang="en-US"/>
          </a:p>
        </p:txBody>
      </p:sp>
      <p:sp>
        <p:nvSpPr>
          <p:cNvPr id="8" name="Rectangle 3">
            <a:extLst>
              <a:ext uri="{FF2B5EF4-FFF2-40B4-BE49-F238E27FC236}">
                <a16:creationId xmlns:a16="http://schemas.microsoft.com/office/drawing/2014/main" id="{CE92F3D0-E9E0-4CFD-86F1-B75630B08A2F}"/>
              </a:ext>
            </a:extLst>
          </p:cNvPr>
          <p:cNvSpPr>
            <a:spLocks noGrp="1" noChangeArrowheads="1"/>
          </p:cNvSpPr>
          <p:nvPr>
            <p:ph type="sldNum" sz="quarter" idx="11"/>
          </p:nvPr>
        </p:nvSpPr>
        <p:spPr/>
        <p:txBody>
          <a:bodyPr/>
          <a:lstStyle>
            <a:lvl1pPr>
              <a:defRPr/>
            </a:lvl1pPr>
          </a:lstStyle>
          <a:p>
            <a:pPr>
              <a:defRPr/>
            </a:pPr>
            <a:fld id="{E6DE2E8F-293B-4F2A-9C9C-8818D1CE1B02}" type="slidenum">
              <a:rPr lang="en-US" altLang="en-US"/>
              <a:pPr>
                <a:defRPr/>
              </a:pPr>
              <a:t>‹#›</a:t>
            </a:fld>
            <a:endParaRPr lang="en-US" altLang="en-US"/>
          </a:p>
        </p:txBody>
      </p:sp>
      <p:sp>
        <p:nvSpPr>
          <p:cNvPr id="9" name="Rectangle 14">
            <a:extLst>
              <a:ext uri="{FF2B5EF4-FFF2-40B4-BE49-F238E27FC236}">
                <a16:creationId xmlns:a16="http://schemas.microsoft.com/office/drawing/2014/main" id="{3854CEEB-343E-4866-8306-9CC453C9EDC4}"/>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033673856"/>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9F3F1-1D05-4F53-8115-8E515439B29D}"/>
              </a:ext>
            </a:extLst>
          </p:cNvPr>
          <p:cNvSpPr>
            <a:spLocks noGrp="1"/>
          </p:cNvSpPr>
          <p:nvPr>
            <p:ph type="title"/>
          </p:nvPr>
        </p:nvSpPr>
        <p:spPr>
          <a:xfrm>
            <a:off x="479425" y="293688"/>
            <a:ext cx="8642350" cy="12192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CECEAC0-5C31-4FE0-8DE4-694F488AD5CD}"/>
              </a:ext>
            </a:extLst>
          </p:cNvPr>
          <p:cNvSpPr>
            <a:spLocks noGrp="1"/>
          </p:cNvSpPr>
          <p:nvPr>
            <p:ph sz="quarter" idx="1"/>
          </p:nvPr>
        </p:nvSpPr>
        <p:spPr>
          <a:xfrm>
            <a:off x="479425" y="1706563"/>
            <a:ext cx="4244975" cy="233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66678D-8DCA-48C2-8CAA-F7E8F6EABA48}"/>
              </a:ext>
            </a:extLst>
          </p:cNvPr>
          <p:cNvSpPr>
            <a:spLocks noGrp="1"/>
          </p:cNvSpPr>
          <p:nvPr>
            <p:ph sz="quarter" idx="2"/>
          </p:nvPr>
        </p:nvSpPr>
        <p:spPr>
          <a:xfrm>
            <a:off x="479425" y="4195763"/>
            <a:ext cx="4244975" cy="23383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D8CC64-74FE-4639-9B9A-73097ACEC52D}"/>
              </a:ext>
            </a:extLst>
          </p:cNvPr>
          <p:cNvSpPr>
            <a:spLocks noGrp="1"/>
          </p:cNvSpPr>
          <p:nvPr>
            <p:ph type="body" sz="half" idx="3"/>
          </p:nvPr>
        </p:nvSpPr>
        <p:spPr>
          <a:xfrm>
            <a:off x="4876800" y="1706563"/>
            <a:ext cx="4244975" cy="48275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a:extLst>
              <a:ext uri="{FF2B5EF4-FFF2-40B4-BE49-F238E27FC236}">
                <a16:creationId xmlns:a16="http://schemas.microsoft.com/office/drawing/2014/main" id="{16C41ABE-8977-4EB4-94D6-7BEC28E30791}"/>
              </a:ext>
            </a:extLst>
          </p:cNvPr>
          <p:cNvSpPr>
            <a:spLocks noGrp="1" noChangeArrowheads="1"/>
          </p:cNvSpPr>
          <p:nvPr>
            <p:ph type="dt" sz="half" idx="10"/>
          </p:nvPr>
        </p:nvSpPr>
        <p:spPr/>
        <p:txBody>
          <a:bodyPr/>
          <a:lstStyle>
            <a:lvl1pPr>
              <a:defRPr/>
            </a:lvl1pPr>
          </a:lstStyle>
          <a:p>
            <a:pPr>
              <a:defRPr/>
            </a:pPr>
            <a:endParaRPr lang="en-US" altLang="en-US"/>
          </a:p>
        </p:txBody>
      </p:sp>
      <p:sp>
        <p:nvSpPr>
          <p:cNvPr id="7" name="Rectangle 3">
            <a:extLst>
              <a:ext uri="{FF2B5EF4-FFF2-40B4-BE49-F238E27FC236}">
                <a16:creationId xmlns:a16="http://schemas.microsoft.com/office/drawing/2014/main" id="{F2A8EDCC-CE98-43E9-8F98-5200FDFE71C4}"/>
              </a:ext>
            </a:extLst>
          </p:cNvPr>
          <p:cNvSpPr>
            <a:spLocks noGrp="1" noChangeArrowheads="1"/>
          </p:cNvSpPr>
          <p:nvPr>
            <p:ph type="sldNum" sz="quarter" idx="11"/>
          </p:nvPr>
        </p:nvSpPr>
        <p:spPr/>
        <p:txBody>
          <a:bodyPr/>
          <a:lstStyle>
            <a:lvl1pPr>
              <a:defRPr/>
            </a:lvl1pPr>
          </a:lstStyle>
          <a:p>
            <a:pPr>
              <a:defRPr/>
            </a:pPr>
            <a:fld id="{56A8BC0B-9C9B-4D3B-8835-541E1ABEFC1B}" type="slidenum">
              <a:rPr lang="en-US" altLang="en-US"/>
              <a:pPr>
                <a:defRPr/>
              </a:pPr>
              <a:t>‹#›</a:t>
            </a:fld>
            <a:endParaRPr lang="en-US" altLang="en-US"/>
          </a:p>
        </p:txBody>
      </p:sp>
      <p:sp>
        <p:nvSpPr>
          <p:cNvPr id="8" name="Rectangle 14">
            <a:extLst>
              <a:ext uri="{FF2B5EF4-FFF2-40B4-BE49-F238E27FC236}">
                <a16:creationId xmlns:a16="http://schemas.microsoft.com/office/drawing/2014/main" id="{BB15B3D1-017E-43B2-BC9E-8895ECFD0B71}"/>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4052521244"/>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1E539-D3B4-4A9D-9F44-3964E5B6EA4D}"/>
              </a:ext>
            </a:extLst>
          </p:cNvPr>
          <p:cNvSpPr>
            <a:spLocks noGrp="1"/>
          </p:cNvSpPr>
          <p:nvPr>
            <p:ph type="title"/>
          </p:nvPr>
        </p:nvSpPr>
        <p:spPr>
          <a:xfrm>
            <a:off x="479425" y="293688"/>
            <a:ext cx="8642350" cy="12192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D1CBF490-FF0F-4910-95A6-0D9BBF87077C}"/>
              </a:ext>
            </a:extLst>
          </p:cNvPr>
          <p:cNvSpPr>
            <a:spLocks noGrp="1"/>
          </p:cNvSpPr>
          <p:nvPr>
            <p:ph sz="half" idx="1"/>
          </p:nvPr>
        </p:nvSpPr>
        <p:spPr>
          <a:xfrm>
            <a:off x="479425" y="1706563"/>
            <a:ext cx="4244975" cy="48275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370121-EC69-4ACC-901A-B69EF3F3EA84}"/>
              </a:ext>
            </a:extLst>
          </p:cNvPr>
          <p:cNvSpPr>
            <a:spLocks noGrp="1"/>
          </p:cNvSpPr>
          <p:nvPr>
            <p:ph type="body" sz="half" idx="2"/>
          </p:nvPr>
        </p:nvSpPr>
        <p:spPr>
          <a:xfrm>
            <a:off x="4876800" y="1706563"/>
            <a:ext cx="4244975" cy="48275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C74DE21E-5FBC-485C-BB3F-0AF111B40D85}"/>
              </a:ext>
            </a:extLst>
          </p:cNvPr>
          <p:cNvSpPr>
            <a:spLocks noGrp="1" noChangeArrowheads="1"/>
          </p:cNvSpPr>
          <p:nvPr>
            <p:ph type="dt" sz="half" idx="10"/>
          </p:nvPr>
        </p:nvSpPr>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186CC34C-16BC-4BD4-B247-0739B4BFD613}"/>
              </a:ext>
            </a:extLst>
          </p:cNvPr>
          <p:cNvSpPr>
            <a:spLocks noGrp="1" noChangeArrowheads="1"/>
          </p:cNvSpPr>
          <p:nvPr>
            <p:ph type="sldNum" sz="quarter" idx="11"/>
          </p:nvPr>
        </p:nvSpPr>
        <p:spPr/>
        <p:txBody>
          <a:bodyPr/>
          <a:lstStyle>
            <a:lvl1pPr>
              <a:defRPr/>
            </a:lvl1pPr>
          </a:lstStyle>
          <a:p>
            <a:pPr>
              <a:defRPr/>
            </a:pPr>
            <a:fld id="{595F634E-19FF-4097-8774-0803E21CC409}" type="slidenum">
              <a:rPr lang="en-US" altLang="en-US"/>
              <a:pPr>
                <a:defRPr/>
              </a:pPr>
              <a:t>‹#›</a:t>
            </a:fld>
            <a:endParaRPr lang="en-US" altLang="en-US"/>
          </a:p>
        </p:txBody>
      </p:sp>
      <p:sp>
        <p:nvSpPr>
          <p:cNvPr id="7" name="Rectangle 14">
            <a:extLst>
              <a:ext uri="{FF2B5EF4-FFF2-40B4-BE49-F238E27FC236}">
                <a16:creationId xmlns:a16="http://schemas.microsoft.com/office/drawing/2014/main" id="{9AC4C07E-22A7-4B0C-BC9C-2F7B2E44C27A}"/>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9618982"/>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C024C-5D2D-4EE9-9CEC-F404F23F79E4}"/>
              </a:ext>
            </a:extLst>
          </p:cNvPr>
          <p:cNvSpPr>
            <a:spLocks noGrp="1"/>
          </p:cNvSpPr>
          <p:nvPr>
            <p:ph type="title"/>
          </p:nvPr>
        </p:nvSpPr>
        <p:spPr>
          <a:xfrm>
            <a:off x="479425" y="293688"/>
            <a:ext cx="8642350" cy="1219200"/>
          </a:xfrm>
        </p:spPr>
        <p:txBody>
          <a:bodyPr/>
          <a:lstStyle/>
          <a:p>
            <a:r>
              <a:rPr lang="en-US"/>
              <a:t>Click to edit Master title style</a:t>
            </a:r>
          </a:p>
        </p:txBody>
      </p:sp>
      <p:sp>
        <p:nvSpPr>
          <p:cNvPr id="3" name="SmartArt Placeholder 2">
            <a:extLst>
              <a:ext uri="{FF2B5EF4-FFF2-40B4-BE49-F238E27FC236}">
                <a16:creationId xmlns:a16="http://schemas.microsoft.com/office/drawing/2014/main" id="{615F92E9-17E2-45AF-AB46-3385BCBA4F2E}"/>
              </a:ext>
            </a:extLst>
          </p:cNvPr>
          <p:cNvSpPr>
            <a:spLocks noGrp="1"/>
          </p:cNvSpPr>
          <p:nvPr>
            <p:ph type="dgm" idx="1"/>
          </p:nvPr>
        </p:nvSpPr>
        <p:spPr>
          <a:xfrm>
            <a:off x="479425" y="1706563"/>
            <a:ext cx="8642350" cy="4827587"/>
          </a:xfrm>
        </p:spPr>
        <p:txBody>
          <a:bodyPr/>
          <a:lstStyle/>
          <a:p>
            <a:pPr lvl="0"/>
            <a:endParaRPr lang="en-US" noProof="0"/>
          </a:p>
        </p:txBody>
      </p:sp>
      <p:sp>
        <p:nvSpPr>
          <p:cNvPr id="4" name="Rectangle 2">
            <a:extLst>
              <a:ext uri="{FF2B5EF4-FFF2-40B4-BE49-F238E27FC236}">
                <a16:creationId xmlns:a16="http://schemas.microsoft.com/office/drawing/2014/main" id="{EE4A1BA0-7EE5-4D8B-847E-28ABBE2ACCEB}"/>
              </a:ext>
            </a:extLst>
          </p:cNvPr>
          <p:cNvSpPr>
            <a:spLocks noGrp="1" noChangeArrowheads="1"/>
          </p:cNvSpPr>
          <p:nvPr>
            <p:ph type="dt" sz="half" idx="10"/>
          </p:nvPr>
        </p:nvSpPr>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C9D61672-087A-43D2-AF3B-CAFD970C8E85}"/>
              </a:ext>
            </a:extLst>
          </p:cNvPr>
          <p:cNvSpPr>
            <a:spLocks noGrp="1" noChangeArrowheads="1"/>
          </p:cNvSpPr>
          <p:nvPr>
            <p:ph type="sldNum" sz="quarter" idx="11"/>
          </p:nvPr>
        </p:nvSpPr>
        <p:spPr/>
        <p:txBody>
          <a:bodyPr/>
          <a:lstStyle>
            <a:lvl1pPr>
              <a:defRPr/>
            </a:lvl1pPr>
          </a:lstStyle>
          <a:p>
            <a:pPr>
              <a:defRPr/>
            </a:pPr>
            <a:fld id="{F3F91544-0AB4-4407-992F-2D643E0E65C9}" type="slidenum">
              <a:rPr lang="en-US" altLang="en-US"/>
              <a:pPr>
                <a:defRPr/>
              </a:pPr>
              <a:t>‹#›</a:t>
            </a:fld>
            <a:endParaRPr lang="en-US" altLang="en-US"/>
          </a:p>
        </p:txBody>
      </p:sp>
      <p:sp>
        <p:nvSpPr>
          <p:cNvPr id="6" name="Rectangle 14">
            <a:extLst>
              <a:ext uri="{FF2B5EF4-FFF2-40B4-BE49-F238E27FC236}">
                <a16:creationId xmlns:a16="http://schemas.microsoft.com/office/drawing/2014/main" id="{A32923CC-D15C-4384-A7E1-37597D105CBE}"/>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661331871"/>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C51D8-2DCF-426A-84D3-6B52851AD86C}"/>
              </a:ext>
            </a:extLst>
          </p:cNvPr>
          <p:cNvSpPr>
            <a:spLocks noGrp="1"/>
          </p:cNvSpPr>
          <p:nvPr>
            <p:ph type="title"/>
          </p:nvPr>
        </p:nvSpPr>
        <p:spPr>
          <a:xfrm>
            <a:off x="479425" y="293688"/>
            <a:ext cx="8642350" cy="12192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31FFA478-FB9A-4E34-BDEE-D0E0BA981388}"/>
              </a:ext>
            </a:extLst>
          </p:cNvPr>
          <p:cNvSpPr>
            <a:spLocks noGrp="1"/>
          </p:cNvSpPr>
          <p:nvPr>
            <p:ph type="tbl" idx="1"/>
          </p:nvPr>
        </p:nvSpPr>
        <p:spPr>
          <a:xfrm>
            <a:off x="479425" y="1706563"/>
            <a:ext cx="8642350" cy="4827587"/>
          </a:xfrm>
        </p:spPr>
        <p:txBody>
          <a:bodyPr/>
          <a:lstStyle/>
          <a:p>
            <a:pPr lvl="0"/>
            <a:endParaRPr lang="en-US" noProof="0"/>
          </a:p>
        </p:txBody>
      </p:sp>
      <p:sp>
        <p:nvSpPr>
          <p:cNvPr id="4" name="Rectangle 2">
            <a:extLst>
              <a:ext uri="{FF2B5EF4-FFF2-40B4-BE49-F238E27FC236}">
                <a16:creationId xmlns:a16="http://schemas.microsoft.com/office/drawing/2014/main" id="{0F0975AF-BC64-4D7A-8692-E9F07E6D2260}"/>
              </a:ext>
            </a:extLst>
          </p:cNvPr>
          <p:cNvSpPr>
            <a:spLocks noGrp="1" noChangeArrowheads="1"/>
          </p:cNvSpPr>
          <p:nvPr>
            <p:ph type="dt" sz="half" idx="10"/>
          </p:nvPr>
        </p:nvSpPr>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C6E8EF24-397B-405B-9FB0-4A87B2CF26E9}"/>
              </a:ext>
            </a:extLst>
          </p:cNvPr>
          <p:cNvSpPr>
            <a:spLocks noGrp="1" noChangeArrowheads="1"/>
          </p:cNvSpPr>
          <p:nvPr>
            <p:ph type="sldNum" sz="quarter" idx="11"/>
          </p:nvPr>
        </p:nvSpPr>
        <p:spPr/>
        <p:txBody>
          <a:bodyPr/>
          <a:lstStyle>
            <a:lvl1pPr>
              <a:defRPr/>
            </a:lvl1pPr>
          </a:lstStyle>
          <a:p>
            <a:pPr>
              <a:defRPr/>
            </a:pPr>
            <a:fld id="{27800CF1-CFE7-4FE4-96E6-9728C62B3D6D}" type="slidenum">
              <a:rPr lang="en-US" altLang="en-US"/>
              <a:pPr>
                <a:defRPr/>
              </a:pPr>
              <a:t>‹#›</a:t>
            </a:fld>
            <a:endParaRPr lang="en-US" altLang="en-US"/>
          </a:p>
        </p:txBody>
      </p:sp>
      <p:sp>
        <p:nvSpPr>
          <p:cNvPr id="6" name="Rectangle 14">
            <a:extLst>
              <a:ext uri="{FF2B5EF4-FFF2-40B4-BE49-F238E27FC236}">
                <a16:creationId xmlns:a16="http://schemas.microsoft.com/office/drawing/2014/main" id="{71E65215-668B-4287-90CA-18E8BCFAC5E5}"/>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4088467338"/>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AB01A1A0-F0AE-4474-8296-6980AF2E8564}"/>
              </a:ext>
            </a:extLst>
          </p:cNvPr>
          <p:cNvSpPr>
            <a:spLocks noGrp="1" noChangeArrowheads="1"/>
          </p:cNvSpPr>
          <p:nvPr>
            <p:ph type="dt" sz="half" idx="2"/>
          </p:nvPr>
        </p:nvSpPr>
        <p:spPr bwMode="auto">
          <a:xfrm>
            <a:off x="479425" y="6669088"/>
            <a:ext cx="224155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30" tIns="48265" rIns="96530" bIns="48265" numCol="1" anchor="b" anchorCtr="0" compatLnSpc="1">
            <a:prstTxWarp prst="textNoShape">
              <a:avLst/>
            </a:prstTxWarp>
          </a:bodyPr>
          <a:lstStyle>
            <a:lvl1pPr defTabSz="966788" eaLnBrk="1" hangingPunct="1">
              <a:defRPr sz="1300">
                <a:latin typeface="Arial" panose="020B0604020202020204" pitchFamily="34" charset="0"/>
              </a:defRPr>
            </a:lvl1pPr>
          </a:lstStyle>
          <a:p>
            <a:pPr>
              <a:defRPr/>
            </a:pPr>
            <a:endParaRPr lang="en-US" altLang="en-US"/>
          </a:p>
        </p:txBody>
      </p:sp>
      <p:sp>
        <p:nvSpPr>
          <p:cNvPr id="35843" name="Rectangle 3">
            <a:extLst>
              <a:ext uri="{FF2B5EF4-FFF2-40B4-BE49-F238E27FC236}">
                <a16:creationId xmlns:a16="http://schemas.microsoft.com/office/drawing/2014/main" id="{57CA9893-C3C7-43B8-AA58-531810C0A4FA}"/>
              </a:ext>
            </a:extLst>
          </p:cNvPr>
          <p:cNvSpPr>
            <a:spLocks noGrp="1" noChangeArrowheads="1"/>
          </p:cNvSpPr>
          <p:nvPr>
            <p:ph type="sldNum" sz="quarter" idx="4"/>
          </p:nvPr>
        </p:nvSpPr>
        <p:spPr bwMode="auto">
          <a:xfrm>
            <a:off x="6880225" y="6664325"/>
            <a:ext cx="224155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30" tIns="48265" rIns="96530" bIns="48265" numCol="1" anchor="b" anchorCtr="0" compatLnSpc="1">
            <a:prstTxWarp prst="textNoShape">
              <a:avLst/>
            </a:prstTxWarp>
          </a:bodyPr>
          <a:lstStyle>
            <a:lvl1pPr algn="r" defTabSz="966788" eaLnBrk="1" hangingPunct="1">
              <a:defRPr sz="1300">
                <a:latin typeface="Arial" panose="020B0604020202020204" pitchFamily="34" charset="0"/>
              </a:defRPr>
            </a:lvl1pPr>
          </a:lstStyle>
          <a:p>
            <a:pPr>
              <a:defRPr/>
            </a:pPr>
            <a:fld id="{96265FAD-B8BB-484A-B077-8DAF39CC8C07}" type="slidenum">
              <a:rPr lang="en-US" altLang="en-US"/>
              <a:pPr>
                <a:defRPr/>
              </a:pPr>
              <a:t>‹#›</a:t>
            </a:fld>
            <a:endParaRPr lang="en-US" altLang="en-US"/>
          </a:p>
        </p:txBody>
      </p:sp>
      <p:grpSp>
        <p:nvGrpSpPr>
          <p:cNvPr id="1028" name="Group 4">
            <a:extLst>
              <a:ext uri="{FF2B5EF4-FFF2-40B4-BE49-F238E27FC236}">
                <a16:creationId xmlns:a16="http://schemas.microsoft.com/office/drawing/2014/main" id="{16DB2DAD-4A3F-493F-912C-F7F783C0F330}"/>
              </a:ext>
            </a:extLst>
          </p:cNvPr>
          <p:cNvGrpSpPr>
            <a:grpSpLocks/>
          </p:cNvGrpSpPr>
          <p:nvPr/>
        </p:nvGrpSpPr>
        <p:grpSpPr bwMode="auto">
          <a:xfrm>
            <a:off x="0" y="0"/>
            <a:ext cx="9598025" cy="7307263"/>
            <a:chOff x="0" y="0"/>
            <a:chExt cx="5758" cy="4315"/>
          </a:xfrm>
        </p:grpSpPr>
        <p:grpSp>
          <p:nvGrpSpPr>
            <p:cNvPr id="1032" name="Group 5">
              <a:extLst>
                <a:ext uri="{FF2B5EF4-FFF2-40B4-BE49-F238E27FC236}">
                  <a16:creationId xmlns:a16="http://schemas.microsoft.com/office/drawing/2014/main" id="{FAD96A68-B3C5-4554-85BC-156E174C45CD}"/>
                </a:ext>
              </a:extLst>
            </p:cNvPr>
            <p:cNvGrpSpPr>
              <a:grpSpLocks/>
            </p:cNvGrpSpPr>
            <p:nvPr userDrawn="1"/>
          </p:nvGrpSpPr>
          <p:grpSpPr bwMode="auto">
            <a:xfrm>
              <a:off x="1728" y="2230"/>
              <a:ext cx="4027" cy="2085"/>
              <a:chOff x="1728" y="2230"/>
              <a:chExt cx="4027" cy="2085"/>
            </a:xfrm>
          </p:grpSpPr>
          <p:sp>
            <p:nvSpPr>
              <p:cNvPr id="35846" name="Freeform 6">
                <a:extLst>
                  <a:ext uri="{FF2B5EF4-FFF2-40B4-BE49-F238E27FC236}">
                    <a16:creationId xmlns:a16="http://schemas.microsoft.com/office/drawing/2014/main" id="{A037A788-8795-4514-9797-C3405797A6B6}"/>
                  </a:ext>
                </a:extLst>
              </p:cNvPr>
              <p:cNvSpPr>
                <a:spLocks/>
              </p:cNvSpPr>
              <p:nvPr/>
            </p:nvSpPr>
            <p:spPr bwMode="hidden">
              <a:xfrm>
                <a:off x="1728" y="2644"/>
                <a:ext cx="2889"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5847" name="Freeform 7">
                <a:extLst>
                  <a:ext uri="{FF2B5EF4-FFF2-40B4-BE49-F238E27FC236}">
                    <a16:creationId xmlns:a16="http://schemas.microsoft.com/office/drawing/2014/main" id="{1D4418F4-78B5-4519-BCA6-03C7FBCB1C44}"/>
                  </a:ext>
                </a:extLst>
              </p:cNvPr>
              <p:cNvSpPr>
                <a:spLocks/>
              </p:cNvSpPr>
              <p:nvPr/>
            </p:nvSpPr>
            <p:spPr bwMode="hidden">
              <a:xfrm>
                <a:off x="4169" y="2671"/>
                <a:ext cx="1270"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5848" name="Freeform 8">
                <a:extLst>
                  <a:ext uri="{FF2B5EF4-FFF2-40B4-BE49-F238E27FC236}">
                    <a16:creationId xmlns:a16="http://schemas.microsoft.com/office/drawing/2014/main" id="{409532A6-E680-4050-8E84-76242FC03E66}"/>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38" name="Freeform 9">
                <a:extLst>
                  <a:ext uri="{FF2B5EF4-FFF2-40B4-BE49-F238E27FC236}">
                    <a16:creationId xmlns:a16="http://schemas.microsoft.com/office/drawing/2014/main" id="{F8BCE31A-AD69-447C-8298-61A9ED110EBD}"/>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50" name="Freeform 10">
                <a:extLst>
                  <a:ext uri="{FF2B5EF4-FFF2-40B4-BE49-F238E27FC236}">
                    <a16:creationId xmlns:a16="http://schemas.microsoft.com/office/drawing/2014/main" id="{208345A9-DBE6-4EFF-907F-990D62C05302}"/>
                  </a:ext>
                </a:extLst>
              </p:cNvPr>
              <p:cNvSpPr>
                <a:spLocks/>
              </p:cNvSpPr>
              <p:nvPr/>
            </p:nvSpPr>
            <p:spPr bwMode="hidden">
              <a:xfrm>
                <a:off x="4501" y="2317"/>
                <a:ext cx="1250"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35851" name="Freeform 11">
              <a:extLst>
                <a:ext uri="{FF2B5EF4-FFF2-40B4-BE49-F238E27FC236}">
                  <a16:creationId xmlns:a16="http://schemas.microsoft.com/office/drawing/2014/main" id="{5A066758-AAF4-4CDB-9093-E9009458E6FD}"/>
                </a:ext>
              </a:extLst>
            </p:cNvPr>
            <p:cNvSpPr>
              <a:spLocks/>
            </p:cNvSpPr>
            <p:nvPr/>
          </p:nvSpPr>
          <p:spPr bwMode="hidden">
            <a:xfrm>
              <a:off x="3322" y="1341"/>
              <a:ext cx="1825" cy="1536"/>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34" name="Freeform 12">
              <a:extLst>
                <a:ext uri="{FF2B5EF4-FFF2-40B4-BE49-F238E27FC236}">
                  <a16:creationId xmlns:a16="http://schemas.microsoft.com/office/drawing/2014/main" id="{E5A2F362-27D2-450E-AF38-2C0FD3DC5D0E}"/>
                </a:ext>
              </a:extLst>
            </p:cNvPr>
            <p:cNvSpPr>
              <a:spLocks/>
            </p:cNvSpPr>
            <p:nvPr/>
          </p:nvSpPr>
          <p:spPr bwMode="hidden">
            <a:xfrm>
              <a:off x="0" y="0"/>
              <a:ext cx="5758" cy="1776"/>
            </a:xfrm>
            <a:custGeom>
              <a:avLst/>
              <a:gdLst>
                <a:gd name="T0" fmla="*/ 0 w 5740"/>
                <a:gd name="T1" fmla="*/ 0 h 1906"/>
                <a:gd name="T2" fmla="*/ 0 w 5740"/>
                <a:gd name="T3" fmla="*/ 877 h 1906"/>
                <a:gd name="T4" fmla="*/ 5940 w 5740"/>
                <a:gd name="T5" fmla="*/ 877 h 1906"/>
                <a:gd name="T6" fmla="*/ 59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5853" name="Rectangle 13">
            <a:extLst>
              <a:ext uri="{FF2B5EF4-FFF2-40B4-BE49-F238E27FC236}">
                <a16:creationId xmlns:a16="http://schemas.microsoft.com/office/drawing/2014/main" id="{A37955C0-10E4-4BAD-BC2B-065480440360}"/>
              </a:ext>
            </a:extLst>
          </p:cNvPr>
          <p:cNvSpPr>
            <a:spLocks noGrp="1" noRot="1" noChangeArrowheads="1"/>
          </p:cNvSpPr>
          <p:nvPr>
            <p:ph type="title"/>
          </p:nvPr>
        </p:nvSpPr>
        <p:spPr bwMode="auto">
          <a:xfrm>
            <a:off x="479425" y="293688"/>
            <a:ext cx="864235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30" tIns="48265" rIns="96530" bIns="48265" numCol="1" anchor="ctr" anchorCtr="0" compatLnSpc="1">
            <a:prstTxWarp prst="textNoShape">
              <a:avLst/>
            </a:prstTxWarp>
          </a:bodyPr>
          <a:lstStyle/>
          <a:p>
            <a:pPr lvl="0"/>
            <a:r>
              <a:rPr lang="en-US" altLang="en-US"/>
              <a:t>Click to edit Master title style</a:t>
            </a:r>
          </a:p>
        </p:txBody>
      </p:sp>
      <p:sp>
        <p:nvSpPr>
          <p:cNvPr id="35854" name="Rectangle 14">
            <a:extLst>
              <a:ext uri="{FF2B5EF4-FFF2-40B4-BE49-F238E27FC236}">
                <a16:creationId xmlns:a16="http://schemas.microsoft.com/office/drawing/2014/main" id="{09FD7D44-04F0-4D8D-B0C1-928271D6FF76}"/>
              </a:ext>
            </a:extLst>
          </p:cNvPr>
          <p:cNvSpPr>
            <a:spLocks noGrp="1" noChangeArrowheads="1"/>
          </p:cNvSpPr>
          <p:nvPr>
            <p:ph type="ftr" sz="quarter" idx="3"/>
          </p:nvPr>
        </p:nvSpPr>
        <p:spPr bwMode="auto">
          <a:xfrm>
            <a:off x="3279775" y="6664325"/>
            <a:ext cx="304165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30" tIns="48265" rIns="96530" bIns="48265" numCol="1" anchor="b" anchorCtr="0" compatLnSpc="1">
            <a:prstTxWarp prst="textNoShape">
              <a:avLst/>
            </a:prstTxWarp>
          </a:bodyPr>
          <a:lstStyle>
            <a:lvl1pPr algn="ctr" defTabSz="966788" eaLnBrk="1" hangingPunct="1">
              <a:defRPr sz="1300">
                <a:latin typeface="Arial" panose="020B0604020202020204" pitchFamily="34" charset="0"/>
              </a:defRPr>
            </a:lvl1pPr>
          </a:lstStyle>
          <a:p>
            <a:pPr>
              <a:defRPr/>
            </a:pPr>
            <a:endParaRPr lang="en-US" altLang="en-US"/>
          </a:p>
        </p:txBody>
      </p:sp>
      <p:sp>
        <p:nvSpPr>
          <p:cNvPr id="35855" name="Rectangle 15">
            <a:extLst>
              <a:ext uri="{FF2B5EF4-FFF2-40B4-BE49-F238E27FC236}">
                <a16:creationId xmlns:a16="http://schemas.microsoft.com/office/drawing/2014/main" id="{B0EFA6AC-EA85-43ED-942A-CE559B978FEC}"/>
              </a:ext>
            </a:extLst>
          </p:cNvPr>
          <p:cNvSpPr>
            <a:spLocks noGrp="1" noChangeArrowheads="1"/>
          </p:cNvSpPr>
          <p:nvPr>
            <p:ph type="body" idx="1"/>
          </p:nvPr>
        </p:nvSpPr>
        <p:spPr bwMode="auto">
          <a:xfrm>
            <a:off x="479425" y="1706563"/>
            <a:ext cx="8642350" cy="482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30" tIns="48265" rIns="96530" bIns="4826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 id="2147484114" r:id="rId15"/>
    <p:sldLayoutId id="2147484115" r:id="rId16"/>
    <p:sldLayoutId id="2147484116" r:id="rId17"/>
    <p:sldLayoutId id="2147484117" r:id="rId18"/>
  </p:sldLayoutIdLst>
  <p:transition>
    <p:random/>
  </p:transition>
  <p:txStyles>
    <p:titleStyle>
      <a:lvl1pPr algn="ctr" defTabSz="966788" rtl="0" eaLnBrk="0" fontAlgn="base" hangingPunct="0">
        <a:spcBef>
          <a:spcPct val="0"/>
        </a:spcBef>
        <a:spcAft>
          <a:spcPct val="0"/>
        </a:spcAft>
        <a:defRPr sz="4700" b="1" kern="1200">
          <a:solidFill>
            <a:schemeClr val="tx2"/>
          </a:solidFill>
          <a:effectLst>
            <a:outerShdw blurRad="38100" dist="38100" dir="2700000" algn="tl">
              <a:srgbClr val="000000"/>
            </a:outerShdw>
          </a:effectLst>
          <a:latin typeface="+mj-lt"/>
          <a:ea typeface="+mj-ea"/>
          <a:cs typeface="+mj-cs"/>
        </a:defRPr>
      </a:lvl1pPr>
      <a:lvl2pPr algn="ctr" defTabSz="966788" rtl="0" eaLnBrk="0" fontAlgn="base" hangingPunct="0">
        <a:spcBef>
          <a:spcPct val="0"/>
        </a:spcBef>
        <a:spcAft>
          <a:spcPct val="0"/>
        </a:spcAft>
        <a:defRPr sz="4700" b="1">
          <a:solidFill>
            <a:schemeClr val="tx2"/>
          </a:solidFill>
          <a:effectLst>
            <a:outerShdw blurRad="38100" dist="38100" dir="2700000" algn="tl">
              <a:srgbClr val="000000"/>
            </a:outerShdw>
          </a:effectLst>
          <a:latin typeface="Garamond" panose="02020404030301010803" pitchFamily="18" charset="0"/>
        </a:defRPr>
      </a:lvl2pPr>
      <a:lvl3pPr algn="ctr" defTabSz="966788" rtl="0" eaLnBrk="0" fontAlgn="base" hangingPunct="0">
        <a:spcBef>
          <a:spcPct val="0"/>
        </a:spcBef>
        <a:spcAft>
          <a:spcPct val="0"/>
        </a:spcAft>
        <a:defRPr sz="4700" b="1">
          <a:solidFill>
            <a:schemeClr val="tx2"/>
          </a:solidFill>
          <a:effectLst>
            <a:outerShdw blurRad="38100" dist="38100" dir="2700000" algn="tl">
              <a:srgbClr val="000000"/>
            </a:outerShdw>
          </a:effectLst>
          <a:latin typeface="Garamond" panose="02020404030301010803" pitchFamily="18" charset="0"/>
        </a:defRPr>
      </a:lvl3pPr>
      <a:lvl4pPr algn="ctr" defTabSz="966788" rtl="0" eaLnBrk="0" fontAlgn="base" hangingPunct="0">
        <a:spcBef>
          <a:spcPct val="0"/>
        </a:spcBef>
        <a:spcAft>
          <a:spcPct val="0"/>
        </a:spcAft>
        <a:defRPr sz="4700" b="1">
          <a:solidFill>
            <a:schemeClr val="tx2"/>
          </a:solidFill>
          <a:effectLst>
            <a:outerShdw blurRad="38100" dist="38100" dir="2700000" algn="tl">
              <a:srgbClr val="000000"/>
            </a:outerShdw>
          </a:effectLst>
          <a:latin typeface="Garamond" panose="02020404030301010803" pitchFamily="18" charset="0"/>
        </a:defRPr>
      </a:lvl4pPr>
      <a:lvl5pPr algn="ctr" defTabSz="966788" rtl="0" eaLnBrk="0" fontAlgn="base" hangingPunct="0">
        <a:spcBef>
          <a:spcPct val="0"/>
        </a:spcBef>
        <a:spcAft>
          <a:spcPct val="0"/>
        </a:spcAft>
        <a:defRPr sz="4700" b="1">
          <a:solidFill>
            <a:schemeClr val="tx2"/>
          </a:solidFill>
          <a:effectLst>
            <a:outerShdw blurRad="38100" dist="38100" dir="2700000" algn="tl">
              <a:srgbClr val="000000"/>
            </a:outerShdw>
          </a:effectLst>
          <a:latin typeface="Garamond" panose="02020404030301010803" pitchFamily="18" charset="0"/>
        </a:defRPr>
      </a:lvl5pPr>
      <a:lvl6pPr marL="457200" algn="ctr" defTabSz="966788" rtl="0" fontAlgn="base">
        <a:spcBef>
          <a:spcPct val="0"/>
        </a:spcBef>
        <a:spcAft>
          <a:spcPct val="0"/>
        </a:spcAft>
        <a:defRPr sz="4700" b="1">
          <a:solidFill>
            <a:schemeClr val="tx2"/>
          </a:solidFill>
          <a:effectLst>
            <a:outerShdw blurRad="38100" dist="38100" dir="2700000" algn="tl">
              <a:srgbClr val="000000"/>
            </a:outerShdw>
          </a:effectLst>
          <a:latin typeface="Garamond" panose="02020404030301010803" pitchFamily="18" charset="0"/>
        </a:defRPr>
      </a:lvl6pPr>
      <a:lvl7pPr marL="914400" algn="ctr" defTabSz="966788" rtl="0" fontAlgn="base">
        <a:spcBef>
          <a:spcPct val="0"/>
        </a:spcBef>
        <a:spcAft>
          <a:spcPct val="0"/>
        </a:spcAft>
        <a:defRPr sz="4700" b="1">
          <a:solidFill>
            <a:schemeClr val="tx2"/>
          </a:solidFill>
          <a:effectLst>
            <a:outerShdw blurRad="38100" dist="38100" dir="2700000" algn="tl">
              <a:srgbClr val="000000"/>
            </a:outerShdw>
          </a:effectLst>
          <a:latin typeface="Garamond" panose="02020404030301010803" pitchFamily="18" charset="0"/>
        </a:defRPr>
      </a:lvl7pPr>
      <a:lvl8pPr marL="1371600" algn="ctr" defTabSz="966788" rtl="0" fontAlgn="base">
        <a:spcBef>
          <a:spcPct val="0"/>
        </a:spcBef>
        <a:spcAft>
          <a:spcPct val="0"/>
        </a:spcAft>
        <a:defRPr sz="4700" b="1">
          <a:solidFill>
            <a:schemeClr val="tx2"/>
          </a:solidFill>
          <a:effectLst>
            <a:outerShdw blurRad="38100" dist="38100" dir="2700000" algn="tl">
              <a:srgbClr val="000000"/>
            </a:outerShdw>
          </a:effectLst>
          <a:latin typeface="Garamond" panose="02020404030301010803" pitchFamily="18" charset="0"/>
        </a:defRPr>
      </a:lvl8pPr>
      <a:lvl9pPr marL="1828800" algn="ctr" defTabSz="966788" rtl="0" fontAlgn="base">
        <a:spcBef>
          <a:spcPct val="0"/>
        </a:spcBef>
        <a:spcAft>
          <a:spcPct val="0"/>
        </a:spcAft>
        <a:defRPr sz="4700" b="1">
          <a:solidFill>
            <a:schemeClr val="tx2"/>
          </a:solidFill>
          <a:effectLst>
            <a:outerShdw blurRad="38100" dist="38100" dir="2700000" algn="tl">
              <a:srgbClr val="000000"/>
            </a:outerShdw>
          </a:effectLst>
          <a:latin typeface="Garamond" panose="02020404030301010803" pitchFamily="18" charset="0"/>
        </a:defRPr>
      </a:lvl9pPr>
    </p:titleStyle>
    <p:bodyStyle>
      <a:lvl1pPr marL="361950" indent="-361950" algn="l" defTabSz="966788" rtl="0" eaLnBrk="0" fontAlgn="base" hangingPunct="0">
        <a:spcBef>
          <a:spcPct val="20000"/>
        </a:spcBef>
        <a:spcAft>
          <a:spcPct val="0"/>
        </a:spcAft>
        <a:buClr>
          <a:schemeClr val="hlink"/>
        </a:buClr>
        <a:buSzPct val="70000"/>
        <a:buFont typeface="Wingdings" panose="05000000000000000000" pitchFamily="2" charset="2"/>
        <a:buChar char="n"/>
        <a:defRPr sz="3400" kern="1200">
          <a:solidFill>
            <a:schemeClr val="tx1"/>
          </a:solidFill>
          <a:effectLst>
            <a:outerShdw blurRad="38100" dist="38100" dir="2700000" algn="tl">
              <a:srgbClr val="000000"/>
            </a:outerShdw>
          </a:effectLst>
          <a:latin typeface="+mn-lt"/>
          <a:ea typeface="+mn-ea"/>
          <a:cs typeface="+mn-cs"/>
        </a:defRPr>
      </a:lvl1pPr>
      <a:lvl2pPr marL="785813" indent="-303213" algn="l" defTabSz="966788" rtl="0" eaLnBrk="0" fontAlgn="base" hangingPunct="0">
        <a:spcBef>
          <a:spcPct val="20000"/>
        </a:spcBef>
        <a:spcAft>
          <a:spcPct val="0"/>
        </a:spcAft>
        <a:buClr>
          <a:schemeClr val="accent2"/>
        </a:buClr>
        <a:buSzPct val="70000"/>
        <a:buFont typeface="Wingdings" panose="05000000000000000000" pitchFamily="2" charset="2"/>
        <a:buChar char="n"/>
        <a:defRPr sz="3000" kern="1200">
          <a:solidFill>
            <a:schemeClr val="tx1"/>
          </a:solidFill>
          <a:effectLst>
            <a:outerShdw blurRad="38100" dist="38100" dir="2700000" algn="tl">
              <a:srgbClr val="000000"/>
            </a:outerShdw>
          </a:effectLst>
          <a:latin typeface="+mn-lt"/>
          <a:ea typeface="+mn-ea"/>
          <a:cs typeface="+mn-cs"/>
        </a:defRPr>
      </a:lvl2pPr>
      <a:lvl3pPr marL="1208088" indent="-241300" algn="l" defTabSz="966788" rtl="0" eaLnBrk="0" fontAlgn="base" hangingPunct="0">
        <a:spcBef>
          <a:spcPct val="20000"/>
        </a:spcBef>
        <a:spcAft>
          <a:spcPct val="0"/>
        </a:spcAft>
        <a:buClr>
          <a:schemeClr val="tx2"/>
        </a:buClr>
        <a:buSzPct val="70000"/>
        <a:buFont typeface="Wingdings" panose="05000000000000000000" pitchFamily="2" charset="2"/>
        <a:buChar char="n"/>
        <a:defRPr sz="2500" kern="1200">
          <a:solidFill>
            <a:schemeClr val="tx1"/>
          </a:solidFill>
          <a:effectLst>
            <a:outerShdw blurRad="38100" dist="38100" dir="2700000" algn="tl">
              <a:srgbClr val="000000"/>
            </a:outerShdw>
          </a:effectLst>
          <a:latin typeface="+mn-lt"/>
          <a:ea typeface="+mn-ea"/>
          <a:cs typeface="+mn-cs"/>
        </a:defRPr>
      </a:lvl3pPr>
      <a:lvl4pPr marL="1692275" indent="-242888" algn="l" defTabSz="966788" rtl="0" eaLnBrk="0" fontAlgn="base" hangingPunct="0">
        <a:spcBef>
          <a:spcPct val="20000"/>
        </a:spcBef>
        <a:spcAft>
          <a:spcPct val="0"/>
        </a:spcAft>
        <a:buClr>
          <a:schemeClr val="accent2"/>
        </a:buClr>
        <a:buSzPct val="70000"/>
        <a:buFont typeface="Wingdings" panose="05000000000000000000" pitchFamily="2" charset="2"/>
        <a:buChar char="n"/>
        <a:defRPr sz="2100" kern="1200">
          <a:solidFill>
            <a:schemeClr val="tx1"/>
          </a:solidFill>
          <a:effectLst>
            <a:outerShdw blurRad="38100" dist="38100" dir="2700000" algn="tl">
              <a:srgbClr val="000000"/>
            </a:outerShdw>
          </a:effectLst>
          <a:latin typeface="+mn-lt"/>
          <a:ea typeface="+mn-ea"/>
          <a:cs typeface="+mn-cs"/>
        </a:defRPr>
      </a:lvl4pPr>
      <a:lvl5pPr marL="2174875" indent="-241300" algn="l" defTabSz="966788" rtl="0" eaLnBrk="0" fontAlgn="base" hangingPunct="0">
        <a:spcBef>
          <a:spcPct val="20000"/>
        </a:spcBef>
        <a:spcAft>
          <a:spcPct val="0"/>
        </a:spcAft>
        <a:buClr>
          <a:schemeClr val="hlink"/>
        </a:buClr>
        <a:buSzPct val="70000"/>
        <a:buFont typeface="Wingdings" panose="05000000000000000000" pitchFamily="2" charset="2"/>
        <a:buChar char="n"/>
        <a:defRPr sz="21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mlDrawing" Target="../drawings/vmlDrawing1.vml"/><Relationship Id="rId1" Type="http://schemas.openxmlformats.org/officeDocument/2006/relationships/themeOverride" Target="../theme/themeOverride4.xml"/><Relationship Id="rId5" Type="http://schemas.openxmlformats.org/officeDocument/2006/relationships/image" Target="../media/image24.png"/><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4.xml"/><Relationship Id="rId5" Type="http://schemas.openxmlformats.org/officeDocument/2006/relationships/comments" Target="../comments/comment1.xm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4.xml"/><Relationship Id="rId5" Type="http://schemas.openxmlformats.org/officeDocument/2006/relationships/comments" Target="../comments/comment2.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45.jpeg"/><Relationship Id="rId1" Type="http://schemas.openxmlformats.org/officeDocument/2006/relationships/slideLayout" Target="../slideLayouts/slideLayout14.xml"/><Relationship Id="rId6" Type="http://schemas.openxmlformats.org/officeDocument/2006/relationships/comments" Target="../comments/comment3.xml"/><Relationship Id="rId5" Type="http://schemas.openxmlformats.org/officeDocument/2006/relationships/image" Target="../media/image47.jpeg"/><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5.jpeg"/><Relationship Id="rId1" Type="http://schemas.openxmlformats.org/officeDocument/2006/relationships/slideLayout" Target="../slideLayouts/slideLayout14.xml"/><Relationship Id="rId6" Type="http://schemas.openxmlformats.org/officeDocument/2006/relationships/comments" Target="../comments/comment4.xml"/><Relationship Id="rId5" Type="http://schemas.openxmlformats.org/officeDocument/2006/relationships/image" Target="../media/image50.jpeg"/><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13.xml"/><Relationship Id="rId1" Type="http://schemas.openxmlformats.org/officeDocument/2006/relationships/themeOverride" Target="../theme/themeOverride8.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12.xml"/><Relationship Id="rId1" Type="http://schemas.openxmlformats.org/officeDocument/2006/relationships/themeOverride" Target="../theme/themeOverride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59.png"/><Relationship Id="rId4" Type="http://schemas.openxmlformats.org/officeDocument/2006/relationships/oleObject" Target="../embeddings/oleObject2.bin"/></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mlDrawing" Target="../drawings/vmlDrawing4.vml"/><Relationship Id="rId1" Type="http://schemas.openxmlformats.org/officeDocument/2006/relationships/themeOverride" Target="../theme/themeOverride10.xml"/><Relationship Id="rId5" Type="http://schemas.openxmlformats.org/officeDocument/2006/relationships/image" Target="../media/image61.png"/><Relationship Id="rId4" Type="http://schemas.openxmlformats.org/officeDocument/2006/relationships/oleObject" Target="../embeddings/oleObject4.bin"/></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4" name="Rectangle 8">
            <a:extLst>
              <a:ext uri="{FF2B5EF4-FFF2-40B4-BE49-F238E27FC236}">
                <a16:creationId xmlns:a16="http://schemas.microsoft.com/office/drawing/2014/main" id="{DFC309CE-1E1C-4D6D-B21C-C9586C202E67}"/>
              </a:ext>
            </a:extLst>
          </p:cNvPr>
          <p:cNvSpPr>
            <a:spLocks noGrp="1" noRot="1" noChangeArrowheads="1"/>
          </p:cNvSpPr>
          <p:nvPr>
            <p:ph type="title"/>
          </p:nvPr>
        </p:nvSpPr>
        <p:spPr>
          <a:xfrm>
            <a:off x="479425" y="293688"/>
            <a:ext cx="8642350" cy="2068512"/>
          </a:xfrm>
        </p:spPr>
        <p:txBody>
          <a:bodyPr/>
          <a:lstStyle/>
          <a:p>
            <a:pPr eaLnBrk="1" hangingPunct="1">
              <a:defRPr/>
            </a:pPr>
            <a:r>
              <a:rPr lang="en-US" altLang="en-US">
                <a:solidFill>
                  <a:schemeClr val="hlink"/>
                </a:solidFill>
              </a:rPr>
              <a:t>It’s Great to Be a </a:t>
            </a:r>
            <a:br>
              <a:rPr lang="en-US" altLang="en-US">
                <a:solidFill>
                  <a:schemeClr val="hlink"/>
                </a:solidFill>
              </a:rPr>
            </a:br>
            <a:r>
              <a:rPr lang="en-US" altLang="en-US">
                <a:solidFill>
                  <a:schemeClr val="hlink"/>
                </a:solidFill>
              </a:rPr>
              <a:t>Signal Mountain Lion !</a:t>
            </a:r>
          </a:p>
        </p:txBody>
      </p:sp>
      <p:pic>
        <p:nvPicPr>
          <p:cNvPr id="34819" name="Picture 11" descr="presidents_logo">
            <a:extLst>
              <a:ext uri="{FF2B5EF4-FFF2-40B4-BE49-F238E27FC236}">
                <a16:creationId xmlns:a16="http://schemas.microsoft.com/office/drawing/2014/main" id="{6F5F7795-2BB2-4CC2-8852-4CFD01EA5CD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124200" y="2895600"/>
            <a:ext cx="3143250" cy="322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93931EA6-77B8-439D-94E2-4111D6175A94}"/>
              </a:ext>
            </a:extLst>
          </p:cNvPr>
          <p:cNvSpPr>
            <a:spLocks noGrp="1" noRot="1" noChangeArrowheads="1"/>
          </p:cNvSpPr>
          <p:nvPr>
            <p:ph type="title"/>
          </p:nvPr>
        </p:nvSpPr>
        <p:spPr/>
        <p:txBody>
          <a:bodyPr/>
          <a:lstStyle/>
          <a:p>
            <a:pPr eaLnBrk="1" hangingPunct="1">
              <a:defRPr/>
            </a:pPr>
            <a:r>
              <a:rPr lang="en-US" altLang="en-US" dirty="0">
                <a:solidFill>
                  <a:schemeClr val="hlink"/>
                </a:solidFill>
              </a:rPr>
              <a:t>Lions Clubs International</a:t>
            </a:r>
            <a:br>
              <a:rPr lang="en-US" altLang="en-US" dirty="0">
                <a:solidFill>
                  <a:schemeClr val="hlink"/>
                </a:solidFill>
              </a:rPr>
            </a:br>
            <a:r>
              <a:rPr lang="en-US" altLang="en-US" dirty="0">
                <a:solidFill>
                  <a:schemeClr val="hlink"/>
                </a:solidFill>
              </a:rPr>
              <a:t>100 Years of Service</a:t>
            </a:r>
          </a:p>
        </p:txBody>
      </p:sp>
      <p:sp>
        <p:nvSpPr>
          <p:cNvPr id="48131" name="Rectangle 3">
            <a:extLst>
              <a:ext uri="{FF2B5EF4-FFF2-40B4-BE49-F238E27FC236}">
                <a16:creationId xmlns:a16="http://schemas.microsoft.com/office/drawing/2014/main" id="{4D557CF1-41C1-480A-A4AC-D84C98BF7237}"/>
              </a:ext>
            </a:extLst>
          </p:cNvPr>
          <p:cNvSpPr>
            <a:spLocks noGrp="1" noChangeArrowheads="1"/>
          </p:cNvSpPr>
          <p:nvPr>
            <p:ph type="body" sz="half" idx="1"/>
          </p:nvPr>
        </p:nvSpPr>
        <p:spPr>
          <a:xfrm>
            <a:off x="479425" y="1447800"/>
            <a:ext cx="5159375" cy="5380038"/>
          </a:xfrm>
        </p:spPr>
        <p:txBody>
          <a:bodyPr/>
          <a:lstStyle/>
          <a:p>
            <a:pPr eaLnBrk="1" hangingPunct="1">
              <a:buFont typeface="Wingdings" panose="05000000000000000000" pitchFamily="2" charset="2"/>
              <a:buNone/>
              <a:defRPr/>
            </a:pPr>
            <a:endParaRPr lang="en-US" altLang="en-US" sz="1000" dirty="0"/>
          </a:p>
          <a:p>
            <a:pPr eaLnBrk="1" hangingPunct="1">
              <a:defRPr/>
            </a:pPr>
            <a:r>
              <a:rPr lang="en-US" altLang="en-US" sz="2300" dirty="0"/>
              <a:t>LCI is the largest and most effective community service organization in the world, founded in 1917 by Melvin Jones.</a:t>
            </a:r>
          </a:p>
          <a:p>
            <a:pPr eaLnBrk="1" hangingPunct="1">
              <a:defRPr/>
            </a:pPr>
            <a:r>
              <a:rPr lang="en-US" altLang="en-US" sz="2300" dirty="0"/>
              <a:t>1.425 million members in 210 countries and geographic areas.</a:t>
            </a:r>
          </a:p>
          <a:p>
            <a:pPr eaLnBrk="1" hangingPunct="1">
              <a:defRPr/>
            </a:pPr>
            <a:r>
              <a:rPr lang="en-US" altLang="en-US" sz="2300" dirty="0"/>
              <a:t>Approximately 47,000 clubs.</a:t>
            </a:r>
          </a:p>
          <a:p>
            <a:pPr eaLnBrk="1" hangingPunct="1">
              <a:buFont typeface="Wingdings" panose="05000000000000000000" pitchFamily="2" charset="2"/>
              <a:buNone/>
              <a:defRPr/>
            </a:pPr>
            <a:endParaRPr lang="en-US" altLang="en-US" sz="1000" dirty="0"/>
          </a:p>
          <a:p>
            <a:pPr eaLnBrk="1" hangingPunct="1">
              <a:defRPr/>
            </a:pPr>
            <a:r>
              <a:rPr lang="en-US" altLang="en-US" sz="2000" dirty="0"/>
              <a:t>Mission:  To be the global leader in community and humanitarian service. To </a:t>
            </a:r>
            <a:r>
              <a:rPr lang="en-US" altLang="en-US" sz="2000" dirty="0">
                <a:solidFill>
                  <a:srgbClr val="FF0000"/>
                </a:solidFill>
              </a:rPr>
              <a:t>empower volunteers </a:t>
            </a:r>
            <a:r>
              <a:rPr lang="en-US" altLang="en-US" sz="2000" dirty="0"/>
              <a:t>to serve their communities, meet humanitarian needs, encourage peace and promote international understanding through Lions clubs. </a:t>
            </a:r>
          </a:p>
          <a:p>
            <a:pPr eaLnBrk="1" hangingPunct="1">
              <a:buFont typeface="Wingdings" panose="05000000000000000000" pitchFamily="2" charset="2"/>
              <a:buNone/>
              <a:defRPr/>
            </a:pPr>
            <a:endParaRPr lang="en-US" altLang="en-US" sz="1000" dirty="0"/>
          </a:p>
          <a:p>
            <a:pPr eaLnBrk="1" hangingPunct="1">
              <a:defRPr/>
            </a:pPr>
            <a:r>
              <a:rPr lang="en-US" altLang="en-US" sz="2300" b="1" dirty="0">
                <a:solidFill>
                  <a:schemeClr val="hlink"/>
                </a:solidFill>
              </a:rPr>
              <a:t>“WE SERVE”</a:t>
            </a:r>
            <a:r>
              <a:rPr lang="en-US" altLang="en-US" sz="2300" dirty="0"/>
              <a:t> is our motto</a:t>
            </a:r>
          </a:p>
        </p:txBody>
      </p:sp>
      <p:pic>
        <p:nvPicPr>
          <p:cNvPr id="35844" name="Picture 4" descr="LionLogo4c">
            <a:extLst>
              <a:ext uri="{FF2B5EF4-FFF2-40B4-BE49-F238E27FC236}">
                <a16:creationId xmlns:a16="http://schemas.microsoft.com/office/drawing/2014/main" id="{8DE4AC34-124B-4F4F-B483-E3E4D3DEBA4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943600" y="2362200"/>
            <a:ext cx="3440113" cy="326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93931EA6-77B8-439D-94E2-4111D6175A94}"/>
              </a:ext>
            </a:extLst>
          </p:cNvPr>
          <p:cNvSpPr>
            <a:spLocks noGrp="1" noRot="1" noChangeArrowheads="1"/>
          </p:cNvSpPr>
          <p:nvPr>
            <p:ph type="title"/>
          </p:nvPr>
        </p:nvSpPr>
        <p:spPr/>
        <p:txBody>
          <a:bodyPr/>
          <a:lstStyle/>
          <a:p>
            <a:pPr eaLnBrk="1" hangingPunct="1">
              <a:defRPr/>
            </a:pPr>
            <a:r>
              <a:rPr lang="en-US" altLang="en-US" dirty="0">
                <a:solidFill>
                  <a:schemeClr val="hlink"/>
                </a:solidFill>
              </a:rPr>
              <a:t>Lions Clubs International</a:t>
            </a:r>
            <a:br>
              <a:rPr lang="en-US" altLang="en-US" dirty="0">
                <a:solidFill>
                  <a:schemeClr val="hlink"/>
                </a:solidFill>
              </a:rPr>
            </a:br>
            <a:r>
              <a:rPr lang="en-US" altLang="en-US" u="sng" dirty="0">
                <a:solidFill>
                  <a:schemeClr val="hlink"/>
                </a:solidFill>
              </a:rPr>
              <a:t>is an Association of Lions Clubs</a:t>
            </a:r>
            <a:r>
              <a:rPr lang="en-US" altLang="en-US" dirty="0">
                <a:solidFill>
                  <a:schemeClr val="hlink"/>
                </a:solidFill>
              </a:rPr>
              <a:t>. </a:t>
            </a:r>
          </a:p>
        </p:txBody>
      </p:sp>
      <p:sp>
        <p:nvSpPr>
          <p:cNvPr id="48131" name="Rectangle 3">
            <a:extLst>
              <a:ext uri="{FF2B5EF4-FFF2-40B4-BE49-F238E27FC236}">
                <a16:creationId xmlns:a16="http://schemas.microsoft.com/office/drawing/2014/main" id="{4D557CF1-41C1-480A-A4AC-D84C98BF7237}"/>
              </a:ext>
            </a:extLst>
          </p:cNvPr>
          <p:cNvSpPr>
            <a:spLocks noGrp="1" noChangeArrowheads="1"/>
          </p:cNvSpPr>
          <p:nvPr>
            <p:ph type="body" sz="half" idx="1"/>
          </p:nvPr>
        </p:nvSpPr>
        <p:spPr>
          <a:xfrm>
            <a:off x="479425" y="1447800"/>
            <a:ext cx="5159375" cy="5380038"/>
          </a:xfrm>
        </p:spPr>
        <p:txBody>
          <a:bodyPr/>
          <a:lstStyle/>
          <a:p>
            <a:pPr eaLnBrk="1" hangingPunct="1">
              <a:buFont typeface="Wingdings" panose="05000000000000000000" pitchFamily="2" charset="2"/>
              <a:buNone/>
              <a:defRPr/>
            </a:pPr>
            <a:endParaRPr lang="en-US" altLang="en-US" sz="1000" dirty="0"/>
          </a:p>
          <a:p>
            <a:pPr eaLnBrk="1" hangingPunct="1">
              <a:defRPr/>
            </a:pPr>
            <a:r>
              <a:rPr lang="en-US" altLang="en-US" sz="2300" b="1" dirty="0">
                <a:solidFill>
                  <a:srgbClr val="FFC000"/>
                </a:solidFill>
              </a:rPr>
              <a:t>The individual Lions Club is the  most essential part of our Lions organization.</a:t>
            </a:r>
          </a:p>
          <a:p>
            <a:pPr eaLnBrk="1" hangingPunct="1">
              <a:defRPr/>
            </a:pPr>
            <a:endParaRPr lang="en-US" altLang="en-US" sz="2300" b="1" dirty="0">
              <a:solidFill>
                <a:srgbClr val="FFC000"/>
              </a:solidFill>
            </a:endParaRPr>
          </a:p>
          <a:p>
            <a:pPr eaLnBrk="1" hangingPunct="1">
              <a:defRPr/>
            </a:pPr>
            <a:r>
              <a:rPr lang="en-US" altLang="en-US" sz="2400" b="1" dirty="0">
                <a:solidFill>
                  <a:srgbClr val="FFC000"/>
                </a:solidFill>
              </a:rPr>
              <a:t>Whether the needs of a community are met depends upon the strength or weakness of the Lions Club in that community.</a:t>
            </a:r>
          </a:p>
          <a:p>
            <a:pPr eaLnBrk="1" hangingPunct="1">
              <a:defRPr/>
            </a:pPr>
            <a:endParaRPr lang="en-US" altLang="en-US" sz="2300" b="1" dirty="0">
              <a:solidFill>
                <a:srgbClr val="FFC000"/>
              </a:solidFill>
            </a:endParaRPr>
          </a:p>
          <a:p>
            <a:pPr eaLnBrk="1" hangingPunct="1">
              <a:defRPr/>
            </a:pPr>
            <a:r>
              <a:rPr lang="en-US" altLang="en-US" sz="2300" b="1" dirty="0">
                <a:solidFill>
                  <a:srgbClr val="FFC000"/>
                </a:solidFill>
              </a:rPr>
              <a:t>Also, as a Lion, you have the opportunity to impact the lives of those in need in your local community and the world</a:t>
            </a:r>
            <a:r>
              <a:rPr lang="en-US" altLang="en-US" sz="2300" b="1" dirty="0">
                <a:solidFill>
                  <a:srgbClr val="FF0000"/>
                </a:solidFill>
              </a:rPr>
              <a:t>.</a:t>
            </a:r>
            <a:endParaRPr lang="en-US" altLang="en-US" sz="2300" dirty="0">
              <a:solidFill>
                <a:srgbClr val="FF0000"/>
              </a:solidFill>
            </a:endParaRPr>
          </a:p>
        </p:txBody>
      </p:sp>
      <p:pic>
        <p:nvPicPr>
          <p:cNvPr id="35844" name="Picture 4" descr="LionLogo4c">
            <a:extLst>
              <a:ext uri="{FF2B5EF4-FFF2-40B4-BE49-F238E27FC236}">
                <a16:creationId xmlns:a16="http://schemas.microsoft.com/office/drawing/2014/main" id="{8DE4AC34-124B-4F4F-B483-E3E4D3DEBA4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943600" y="2362200"/>
            <a:ext cx="3440113" cy="326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44593416"/>
      </p:ext>
    </p:extLst>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Rot="1" noChangeArrowheads="1"/>
          </p:cNvSpPr>
          <p:nvPr>
            <p:ph type="title"/>
          </p:nvPr>
        </p:nvSpPr>
        <p:spPr>
          <a:xfrm>
            <a:off x="479425" y="293688"/>
            <a:ext cx="8642350" cy="1001712"/>
          </a:xfrm>
        </p:spPr>
        <p:txBody>
          <a:bodyPr/>
          <a:lstStyle/>
          <a:p>
            <a:pPr>
              <a:defRPr/>
            </a:pPr>
            <a:r>
              <a:rPr lang="en-US" dirty="0">
                <a:solidFill>
                  <a:schemeClr val="hlink"/>
                </a:solidFill>
              </a:rPr>
              <a:t>Core Messages of </a:t>
            </a:r>
            <a:r>
              <a:rPr lang="en-US" dirty="0" err="1">
                <a:solidFill>
                  <a:schemeClr val="hlink"/>
                </a:solidFill>
              </a:rPr>
              <a:t>Lionism</a:t>
            </a:r>
            <a:r>
              <a:rPr lang="en-US" dirty="0"/>
              <a:t> </a:t>
            </a:r>
          </a:p>
        </p:txBody>
      </p:sp>
      <p:graphicFrame>
        <p:nvGraphicFramePr>
          <p:cNvPr id="2" name="Content Placeholder 1"/>
          <p:cNvGraphicFramePr>
            <a:graphicFrameLocks noGrp="1"/>
          </p:cNvGraphicFramePr>
          <p:nvPr>
            <p:ph idx="1"/>
          </p:nvPr>
        </p:nvGraphicFramePr>
        <p:xfrm>
          <a:off x="533400" y="1447800"/>
          <a:ext cx="864235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2231834"/>
      </p:ext>
    </p:extLst>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a:extLst>
              <a:ext uri="{FF2B5EF4-FFF2-40B4-BE49-F238E27FC236}">
                <a16:creationId xmlns:a16="http://schemas.microsoft.com/office/drawing/2014/main" id="{668252A0-C2CC-4152-BC63-95C9A32AF125}"/>
              </a:ext>
            </a:extLst>
          </p:cNvPr>
          <p:cNvSpPr>
            <a:spLocks noGrp="1" noRot="1" noChangeArrowheads="1"/>
          </p:cNvSpPr>
          <p:nvPr>
            <p:ph type="title" idx="4294967295"/>
          </p:nvPr>
        </p:nvSpPr>
        <p:spPr>
          <a:xfrm>
            <a:off x="0" y="346075"/>
            <a:ext cx="8640763" cy="1200150"/>
          </a:xfrm>
        </p:spPr>
        <p:txBody>
          <a:bodyPr lIns="94504" tIns="47257" rIns="94504" bIns="47257"/>
          <a:lstStyle/>
          <a:p>
            <a:pPr defTabSz="902528">
              <a:defRPr/>
            </a:pPr>
            <a:r>
              <a:rPr lang="en-US" sz="3780" dirty="0">
                <a:solidFill>
                  <a:schemeClr val="hlink"/>
                </a:solidFill>
              </a:rPr>
              <a:t>Lions Clubs International Foundation</a:t>
            </a:r>
          </a:p>
        </p:txBody>
      </p:sp>
      <p:sp>
        <p:nvSpPr>
          <p:cNvPr id="481283" name="Rectangle 3">
            <a:extLst>
              <a:ext uri="{FF2B5EF4-FFF2-40B4-BE49-F238E27FC236}">
                <a16:creationId xmlns:a16="http://schemas.microsoft.com/office/drawing/2014/main" id="{E16D06C2-124A-4D97-824B-127453C41658}"/>
              </a:ext>
            </a:extLst>
          </p:cNvPr>
          <p:cNvSpPr>
            <a:spLocks noGrp="1" noChangeArrowheads="1"/>
          </p:cNvSpPr>
          <p:nvPr>
            <p:ph type="body" sz="half" idx="4294967295"/>
          </p:nvPr>
        </p:nvSpPr>
        <p:spPr>
          <a:xfrm>
            <a:off x="0" y="4137025"/>
            <a:ext cx="8640763" cy="2895600"/>
          </a:xfrm>
        </p:spPr>
        <p:txBody>
          <a:bodyPr lIns="94504" tIns="47257" rIns="94504" bIns="47257"/>
          <a:lstStyle/>
          <a:p>
            <a:pPr marL="338442" indent="-338442" defTabSz="902528">
              <a:buFont typeface="Wingdings" panose="05000000000000000000" pitchFamily="2" charset="2"/>
              <a:buNone/>
              <a:defRPr/>
            </a:pPr>
            <a:r>
              <a:rPr lang="en-US" sz="2625" dirty="0">
                <a:cs typeface="Arial" charset="0"/>
              </a:rPr>
              <a:t>    </a:t>
            </a:r>
            <a:r>
              <a:rPr lang="en-US" sz="2940" dirty="0">
                <a:cs typeface="Arial" charset="0"/>
              </a:rPr>
              <a:t>Lions Clubs International Foundation was begun in 1968 and grants an average of US$30 million annually. It provides clubs with the means to build schools, health clinics, vocational rehabilitation, training centers and other projects that address community needs.</a:t>
            </a:r>
          </a:p>
          <a:p>
            <a:pPr marL="338442" indent="-338442" defTabSz="902528">
              <a:buFont typeface="Wingdings" panose="05000000000000000000" pitchFamily="2" charset="2"/>
              <a:buNone/>
              <a:defRPr/>
            </a:pPr>
            <a:endParaRPr lang="en-US" sz="2940" dirty="0"/>
          </a:p>
        </p:txBody>
      </p:sp>
      <p:pic>
        <p:nvPicPr>
          <p:cNvPr id="68612" name="Picture 4" descr="logo">
            <a:extLst>
              <a:ext uri="{FF2B5EF4-FFF2-40B4-BE49-F238E27FC236}">
                <a16:creationId xmlns:a16="http://schemas.microsoft.com/office/drawing/2014/main" id="{F066DD5A-58E8-4D1C-B5D6-7F5327E8815D}"/>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0" y="2028825"/>
            <a:ext cx="7280275" cy="1690688"/>
          </a:xfrm>
        </p:spPr>
      </p:pic>
      <p:pic>
        <p:nvPicPr>
          <p:cNvPr id="68613" name="Picture 23" descr="Lion B&amp;W Logo">
            <a:extLst>
              <a:ext uri="{FF2B5EF4-FFF2-40B4-BE49-F238E27FC236}">
                <a16:creationId xmlns:a16="http://schemas.microsoft.com/office/drawing/2014/main" id="{EC553582-08D5-454D-B7EF-977AFAFAE5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1725" y="217488"/>
            <a:ext cx="74453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a:extLst>
              <a:ext uri="{FF2B5EF4-FFF2-40B4-BE49-F238E27FC236}">
                <a16:creationId xmlns:a16="http://schemas.microsoft.com/office/drawing/2014/main" id="{E368F7BC-8EDF-491F-B0C6-CB53316B7A8B}"/>
              </a:ext>
            </a:extLst>
          </p:cNvPr>
          <p:cNvSpPr>
            <a:spLocks noGrp="1" noRot="1" noChangeArrowheads="1"/>
          </p:cNvSpPr>
          <p:nvPr>
            <p:ph type="title" idx="4294967295"/>
          </p:nvPr>
        </p:nvSpPr>
        <p:spPr>
          <a:xfrm>
            <a:off x="0" y="346075"/>
            <a:ext cx="8640763" cy="1200150"/>
          </a:xfrm>
        </p:spPr>
        <p:txBody>
          <a:bodyPr lIns="94790" tIns="47400" rIns="94790" bIns="47400"/>
          <a:lstStyle/>
          <a:p>
            <a:pPr defTabSz="905267">
              <a:defRPr/>
            </a:pPr>
            <a:r>
              <a:rPr lang="en-US" dirty="0">
                <a:solidFill>
                  <a:schemeClr val="hlink"/>
                </a:solidFill>
              </a:rPr>
              <a:t>Melvin Jones Fellowship</a:t>
            </a:r>
          </a:p>
        </p:txBody>
      </p:sp>
      <p:sp>
        <p:nvSpPr>
          <p:cNvPr id="484355" name="Rectangle 3">
            <a:extLst>
              <a:ext uri="{FF2B5EF4-FFF2-40B4-BE49-F238E27FC236}">
                <a16:creationId xmlns:a16="http://schemas.microsoft.com/office/drawing/2014/main" id="{BB665FE0-AF53-4C7C-BDC9-24FC32C8C9BD}"/>
              </a:ext>
            </a:extLst>
          </p:cNvPr>
          <p:cNvSpPr>
            <a:spLocks noGrp="1" noChangeArrowheads="1"/>
          </p:cNvSpPr>
          <p:nvPr>
            <p:ph type="body" sz="half" idx="4294967295"/>
          </p:nvPr>
        </p:nvSpPr>
        <p:spPr>
          <a:xfrm>
            <a:off x="0" y="1497013"/>
            <a:ext cx="5200650" cy="5440362"/>
          </a:xfrm>
        </p:spPr>
        <p:txBody>
          <a:bodyPr lIns="94790" tIns="47400" rIns="94790" bIns="47400"/>
          <a:lstStyle/>
          <a:p>
            <a:pPr marL="339472" indent="-339472" defTabSz="905267">
              <a:lnSpc>
                <a:spcPct val="90000"/>
              </a:lnSpc>
              <a:buFont typeface="Wingdings" panose="05000000000000000000" pitchFamily="2" charset="2"/>
              <a:buNone/>
              <a:defRPr/>
            </a:pPr>
            <a:r>
              <a:rPr lang="en-US" sz="2625" dirty="0"/>
              <a:t>    </a:t>
            </a:r>
            <a:r>
              <a:rPr lang="en-US" sz="2310" dirty="0"/>
              <a:t>Since 1973 The Melvin Jones Fellowship has been the backbone of LCIF funding and provides 70 percent its revenue. </a:t>
            </a:r>
          </a:p>
          <a:p>
            <a:pPr marL="339472" indent="-339472" defTabSz="905267">
              <a:lnSpc>
                <a:spcPct val="90000"/>
              </a:lnSpc>
              <a:buFont typeface="Wingdings" panose="05000000000000000000" pitchFamily="2" charset="2"/>
              <a:buNone/>
              <a:defRPr/>
            </a:pPr>
            <a:endParaRPr lang="en-US" sz="1155" dirty="0"/>
          </a:p>
          <a:p>
            <a:pPr marL="339472" indent="-339472" defTabSz="905267">
              <a:lnSpc>
                <a:spcPct val="90000"/>
              </a:lnSpc>
              <a:buFont typeface="Wingdings" panose="05000000000000000000" pitchFamily="2" charset="2"/>
              <a:buNone/>
              <a:defRPr/>
            </a:pPr>
            <a:r>
              <a:rPr lang="en-US" sz="2310" dirty="0"/>
              <a:t>     MJF is a recognition for humanitarian service and awarded to those who donate US$1,000 to LCIF or to people for whom a donation was made.  Clubs will often use this award to acknowledge outstanding contributions by its members. </a:t>
            </a:r>
          </a:p>
          <a:p>
            <a:pPr marL="339472" indent="-339472" defTabSz="905267">
              <a:lnSpc>
                <a:spcPct val="90000"/>
              </a:lnSpc>
              <a:buFont typeface="Wingdings" panose="05000000000000000000" pitchFamily="2" charset="2"/>
              <a:buNone/>
              <a:defRPr/>
            </a:pPr>
            <a:endParaRPr lang="en-US" sz="1155" dirty="0"/>
          </a:p>
          <a:p>
            <a:pPr marL="339472" indent="-339472" defTabSz="905267">
              <a:lnSpc>
                <a:spcPct val="90000"/>
              </a:lnSpc>
              <a:buFont typeface="Wingdings" panose="05000000000000000000" pitchFamily="2" charset="2"/>
              <a:buNone/>
              <a:defRPr/>
            </a:pPr>
            <a:r>
              <a:rPr lang="en-US" sz="2310" dirty="0"/>
              <a:t>     Melvin Jones Fellows receive an attractive lapel pin, a plaque and a congratulatory letter.</a:t>
            </a:r>
          </a:p>
        </p:txBody>
      </p:sp>
      <p:pic>
        <p:nvPicPr>
          <p:cNvPr id="70660" name="Picture 4" descr="mjf plaque">
            <a:extLst>
              <a:ext uri="{FF2B5EF4-FFF2-40B4-BE49-F238E27FC236}">
                <a16:creationId xmlns:a16="http://schemas.microsoft.com/office/drawing/2014/main" id="{28124052-AEC1-4257-9BC4-E4D0FF24EC45}"/>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6027738" y="1817688"/>
            <a:ext cx="3573462" cy="4079875"/>
          </a:xfrm>
        </p:spPr>
      </p:pic>
      <p:pic>
        <p:nvPicPr>
          <p:cNvPr id="70661" name="Picture 23" descr="Lion B&amp;W Logo">
            <a:extLst>
              <a:ext uri="{FF2B5EF4-FFF2-40B4-BE49-F238E27FC236}">
                <a16:creationId xmlns:a16="http://schemas.microsoft.com/office/drawing/2014/main" id="{D2C774BB-3AB9-4CED-92E7-572212C34F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1725" y="217488"/>
            <a:ext cx="74453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a:extLst>
              <a:ext uri="{FF2B5EF4-FFF2-40B4-BE49-F238E27FC236}">
                <a16:creationId xmlns:a16="http://schemas.microsoft.com/office/drawing/2014/main" id="{0E852228-4589-456C-B907-6A973E1876D9}"/>
              </a:ext>
            </a:extLst>
          </p:cNvPr>
          <p:cNvSpPr>
            <a:spLocks noGrp="1" noRot="1" noChangeArrowheads="1"/>
          </p:cNvSpPr>
          <p:nvPr>
            <p:ph type="title" idx="4294967295"/>
          </p:nvPr>
        </p:nvSpPr>
        <p:spPr/>
        <p:txBody>
          <a:bodyPr lIns="95703" tIns="47856" rIns="95703" bIns="47856"/>
          <a:lstStyle/>
          <a:p>
            <a:pPr eaLnBrk="1" hangingPunct="1">
              <a:defRPr/>
            </a:pPr>
            <a:r>
              <a:rPr lang="en-US" altLang="en-US" b="0" dirty="0">
                <a:solidFill>
                  <a:srgbClr val="FFFF00"/>
                </a:solidFill>
              </a:rPr>
              <a:t>International President 2018-2019</a:t>
            </a:r>
          </a:p>
        </p:txBody>
      </p:sp>
      <p:sp>
        <p:nvSpPr>
          <p:cNvPr id="574467" name="Rectangle 3">
            <a:extLst>
              <a:ext uri="{FF2B5EF4-FFF2-40B4-BE49-F238E27FC236}">
                <a16:creationId xmlns:a16="http://schemas.microsoft.com/office/drawing/2014/main" id="{6C28A10E-57C9-4FAF-8B6F-A6198B55BDA8}"/>
              </a:ext>
            </a:extLst>
          </p:cNvPr>
          <p:cNvSpPr>
            <a:spLocks noGrp="1" noChangeArrowheads="1"/>
          </p:cNvSpPr>
          <p:nvPr>
            <p:ph type="body" sz="half" idx="4294967295"/>
          </p:nvPr>
        </p:nvSpPr>
        <p:spPr>
          <a:xfrm>
            <a:off x="479425" y="1706563"/>
            <a:ext cx="4960938" cy="4827587"/>
          </a:xfrm>
        </p:spPr>
        <p:txBody>
          <a:bodyPr lIns="95703" tIns="47856" rIns="95703" bIns="47856"/>
          <a:lstStyle/>
          <a:p>
            <a:pPr algn="ctr" eaLnBrk="1" hangingPunct="1">
              <a:buFont typeface="Wingdings" panose="05000000000000000000" pitchFamily="2" charset="2"/>
              <a:buNone/>
              <a:defRPr/>
            </a:pPr>
            <a:r>
              <a:rPr lang="en-US" sz="3600" b="1" i="1" dirty="0">
                <a:solidFill>
                  <a:srgbClr val="FF0000"/>
                </a:solidFill>
              </a:rPr>
              <a:t>GUDRUN BJORT YNGVADOTTIR</a:t>
            </a:r>
            <a:endParaRPr lang="en-US" altLang="en-US" sz="3600" b="1" i="1" dirty="0">
              <a:solidFill>
                <a:srgbClr val="FF0000"/>
              </a:solidFill>
            </a:endParaRPr>
          </a:p>
          <a:p>
            <a:pPr eaLnBrk="1" hangingPunct="1">
              <a:defRPr/>
            </a:pPr>
            <a:endParaRPr lang="en-US" altLang="en-US" sz="3000" b="1" dirty="0"/>
          </a:p>
          <a:p>
            <a:pPr eaLnBrk="1" hangingPunct="1">
              <a:defRPr/>
            </a:pPr>
            <a:r>
              <a:rPr lang="en-US" altLang="en-US" sz="2700" dirty="0"/>
              <a:t> Our </a:t>
            </a:r>
            <a:r>
              <a:rPr lang="en-US" sz="2800" dirty="0"/>
              <a:t>President is vice director of the Institute of Continuing Education at the University of Iceland. </a:t>
            </a:r>
          </a:p>
          <a:p>
            <a:pPr eaLnBrk="1" hangingPunct="1">
              <a:defRPr/>
            </a:pPr>
            <a:r>
              <a:rPr lang="en-US" sz="2800" dirty="0"/>
              <a:t>A member of the </a:t>
            </a:r>
            <a:r>
              <a:rPr lang="en-US" sz="2800" dirty="0" err="1"/>
              <a:t>Gardabaejar</a:t>
            </a:r>
            <a:r>
              <a:rPr lang="en-US" sz="2800" dirty="0"/>
              <a:t> </a:t>
            </a:r>
            <a:r>
              <a:rPr lang="en-US" sz="2800" dirty="0" err="1"/>
              <a:t>Eik</a:t>
            </a:r>
            <a:r>
              <a:rPr lang="en-US" sz="2800" dirty="0"/>
              <a:t> Lions Club since 1992</a:t>
            </a:r>
            <a:endParaRPr lang="en-US" altLang="en-US" sz="2700" dirty="0"/>
          </a:p>
        </p:txBody>
      </p:sp>
      <p:pic>
        <p:nvPicPr>
          <p:cNvPr id="38916" name="Picture 6" descr="http://www.lionsclubs.org/cs-assets/_files/images/page-images/presidents/yngvadottir_big.jpg">
            <a:extLst>
              <a:ext uri="{FF2B5EF4-FFF2-40B4-BE49-F238E27FC236}">
                <a16:creationId xmlns:a16="http://schemas.microsoft.com/office/drawing/2014/main" id="{E240489F-08A5-45AE-A568-81C07C314B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850" y="2057400"/>
            <a:ext cx="3581400"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a:extLst>
              <a:ext uri="{FF2B5EF4-FFF2-40B4-BE49-F238E27FC236}">
                <a16:creationId xmlns:a16="http://schemas.microsoft.com/office/drawing/2014/main" id="{15113248-846A-4330-811A-947AAEAC52CC}"/>
              </a:ext>
            </a:extLst>
          </p:cNvPr>
          <p:cNvSpPr>
            <a:spLocks noGrp="1" noRot="1" noChangeArrowheads="1"/>
          </p:cNvSpPr>
          <p:nvPr>
            <p:ph type="title"/>
          </p:nvPr>
        </p:nvSpPr>
        <p:spPr/>
        <p:txBody>
          <a:bodyPr/>
          <a:lstStyle/>
          <a:p>
            <a:pPr defTabSz="914400" eaLnBrk="1" hangingPunct="1">
              <a:defRPr/>
            </a:pPr>
            <a:r>
              <a:rPr lang="en-US" altLang="en-US">
                <a:solidFill>
                  <a:schemeClr val="hlink"/>
                </a:solidFill>
                <a:latin typeface="Arial" panose="020B0604020202020204" pitchFamily="34" charset="0"/>
              </a:rPr>
              <a:t>LCI  Headquarters</a:t>
            </a:r>
          </a:p>
        </p:txBody>
      </p:sp>
      <p:sp>
        <p:nvSpPr>
          <p:cNvPr id="459779" name="Rectangle 3">
            <a:extLst>
              <a:ext uri="{FF2B5EF4-FFF2-40B4-BE49-F238E27FC236}">
                <a16:creationId xmlns:a16="http://schemas.microsoft.com/office/drawing/2014/main" id="{8DA7D05F-6258-40AE-B935-542418BF951D}"/>
              </a:ext>
            </a:extLst>
          </p:cNvPr>
          <p:cNvSpPr>
            <a:spLocks noGrp="1" noChangeArrowheads="1"/>
          </p:cNvSpPr>
          <p:nvPr>
            <p:ph type="body" sz="half" idx="1"/>
          </p:nvPr>
        </p:nvSpPr>
        <p:spPr>
          <a:xfrm>
            <a:off x="239713" y="1706563"/>
            <a:ext cx="4000500" cy="4827587"/>
          </a:xfrm>
        </p:spPr>
        <p:txBody>
          <a:bodyPr/>
          <a:lstStyle/>
          <a:p>
            <a:pPr marL="342900" indent="-342900" defTabSz="914400" eaLnBrk="1" hangingPunct="1">
              <a:lnSpc>
                <a:spcPct val="90000"/>
              </a:lnSpc>
              <a:buClr>
                <a:schemeClr val="tx2"/>
              </a:buClr>
              <a:buSzPct val="40000"/>
              <a:buFont typeface="Monotype Sorts" pitchFamily="2" charset="2"/>
              <a:buChar char="u"/>
              <a:defRPr/>
            </a:pPr>
            <a:r>
              <a:rPr lang="en-US" altLang="en-US" sz="3000" dirty="0">
                <a:latin typeface="Arial" panose="020B0604020202020204" pitchFamily="34" charset="0"/>
              </a:rPr>
              <a:t>Has been located outside of Chicago, IL, in a 150,000 square foot building in </a:t>
            </a:r>
            <a:r>
              <a:rPr lang="en-US" altLang="en-US" sz="3000" dirty="0">
                <a:solidFill>
                  <a:srgbClr val="FFFF00"/>
                </a:solidFill>
                <a:latin typeface="Arial" panose="020B0604020202020204" pitchFamily="34" charset="0"/>
              </a:rPr>
              <a:t>Oak Brook, IL</a:t>
            </a:r>
            <a:r>
              <a:rPr lang="en-US" altLang="en-US" sz="3000" dirty="0">
                <a:latin typeface="Arial" panose="020B0604020202020204" pitchFamily="34" charset="0"/>
              </a:rPr>
              <a:t>, since 1971.</a:t>
            </a:r>
          </a:p>
          <a:p>
            <a:pPr marL="342900" indent="-342900" defTabSz="914400" eaLnBrk="1" hangingPunct="1">
              <a:lnSpc>
                <a:spcPct val="90000"/>
              </a:lnSpc>
              <a:buClr>
                <a:schemeClr val="tx2"/>
              </a:buClr>
              <a:buSzPct val="40000"/>
              <a:buFont typeface="Monotype Sorts" pitchFamily="2" charset="2"/>
              <a:buChar char="u"/>
              <a:defRPr/>
            </a:pPr>
            <a:endParaRPr lang="en-US" altLang="en-US" sz="1300" dirty="0">
              <a:latin typeface="Arial" panose="020B0604020202020204" pitchFamily="34" charset="0"/>
            </a:endParaRPr>
          </a:p>
          <a:p>
            <a:pPr marL="342900" indent="-342900" defTabSz="914400" eaLnBrk="1" hangingPunct="1">
              <a:lnSpc>
                <a:spcPct val="90000"/>
              </a:lnSpc>
              <a:buClr>
                <a:schemeClr val="tx2"/>
              </a:buClr>
              <a:buSzPct val="40000"/>
              <a:buFont typeface="Monotype Sorts" pitchFamily="2" charset="2"/>
              <a:buChar char="u"/>
              <a:defRPr/>
            </a:pPr>
            <a:r>
              <a:rPr lang="en-US" altLang="en-US" sz="3000" dirty="0">
                <a:latin typeface="Arial" panose="020B0604020202020204" pitchFamily="34" charset="0"/>
              </a:rPr>
              <a:t>Nearly 300 staff work there to serve  Lions worldwide.</a:t>
            </a:r>
          </a:p>
        </p:txBody>
      </p:sp>
      <p:pic>
        <p:nvPicPr>
          <p:cNvPr id="88068" name="Picture 4" descr="LCI Headquarters">
            <a:extLst>
              <a:ext uri="{FF2B5EF4-FFF2-40B4-BE49-F238E27FC236}">
                <a16:creationId xmlns:a16="http://schemas.microsoft.com/office/drawing/2014/main" id="{2A4A1C07-EBF3-4022-8FF0-7B5C952C13E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321175" y="2032000"/>
            <a:ext cx="4719638" cy="37195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5" name="Rectangle 9">
            <a:extLst>
              <a:ext uri="{FF2B5EF4-FFF2-40B4-BE49-F238E27FC236}">
                <a16:creationId xmlns:a16="http://schemas.microsoft.com/office/drawing/2014/main" id="{B08670A1-4503-4EEC-B66C-2C20D775B533}"/>
              </a:ext>
            </a:extLst>
          </p:cNvPr>
          <p:cNvSpPr>
            <a:spLocks noGrp="1" noChangeArrowheads="1"/>
          </p:cNvSpPr>
          <p:nvPr>
            <p:ph type="title" idx="4294967295"/>
          </p:nvPr>
        </p:nvSpPr>
        <p:spPr/>
        <p:txBody>
          <a:bodyPr lIns="96165" tIns="48085" rIns="96165" bIns="48085"/>
          <a:lstStyle/>
          <a:p>
            <a:pPr eaLnBrk="1" hangingPunct="1">
              <a:defRPr/>
            </a:pPr>
            <a:r>
              <a:rPr lang="en-US" altLang="en-US" sz="3800" b="0">
                <a:solidFill>
                  <a:schemeClr val="hlink"/>
                </a:solidFill>
              </a:rPr>
              <a:t>LIONS DISTRICT ORGANIZATION</a:t>
            </a:r>
          </a:p>
        </p:txBody>
      </p:sp>
      <p:sp>
        <p:nvSpPr>
          <p:cNvPr id="75786" name="Rectangle 10">
            <a:extLst>
              <a:ext uri="{FF2B5EF4-FFF2-40B4-BE49-F238E27FC236}">
                <a16:creationId xmlns:a16="http://schemas.microsoft.com/office/drawing/2014/main" id="{0EE8426B-B053-47BD-9D42-3DE29C17F844}"/>
              </a:ext>
            </a:extLst>
          </p:cNvPr>
          <p:cNvSpPr>
            <a:spLocks noGrp="1" noChangeArrowheads="1"/>
          </p:cNvSpPr>
          <p:nvPr>
            <p:ph type="body" sz="half" idx="4294967295"/>
          </p:nvPr>
        </p:nvSpPr>
        <p:spPr>
          <a:xfrm>
            <a:off x="479425" y="1752600"/>
            <a:ext cx="8642350" cy="1824038"/>
          </a:xfrm>
        </p:spPr>
        <p:txBody>
          <a:bodyPr lIns="96165" tIns="48085" rIns="96165" bIns="48085"/>
          <a:lstStyle/>
          <a:p>
            <a:pPr algn="ctr" eaLnBrk="1" hangingPunct="1">
              <a:buFont typeface="Wingdings" panose="05000000000000000000" pitchFamily="2" charset="2"/>
              <a:buNone/>
              <a:defRPr/>
            </a:pPr>
            <a:endParaRPr lang="en-US" altLang="en-US" sz="3000"/>
          </a:p>
          <a:p>
            <a:pPr algn="ctr" eaLnBrk="1" hangingPunct="1">
              <a:buFont typeface="Wingdings" panose="05000000000000000000" pitchFamily="2" charset="2"/>
              <a:buNone/>
              <a:defRPr/>
            </a:pPr>
            <a:r>
              <a:rPr lang="en-US" altLang="en-US" sz="3000" b="1">
                <a:solidFill>
                  <a:srgbClr val="FFFF00"/>
                </a:solidFill>
              </a:rPr>
              <a:t>The state of Tennessee is a Multiple District</a:t>
            </a:r>
          </a:p>
          <a:p>
            <a:pPr algn="ctr" eaLnBrk="1" hangingPunct="1">
              <a:buFont typeface="Wingdings" panose="05000000000000000000" pitchFamily="2" charset="2"/>
              <a:buNone/>
              <a:defRPr/>
            </a:pPr>
            <a:r>
              <a:rPr lang="en-US" altLang="en-US" sz="3000" b="1">
                <a:solidFill>
                  <a:srgbClr val="FFFF00"/>
                </a:solidFill>
              </a:rPr>
              <a:t>12-L    12-I   12-S     12-O        12-N                       </a:t>
            </a:r>
          </a:p>
        </p:txBody>
      </p:sp>
      <p:sp>
        <p:nvSpPr>
          <p:cNvPr id="40964" name="Line 4">
            <a:extLst>
              <a:ext uri="{FF2B5EF4-FFF2-40B4-BE49-F238E27FC236}">
                <a16:creationId xmlns:a16="http://schemas.microsoft.com/office/drawing/2014/main" id="{631C1E86-7D2A-4106-A15C-5F6553886D9A}"/>
              </a:ext>
            </a:extLst>
          </p:cNvPr>
          <p:cNvSpPr>
            <a:spLocks noChangeShapeType="1"/>
          </p:cNvSpPr>
          <p:nvPr/>
        </p:nvSpPr>
        <p:spPr bwMode="auto">
          <a:xfrm flipH="1">
            <a:off x="1981200" y="3352800"/>
            <a:ext cx="152400" cy="38100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5" name="Line 5">
            <a:extLst>
              <a:ext uri="{FF2B5EF4-FFF2-40B4-BE49-F238E27FC236}">
                <a16:creationId xmlns:a16="http://schemas.microsoft.com/office/drawing/2014/main" id="{8B1BDDD6-A59A-4678-8D22-CFB98F22A357}"/>
              </a:ext>
            </a:extLst>
          </p:cNvPr>
          <p:cNvSpPr>
            <a:spLocks noChangeShapeType="1"/>
          </p:cNvSpPr>
          <p:nvPr/>
        </p:nvSpPr>
        <p:spPr bwMode="auto">
          <a:xfrm>
            <a:off x="3276600" y="3429000"/>
            <a:ext cx="0" cy="228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6" name="Line 6">
            <a:extLst>
              <a:ext uri="{FF2B5EF4-FFF2-40B4-BE49-F238E27FC236}">
                <a16:creationId xmlns:a16="http://schemas.microsoft.com/office/drawing/2014/main" id="{F9549144-B628-4CFC-BD37-C8CFF24EC749}"/>
              </a:ext>
            </a:extLst>
          </p:cNvPr>
          <p:cNvSpPr>
            <a:spLocks noChangeShapeType="1"/>
          </p:cNvSpPr>
          <p:nvPr/>
        </p:nvSpPr>
        <p:spPr bwMode="auto">
          <a:xfrm>
            <a:off x="4240213" y="3332163"/>
            <a:ext cx="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7" name="Line 7">
            <a:extLst>
              <a:ext uri="{FF2B5EF4-FFF2-40B4-BE49-F238E27FC236}">
                <a16:creationId xmlns:a16="http://schemas.microsoft.com/office/drawing/2014/main" id="{C0FF5D90-FD72-4080-92B8-4F101A6CF08A}"/>
              </a:ext>
            </a:extLst>
          </p:cNvPr>
          <p:cNvSpPr>
            <a:spLocks noChangeShapeType="1"/>
          </p:cNvSpPr>
          <p:nvPr/>
        </p:nvSpPr>
        <p:spPr bwMode="auto">
          <a:xfrm>
            <a:off x="5521325" y="3332163"/>
            <a:ext cx="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8" name="Line 8">
            <a:extLst>
              <a:ext uri="{FF2B5EF4-FFF2-40B4-BE49-F238E27FC236}">
                <a16:creationId xmlns:a16="http://schemas.microsoft.com/office/drawing/2014/main" id="{BD5E0A1B-577B-486E-AFA6-1252FEC8BD68}"/>
              </a:ext>
            </a:extLst>
          </p:cNvPr>
          <p:cNvSpPr>
            <a:spLocks noChangeShapeType="1"/>
          </p:cNvSpPr>
          <p:nvPr/>
        </p:nvSpPr>
        <p:spPr bwMode="auto">
          <a:xfrm>
            <a:off x="7162800" y="3352800"/>
            <a:ext cx="762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0969" name="Picture 9">
            <a:extLst>
              <a:ext uri="{FF2B5EF4-FFF2-40B4-BE49-F238E27FC236}">
                <a16:creationId xmlns:a16="http://schemas.microsoft.com/office/drawing/2014/main" id="{467C8CA1-F99E-4486-9F03-0D15B2F5B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8" y="3738563"/>
            <a:ext cx="9120187"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A44593-7F80-4378-821A-4C325774433D}"/>
              </a:ext>
            </a:extLst>
          </p:cNvPr>
          <p:cNvSpPr>
            <a:spLocks noGrp="1"/>
          </p:cNvSpPr>
          <p:nvPr>
            <p:ph type="title"/>
          </p:nvPr>
        </p:nvSpPr>
        <p:spPr>
          <a:xfrm>
            <a:off x="378797" y="348827"/>
            <a:ext cx="2591574" cy="2440094"/>
          </a:xfrm>
        </p:spPr>
        <p:txBody>
          <a:bodyPr vert="horz" lIns="91440" tIns="45720" rIns="91440" bIns="45720" rtlCol="0" anchor="ctr">
            <a:normAutofit/>
          </a:bodyPr>
          <a:lstStyle/>
          <a:p>
            <a:pPr algn="l" defTabSz="914400" eaLnBrk="1" hangingPunct="1">
              <a:lnSpc>
                <a:spcPct val="90000"/>
              </a:lnSpc>
            </a:pPr>
            <a:r>
              <a:rPr lang="en-US" sz="3300">
                <a:solidFill>
                  <a:schemeClr val="tx1"/>
                </a:solidFill>
              </a:rPr>
              <a:t>MD -12 District Governors</a:t>
            </a:r>
            <a:br>
              <a:rPr lang="en-US" sz="3300">
                <a:solidFill>
                  <a:schemeClr val="tx1"/>
                </a:solidFill>
              </a:rPr>
            </a:br>
            <a:r>
              <a:rPr lang="en-US" sz="3300">
                <a:solidFill>
                  <a:schemeClr val="tx1"/>
                </a:solidFill>
              </a:rPr>
              <a:t>2018 - 2019</a:t>
            </a:r>
          </a:p>
        </p:txBody>
      </p:sp>
      <p:sp>
        <p:nvSpPr>
          <p:cNvPr id="10" name="Text Placeholder 9">
            <a:extLst>
              <a:ext uri="{FF2B5EF4-FFF2-40B4-BE49-F238E27FC236}">
                <a16:creationId xmlns:a16="http://schemas.microsoft.com/office/drawing/2014/main" id="{326C238C-9733-40FA-994D-4508CF6DA52F}"/>
              </a:ext>
            </a:extLst>
          </p:cNvPr>
          <p:cNvSpPr>
            <a:spLocks noGrp="1"/>
          </p:cNvSpPr>
          <p:nvPr>
            <p:ph type="body" sz="half" idx="2"/>
          </p:nvPr>
        </p:nvSpPr>
        <p:spPr>
          <a:xfrm>
            <a:off x="3326385" y="152401"/>
            <a:ext cx="5894763" cy="2636520"/>
          </a:xfrm>
        </p:spPr>
        <p:txBody>
          <a:bodyPr vert="horz" lIns="91440" tIns="45720" rIns="91440" bIns="45720" rtlCol="0" anchor="ctr">
            <a:normAutofit/>
          </a:bodyPr>
          <a:lstStyle/>
          <a:p>
            <a:pPr indent="-228600" defTabSz="914400" eaLnBrk="1" hangingPunct="1">
              <a:lnSpc>
                <a:spcPct val="90000"/>
              </a:lnSpc>
              <a:buFont typeface="Arial" panose="020B0604020202020204" pitchFamily="34" charset="0"/>
              <a:buChar char="•"/>
            </a:pPr>
            <a:r>
              <a:rPr lang="en-US" sz="1700" dirty="0"/>
              <a:t>Left to Right:</a:t>
            </a:r>
          </a:p>
          <a:p>
            <a:pPr indent="-228600" defTabSz="914400" eaLnBrk="1" hangingPunct="1">
              <a:lnSpc>
                <a:spcPct val="90000"/>
              </a:lnSpc>
              <a:buFont typeface="Arial" panose="020B0604020202020204" pitchFamily="34" charset="0"/>
              <a:buChar char="•"/>
            </a:pPr>
            <a:endParaRPr lang="en-US" sz="800" dirty="0"/>
          </a:p>
          <a:p>
            <a:pPr indent="-228600" defTabSz="914400" eaLnBrk="1" hangingPunct="1">
              <a:lnSpc>
                <a:spcPct val="90000"/>
              </a:lnSpc>
              <a:buFont typeface="Arial" panose="020B0604020202020204" pitchFamily="34" charset="0"/>
              <a:buChar char="•"/>
            </a:pPr>
            <a:r>
              <a:rPr lang="en-US" sz="2000" dirty="0"/>
              <a:t>12 – L Glen Mullins </a:t>
            </a:r>
          </a:p>
          <a:p>
            <a:pPr lvl="1" indent="-228600" defTabSz="914400" eaLnBrk="1" hangingPunct="1">
              <a:lnSpc>
                <a:spcPct val="90000"/>
              </a:lnSpc>
              <a:buFont typeface="Arial" panose="020B0604020202020204" pitchFamily="34" charset="0"/>
              <a:buChar char="•"/>
            </a:pPr>
            <a:r>
              <a:rPr lang="en-US" sz="2000" dirty="0"/>
              <a:t>12 – I  Paul Murray</a:t>
            </a:r>
          </a:p>
          <a:p>
            <a:pPr lvl="2" indent="-228600" defTabSz="914400" eaLnBrk="1" hangingPunct="1">
              <a:lnSpc>
                <a:spcPct val="90000"/>
              </a:lnSpc>
              <a:buFont typeface="Arial" panose="020B0604020202020204" pitchFamily="34" charset="0"/>
              <a:buChar char="•"/>
            </a:pPr>
            <a:r>
              <a:rPr lang="en-US" sz="2000" dirty="0"/>
              <a:t>12 – S  Tawnya Buster</a:t>
            </a:r>
          </a:p>
          <a:p>
            <a:pPr lvl="3" indent="-228600" defTabSz="914400" eaLnBrk="1" hangingPunct="1">
              <a:lnSpc>
                <a:spcPct val="90000"/>
              </a:lnSpc>
              <a:buFont typeface="Arial" panose="020B0604020202020204" pitchFamily="34" charset="0"/>
              <a:buChar char="•"/>
            </a:pPr>
            <a:r>
              <a:rPr lang="en-US" sz="2000" dirty="0"/>
              <a:t>12 – O Pete </a:t>
            </a:r>
            <a:r>
              <a:rPr lang="en-US" sz="2000" dirty="0" err="1"/>
              <a:t>LeGro</a:t>
            </a:r>
            <a:endParaRPr lang="en-US" sz="2000" dirty="0"/>
          </a:p>
          <a:p>
            <a:pPr lvl="4" indent="-228600" defTabSz="914400" eaLnBrk="1" hangingPunct="1">
              <a:lnSpc>
                <a:spcPct val="90000"/>
              </a:lnSpc>
              <a:buFont typeface="Arial" panose="020B0604020202020204" pitchFamily="34" charset="0"/>
              <a:buChar char="•"/>
            </a:pPr>
            <a:r>
              <a:rPr lang="en-US" sz="2000" dirty="0"/>
              <a:t>12 – N Brandon Johnson</a:t>
            </a:r>
          </a:p>
          <a:p>
            <a:pPr indent="-228600" defTabSz="914400" eaLnBrk="1" hangingPunct="1">
              <a:lnSpc>
                <a:spcPct val="90000"/>
              </a:lnSpc>
              <a:buFont typeface="Arial" panose="020B0604020202020204" pitchFamily="34" charset="0"/>
              <a:buChar char="•"/>
            </a:pPr>
            <a:endParaRPr lang="en-US" sz="1700" dirty="0"/>
          </a:p>
          <a:p>
            <a:pPr indent="-228600" defTabSz="914400" eaLnBrk="1" hangingPunct="1">
              <a:lnSpc>
                <a:spcPct val="90000"/>
              </a:lnSpc>
              <a:buFont typeface="Arial" panose="020B0604020202020204" pitchFamily="34" charset="0"/>
              <a:buChar char="•"/>
            </a:pPr>
            <a:endParaRPr lang="en-US" sz="1700" dirty="0"/>
          </a:p>
        </p:txBody>
      </p:sp>
      <p:pic>
        <p:nvPicPr>
          <p:cNvPr id="8" name="Content Placeholder 7" descr="A group of people posing for the camera&#10;&#10;Description automatically generated">
            <a:extLst>
              <a:ext uri="{FF2B5EF4-FFF2-40B4-BE49-F238E27FC236}">
                <a16:creationId xmlns:a16="http://schemas.microsoft.com/office/drawing/2014/main" id="{79501375-C5D5-448A-B421-A1E07212D1F0}"/>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24891"/>
          <a:stretch/>
        </p:blipFill>
        <p:spPr>
          <a:xfrm>
            <a:off x="-7219" y="2947361"/>
            <a:ext cx="9608419" cy="4366146"/>
          </a:xfrm>
          <a:custGeom>
            <a:avLst/>
            <a:gdLst>
              <a:gd name="connsiteX0" fmla="*/ 12201168 w 12201168"/>
              <a:gd name="connsiteY0" fmla="*/ 0 h 4093262"/>
              <a:gd name="connsiteX1" fmla="*/ 12201168 w 12201168"/>
              <a:gd name="connsiteY1" fmla="*/ 4093262 h 4093262"/>
              <a:gd name="connsiteX2" fmla="*/ 0 w 12201168"/>
              <a:gd name="connsiteY2" fmla="*/ 4093262 h 4093262"/>
              <a:gd name="connsiteX3" fmla="*/ 0 w 12201168"/>
              <a:gd name="connsiteY3" fmla="*/ 49771 h 4093262"/>
              <a:gd name="connsiteX4" fmla="*/ 344880 w 12201168"/>
              <a:gd name="connsiteY4" fmla="*/ 64399 h 4093262"/>
              <a:gd name="connsiteX5" fmla="*/ 9469555 w 12201168"/>
              <a:gd name="connsiteY5" fmla="*/ 167599 h 4093262"/>
              <a:gd name="connsiteX6" fmla="*/ 11750723 w 12201168"/>
              <a:gd name="connsiteY6" fmla="*/ 7961 h 409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p:spPr>
      </p:pic>
    </p:spTree>
    <p:extLst>
      <p:ext uri="{BB962C8B-B14F-4D97-AF65-F5344CB8AC3E}">
        <p14:creationId xmlns:p14="http://schemas.microsoft.com/office/powerpoint/2010/main" val="1212240032"/>
      </p:ext>
    </p:extLst>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5357AD4-D54D-49F1-9103-B8ED24C7174F}"/>
              </a:ext>
            </a:extLst>
          </p:cNvPr>
          <p:cNvSpPr>
            <a:spLocks noGrp="1" noChangeArrowheads="1"/>
          </p:cNvSpPr>
          <p:nvPr>
            <p:ph type="title" idx="4294967295"/>
          </p:nvPr>
        </p:nvSpPr>
        <p:spPr>
          <a:xfrm>
            <a:off x="479425" y="304800"/>
            <a:ext cx="8642350" cy="609600"/>
          </a:xfrm>
        </p:spPr>
        <p:txBody>
          <a:bodyPr lIns="96582" tIns="48291" rIns="96582" bIns="48291"/>
          <a:lstStyle/>
          <a:p>
            <a:pPr eaLnBrk="1" hangingPunct="1">
              <a:defRPr/>
            </a:pPr>
            <a:r>
              <a:rPr lang="en-US" altLang="en-US" sz="4300">
                <a:solidFill>
                  <a:schemeClr val="hlink"/>
                </a:solidFill>
              </a:rPr>
              <a:t>District 12-O  Membership</a:t>
            </a:r>
          </a:p>
        </p:txBody>
      </p:sp>
      <p:graphicFrame>
        <p:nvGraphicFramePr>
          <p:cNvPr id="496812" name="Group 172">
            <a:extLst>
              <a:ext uri="{FF2B5EF4-FFF2-40B4-BE49-F238E27FC236}">
                <a16:creationId xmlns:a16="http://schemas.microsoft.com/office/drawing/2014/main" id="{3F9D969D-837E-4520-9561-0830E4ACC24A}"/>
              </a:ext>
            </a:extLst>
          </p:cNvPr>
          <p:cNvGraphicFramePr>
            <a:graphicFrameLocks noGrp="1"/>
          </p:cNvGraphicFramePr>
          <p:nvPr>
            <p:extLst>
              <p:ext uri="{D42A27DB-BD31-4B8C-83A1-F6EECF244321}">
                <p14:modId xmlns:p14="http://schemas.microsoft.com/office/powerpoint/2010/main" val="1639227753"/>
              </p:ext>
            </p:extLst>
          </p:nvPr>
        </p:nvGraphicFramePr>
        <p:xfrm>
          <a:off x="239713" y="1143000"/>
          <a:ext cx="9121775" cy="6019802"/>
        </p:xfrm>
        <a:graphic>
          <a:graphicData uri="http://schemas.openxmlformats.org/drawingml/2006/table">
            <a:tbl>
              <a:tblPr/>
              <a:tblGrid>
                <a:gridCol w="1673225">
                  <a:extLst>
                    <a:ext uri="{9D8B030D-6E8A-4147-A177-3AD203B41FA5}">
                      <a16:colId xmlns:a16="http://schemas.microsoft.com/office/drawing/2014/main" val="3309663945"/>
                    </a:ext>
                  </a:extLst>
                </a:gridCol>
                <a:gridCol w="587375">
                  <a:extLst>
                    <a:ext uri="{9D8B030D-6E8A-4147-A177-3AD203B41FA5}">
                      <a16:colId xmlns:a16="http://schemas.microsoft.com/office/drawing/2014/main" val="210520146"/>
                    </a:ext>
                  </a:extLst>
                </a:gridCol>
                <a:gridCol w="1673225">
                  <a:extLst>
                    <a:ext uri="{9D8B030D-6E8A-4147-A177-3AD203B41FA5}">
                      <a16:colId xmlns:a16="http://schemas.microsoft.com/office/drawing/2014/main" val="2500389729"/>
                    </a:ext>
                  </a:extLst>
                </a:gridCol>
                <a:gridCol w="585787">
                  <a:extLst>
                    <a:ext uri="{9D8B030D-6E8A-4147-A177-3AD203B41FA5}">
                      <a16:colId xmlns:a16="http://schemas.microsoft.com/office/drawing/2014/main" val="1875976587"/>
                    </a:ext>
                  </a:extLst>
                </a:gridCol>
                <a:gridCol w="1673225">
                  <a:extLst>
                    <a:ext uri="{9D8B030D-6E8A-4147-A177-3AD203B41FA5}">
                      <a16:colId xmlns:a16="http://schemas.microsoft.com/office/drawing/2014/main" val="206687372"/>
                    </a:ext>
                  </a:extLst>
                </a:gridCol>
                <a:gridCol w="577850">
                  <a:extLst>
                    <a:ext uri="{9D8B030D-6E8A-4147-A177-3AD203B41FA5}">
                      <a16:colId xmlns:a16="http://schemas.microsoft.com/office/drawing/2014/main" val="2267119449"/>
                    </a:ext>
                  </a:extLst>
                </a:gridCol>
                <a:gridCol w="1681163">
                  <a:extLst>
                    <a:ext uri="{9D8B030D-6E8A-4147-A177-3AD203B41FA5}">
                      <a16:colId xmlns:a16="http://schemas.microsoft.com/office/drawing/2014/main" val="2937732713"/>
                    </a:ext>
                  </a:extLst>
                </a:gridCol>
                <a:gridCol w="669925">
                  <a:extLst>
                    <a:ext uri="{9D8B030D-6E8A-4147-A177-3AD203B41FA5}">
                      <a16:colId xmlns:a16="http://schemas.microsoft.com/office/drawing/2014/main" val="1976967076"/>
                    </a:ext>
                  </a:extLst>
                </a:gridCol>
              </a:tblGrid>
              <a:tr h="70977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defRPr/>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Fairfield Glade</a:t>
                      </a: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101</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defRPr/>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Delano</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24</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Dayton</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19</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Englewood</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9</a:t>
                      </a: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90527318"/>
                  </a:ext>
                </a:extLst>
              </a:tr>
              <a:tr h="67444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defRPr/>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Signal Mtn.</a:t>
                      </a:r>
                    </a:p>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91</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Chattanooga - Downtown</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23</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Celina</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17</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Ooltewah-Coll.</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8</a:t>
                      </a: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29437639"/>
                  </a:ext>
                </a:extLst>
              </a:tr>
              <a:tr h="67444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defRPr/>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Jasper</a:t>
                      </a:r>
                    </a:p>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48</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Monterey</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23</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Athens</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16</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Jamestown</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7</a:t>
                      </a: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3349838"/>
                  </a:ext>
                </a:extLst>
              </a:tr>
              <a:tr h="359631">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Red Bank</a:t>
                      </a: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47</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Cookeville-Eve</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22</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Crossville</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16</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Tennessee Tech</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7</a:t>
                      </a: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62739550"/>
                  </a:ext>
                </a:extLst>
              </a:tr>
              <a:tr h="67444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Dunlap</a:t>
                      </a: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41</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Sale Creek</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22</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Overton County</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16</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dirty="0"/>
                        <a:t>White County</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dirty="0"/>
                        <a:t>7</a:t>
                      </a: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6038561"/>
                  </a:ext>
                </a:extLst>
              </a:tr>
              <a:tr h="468402">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Lookout Valley</a:t>
                      </a: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39</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East Hamilton</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21</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Benton</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14</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dirty="0"/>
                        <a:t>Whitwell-Cross.</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dirty="0"/>
                        <a:t>7</a:t>
                      </a: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37174983"/>
                  </a:ext>
                </a:extLst>
              </a:tr>
              <a:tr h="67444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Cleveland</a:t>
                      </a: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28</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Meigs County</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21</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Byrdstown</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13</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dirty="0"/>
                        <a:t>Daisy-Dallas</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dirty="0"/>
                        <a:t>6</a:t>
                      </a: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96732051"/>
                  </a:ext>
                </a:extLst>
              </a:tr>
              <a:tr h="67444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defRPr/>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Cookeville</a:t>
                      </a:r>
                    </a:p>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Noonday</a:t>
                      </a: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28</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Spring City</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21</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So. Pittsburg</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12</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Soddy Daisy</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a:t>
                      </a: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0686594"/>
                  </a:ext>
                </a:extLst>
              </a:tr>
              <a:tr h="37506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lang="en-US" sz="1600" dirty="0"/>
                        <a:t>Bakewell Tri-</a:t>
                      </a:r>
                      <a:r>
                        <a:rPr lang="en-US" sz="1600" dirty="0" err="1"/>
                        <a:t>Cty</a:t>
                      </a:r>
                      <a:r>
                        <a:rPr lang="en-US" sz="1600" dirty="0"/>
                        <a:t>.</a:t>
                      </a: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26</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Etowah</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20</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Sweetwater</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12</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sz="1800" dirty="0"/>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sz="1800" dirty="0"/>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66869201"/>
                  </a:ext>
                </a:extLst>
              </a:tr>
              <a:tr h="359631">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Chat. UTC</a:t>
                      </a: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25</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Hixson</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20</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err="1">
                          <a:ln>
                            <a:noFill/>
                          </a:ln>
                          <a:solidFill>
                            <a:schemeClr val="tx1"/>
                          </a:solidFill>
                          <a:effectLst>
                            <a:outerShdw blurRad="38100" dist="38100" dir="2700000" algn="tl">
                              <a:srgbClr val="000000"/>
                            </a:outerShdw>
                          </a:effectLst>
                          <a:latin typeface="Garamond" panose="02020404030301010803" pitchFamily="18" charset="0"/>
                        </a:rPr>
                        <a:t>Algood</a:t>
                      </a: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10</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7584929"/>
                  </a:ext>
                </a:extLst>
              </a:tr>
              <a:tr h="37506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7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1" i="0" u="none" strike="noStrike" cap="none" normalizeH="0" baseline="0" dirty="0">
                          <a:ln>
                            <a:noFill/>
                          </a:ln>
                          <a:solidFill>
                            <a:srgbClr val="FF0000"/>
                          </a:solidFill>
                          <a:effectLst>
                            <a:outerShdw blurRad="38100" dist="38100" dir="2700000" algn="tl">
                              <a:srgbClr val="000000"/>
                            </a:outerShdw>
                          </a:effectLst>
                          <a:latin typeface="Garamond" panose="02020404030301010803" pitchFamily="18" charset="0"/>
                        </a:rPr>
                        <a:t>TOTAL</a:t>
                      </a:r>
                    </a:p>
                  </a:txBody>
                  <a:tcPr marL="96062" marR="96062" marT="48036" marB="480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1" i="0" u="none" strike="noStrike" cap="none" normalizeH="0" baseline="0" dirty="0">
                          <a:ln>
                            <a:noFill/>
                          </a:ln>
                          <a:solidFill>
                            <a:srgbClr val="FF0000"/>
                          </a:solidFill>
                          <a:effectLst>
                            <a:outerShdw blurRad="38100" dist="38100" dir="2700000" algn="tl">
                              <a:srgbClr val="000000"/>
                            </a:outerShdw>
                          </a:effectLst>
                          <a:latin typeface="Garamond" panose="02020404030301010803" pitchFamily="18" charset="0"/>
                        </a:rPr>
                        <a:t>890</a:t>
                      </a:r>
                    </a:p>
                  </a:txBody>
                  <a:tcPr marL="96062" marR="96062" marT="48036" marB="480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36536486"/>
                  </a:ext>
                </a:extLst>
              </a:tr>
            </a:tbl>
          </a:graphicData>
        </a:graphic>
      </p:graphicFrame>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5572" name="Rectangle 72">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446" y="0"/>
            <a:ext cx="8591855" cy="73152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601200" cy="7315200"/>
          </a:xfrm>
          <a:prstGeom prst="rect">
            <a:avLst/>
          </a:prstGeom>
        </p:spPr>
      </p:pic>
      <p:sp>
        <p:nvSpPr>
          <p:cNvPr id="365570" name="Rectangle 2">
            <a:extLst>
              <a:ext uri="{FF2B5EF4-FFF2-40B4-BE49-F238E27FC236}">
                <a16:creationId xmlns:a16="http://schemas.microsoft.com/office/drawing/2014/main" id="{0E0C82C6-A578-4017-8424-BF7C2EBF5F4E}"/>
              </a:ext>
            </a:extLst>
          </p:cNvPr>
          <p:cNvSpPr>
            <a:spLocks noGrp="1" noChangeArrowheads="1"/>
          </p:cNvSpPr>
          <p:nvPr>
            <p:ph type="title"/>
          </p:nvPr>
        </p:nvSpPr>
        <p:spPr>
          <a:xfrm>
            <a:off x="2398227" y="2179907"/>
            <a:ext cx="4807840" cy="2166458"/>
          </a:xfrm>
        </p:spPr>
        <p:txBody>
          <a:bodyPr vert="horz" lIns="91440" tIns="45720" rIns="91440" bIns="45720" rtlCol="0" anchor="b">
            <a:normAutofit/>
          </a:bodyPr>
          <a:lstStyle/>
          <a:p>
            <a:pPr defTabSz="914400" eaLnBrk="1" hangingPunct="1">
              <a:lnSpc>
                <a:spcPct val="90000"/>
              </a:lnSpc>
              <a:defRPr/>
            </a:pPr>
            <a:r>
              <a:rPr lang="en-US" altLang="en-US" sz="6000" kern="1200">
                <a:solidFill>
                  <a:srgbClr val="FFFFFF"/>
                </a:solidFill>
                <a:latin typeface="+mj-lt"/>
                <a:ea typeface="+mj-ea"/>
                <a:cs typeface="+mj-cs"/>
              </a:rPr>
              <a:t>District Programs</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9199D38D-B912-477F-9A27-CBA9BAAA5EED}"/>
              </a:ext>
            </a:extLst>
          </p:cNvPr>
          <p:cNvSpPr>
            <a:spLocks noGrp="1" noRot="1" noChangeArrowheads="1"/>
          </p:cNvSpPr>
          <p:nvPr>
            <p:ph type="title"/>
          </p:nvPr>
        </p:nvSpPr>
        <p:spPr>
          <a:xfrm>
            <a:off x="660082" y="389467"/>
            <a:ext cx="4205726" cy="1222588"/>
          </a:xfrm>
        </p:spPr>
        <p:txBody>
          <a:bodyPr vert="horz" lIns="91440" tIns="45720" rIns="91440" bIns="45720" rtlCol="0" anchor="ctr">
            <a:normAutofit/>
          </a:bodyPr>
          <a:lstStyle/>
          <a:p>
            <a:pPr algn="l" defTabSz="914400" eaLnBrk="1" hangingPunct="1">
              <a:lnSpc>
                <a:spcPct val="90000"/>
              </a:lnSpc>
              <a:defRPr/>
            </a:pPr>
            <a:r>
              <a:rPr lang="en-US" altLang="en-US" sz="4100" kern="1200">
                <a:solidFill>
                  <a:schemeClr val="tx1"/>
                </a:solidFill>
                <a:latin typeface="+mj-lt"/>
                <a:ea typeface="+mj-ea"/>
                <a:cs typeface="+mj-cs"/>
              </a:rPr>
              <a:t>District 12-O White Cane Fund</a:t>
            </a:r>
          </a:p>
        </p:txBody>
      </p:sp>
      <p:sp>
        <p:nvSpPr>
          <p:cNvPr id="153" name="Freeform: Shape 152">
            <a:extLst>
              <a:ext uri="{FF2B5EF4-FFF2-40B4-BE49-F238E27FC236}">
                <a16:creationId xmlns:a16="http://schemas.microsoft.com/office/drawing/2014/main" id="{05C7EBC3-4672-4DAB-81C2-58661FAFA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5808" y="-2"/>
            <a:ext cx="4735391" cy="1612057"/>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Freeform: Shape 154">
            <a:extLst>
              <a:ext uri="{FF2B5EF4-FFF2-40B4-BE49-F238E27FC236}">
                <a16:creationId xmlns:a16="http://schemas.microsoft.com/office/drawing/2014/main" id="{40BF962F-4C6F-461E-86F2-C43F56CC9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41127" y="1803400"/>
            <a:ext cx="6860072" cy="5511800"/>
          </a:xfrm>
          <a:custGeom>
            <a:avLst/>
            <a:gdLst>
              <a:gd name="connsiteX0" fmla="*/ 0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0 w 8711202"/>
              <a:gd name="connsiteY7"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1202" h="5167312">
                <a:moveTo>
                  <a:pt x="0" y="0"/>
                </a:moveTo>
                <a:lnTo>
                  <a:pt x="7243482" y="0"/>
                </a:lnTo>
                <a:lnTo>
                  <a:pt x="8711202" y="0"/>
                </a:lnTo>
                <a:lnTo>
                  <a:pt x="8711202" y="5167312"/>
                </a:lnTo>
                <a:lnTo>
                  <a:pt x="7243482" y="5167312"/>
                </a:lnTo>
                <a:lnTo>
                  <a:pt x="221324" y="5167312"/>
                </a:lnTo>
                <a:lnTo>
                  <a:pt x="2615203" y="952"/>
                </a:lnTo>
                <a:lnTo>
                  <a:pt x="0" y="952"/>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Freeform: Shape 156">
            <a:extLst>
              <a:ext uri="{FF2B5EF4-FFF2-40B4-BE49-F238E27FC236}">
                <a16:creationId xmlns:a16="http://schemas.microsoft.com/office/drawing/2014/main" id="{2E94A4F7-38E4-45EA-8E2E-CE1B5766B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04416"/>
            <a:ext cx="4671020" cy="5510784"/>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2883" name="Rectangle 3">
            <a:extLst>
              <a:ext uri="{FF2B5EF4-FFF2-40B4-BE49-F238E27FC236}">
                <a16:creationId xmlns:a16="http://schemas.microsoft.com/office/drawing/2014/main" id="{38B21EE0-4C81-4D65-B1F4-06FD90C52E8E}"/>
              </a:ext>
            </a:extLst>
          </p:cNvPr>
          <p:cNvSpPr>
            <a:spLocks noGrp="1" noChangeArrowheads="1"/>
          </p:cNvSpPr>
          <p:nvPr>
            <p:ph type="body" sz="half" idx="1"/>
          </p:nvPr>
        </p:nvSpPr>
        <p:spPr>
          <a:xfrm>
            <a:off x="660082" y="2001524"/>
            <a:ext cx="2837497" cy="5033907"/>
          </a:xfrm>
        </p:spPr>
        <p:txBody>
          <a:bodyPr vert="horz" lIns="91440" tIns="45720" rIns="91440" bIns="45720" rtlCol="0" anchor="ctr">
            <a:normAutofit lnSpcReduction="10000"/>
          </a:bodyPr>
          <a:lstStyle/>
          <a:p>
            <a:pPr indent="-228600" defTabSz="914400" eaLnBrk="1" hangingPunct="1">
              <a:lnSpc>
                <a:spcPct val="90000"/>
              </a:lnSpc>
              <a:buFont typeface="Arial" panose="020B0604020202020204" pitchFamily="34" charset="0"/>
              <a:buChar char="•"/>
              <a:defRPr/>
            </a:pPr>
            <a:r>
              <a:rPr lang="en-US" altLang="en-US" sz="1800" dirty="0">
                <a:solidFill>
                  <a:srgbClr val="FFFFFF"/>
                </a:solidFill>
              </a:rPr>
              <a:t>District 12-O collects funds for nine local and national non-profit agencies, ultimately benefiting thousands of Tennesseans.  </a:t>
            </a:r>
          </a:p>
          <a:p>
            <a:pPr indent="-228600" defTabSz="914400" eaLnBrk="1" hangingPunct="1">
              <a:lnSpc>
                <a:spcPct val="90000"/>
              </a:lnSpc>
              <a:buFont typeface="Arial" panose="020B0604020202020204" pitchFamily="34" charset="0"/>
              <a:buChar char="•"/>
              <a:defRPr/>
            </a:pPr>
            <a:endParaRPr lang="en-US" altLang="en-US" sz="1800" dirty="0">
              <a:solidFill>
                <a:srgbClr val="FFFFFF"/>
              </a:solidFill>
            </a:endParaRPr>
          </a:p>
          <a:p>
            <a:pPr indent="-228600" defTabSz="914400" eaLnBrk="1" hangingPunct="1">
              <a:lnSpc>
                <a:spcPct val="90000"/>
              </a:lnSpc>
              <a:buFont typeface="Arial" panose="020B0604020202020204" pitchFamily="34" charset="0"/>
              <a:buChar char="•"/>
              <a:defRPr/>
            </a:pPr>
            <a:r>
              <a:rPr lang="en-US" altLang="en-US" sz="1800" dirty="0">
                <a:solidFill>
                  <a:srgbClr val="FFFFFF"/>
                </a:solidFill>
              </a:rPr>
              <a:t>These agencies are supported cooperatively by all the Lions Clubs in District 12-O, a $50 per club member donation is suggested.</a:t>
            </a:r>
          </a:p>
          <a:p>
            <a:pPr indent="-228600" defTabSz="914400" eaLnBrk="1" hangingPunct="1">
              <a:lnSpc>
                <a:spcPct val="90000"/>
              </a:lnSpc>
              <a:buFont typeface="Arial" panose="020B0604020202020204" pitchFamily="34" charset="0"/>
              <a:buChar char="•"/>
              <a:defRPr/>
            </a:pPr>
            <a:endParaRPr lang="en-US" altLang="en-US" sz="1800" dirty="0">
              <a:solidFill>
                <a:srgbClr val="FFFFFF"/>
              </a:solidFill>
            </a:endParaRPr>
          </a:p>
          <a:p>
            <a:pPr indent="-228600" defTabSz="914400" eaLnBrk="1" hangingPunct="1">
              <a:lnSpc>
                <a:spcPct val="90000"/>
              </a:lnSpc>
              <a:buFont typeface="Arial" panose="020B0604020202020204" pitchFamily="34" charset="0"/>
              <a:buChar char="•"/>
              <a:defRPr/>
            </a:pPr>
            <a:r>
              <a:rPr lang="en-US" altLang="en-US" sz="1800" dirty="0">
                <a:solidFill>
                  <a:srgbClr val="FFFFFF"/>
                </a:solidFill>
              </a:rPr>
              <a:t>In 2019 two additional organizations were added, Low Vision &amp; Diabetes Camp.</a:t>
            </a:r>
          </a:p>
          <a:p>
            <a:pPr marL="133350" indent="0" defTabSz="914400" eaLnBrk="1" hangingPunct="1">
              <a:lnSpc>
                <a:spcPct val="90000"/>
              </a:lnSpc>
              <a:buNone/>
              <a:defRPr/>
            </a:pPr>
            <a:r>
              <a:rPr lang="en-US" altLang="en-US" sz="1800" dirty="0">
                <a:solidFill>
                  <a:srgbClr val="FFFFFF"/>
                </a:solidFill>
              </a:rPr>
              <a:t>		</a:t>
            </a:r>
            <a:r>
              <a:rPr lang="en-US" altLang="en-US" sz="1500" dirty="0">
                <a:solidFill>
                  <a:srgbClr val="FFFFFF"/>
                </a:solidFill>
              </a:rPr>
              <a:t>	</a:t>
            </a:r>
          </a:p>
        </p:txBody>
      </p:sp>
      <p:graphicFrame>
        <p:nvGraphicFramePr>
          <p:cNvPr id="122964" name="Group 84">
            <a:extLst>
              <a:ext uri="{FF2B5EF4-FFF2-40B4-BE49-F238E27FC236}">
                <a16:creationId xmlns:a16="http://schemas.microsoft.com/office/drawing/2014/main" id="{46D24974-7DFC-4432-9BFE-EC758E043D99}"/>
              </a:ext>
            </a:extLst>
          </p:cNvPr>
          <p:cNvGraphicFramePr>
            <a:graphicFrameLocks noGrp="1"/>
          </p:cNvGraphicFramePr>
          <p:nvPr>
            <p:ph sz="half" idx="2"/>
            <p:extLst>
              <p:ext uri="{D42A27DB-BD31-4B8C-83A1-F6EECF244321}">
                <p14:modId xmlns:p14="http://schemas.microsoft.com/office/powerpoint/2010/main" val="2766153077"/>
              </p:ext>
            </p:extLst>
          </p:nvPr>
        </p:nvGraphicFramePr>
        <p:xfrm>
          <a:off x="4921499" y="2318172"/>
          <a:ext cx="3967299" cy="4717259"/>
        </p:xfrm>
        <a:graphic>
          <a:graphicData uri="http://schemas.openxmlformats.org/drawingml/2006/table">
            <a:tbl>
              <a:tblPr/>
              <a:tblGrid>
                <a:gridCol w="3967299">
                  <a:extLst>
                    <a:ext uri="{9D8B030D-6E8A-4147-A177-3AD203B41FA5}">
                      <a16:colId xmlns:a16="http://schemas.microsoft.com/office/drawing/2014/main" val="1259677427"/>
                    </a:ext>
                  </a:extLst>
                </a:gridCol>
              </a:tblGrid>
              <a:tr h="29526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48260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966788"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449388"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1933575"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3907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8479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3051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7623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District 12-O Sight Restorations</a:t>
                      </a:r>
                    </a:p>
                  </a:txBody>
                  <a:tcPr marL="69956" marR="69956" marT="34978" marB="3497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8605753"/>
                  </a:ext>
                </a:extLst>
              </a:tr>
              <a:tr h="533824">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48260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966788"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449388"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1933575"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3907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8479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3051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7623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Leader Dogs for the Blind</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 Rochester, MI )</a:t>
                      </a:r>
                    </a:p>
                  </a:txBody>
                  <a:tcPr marL="69956" marR="69956" marT="34978" marB="3497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2558690"/>
                  </a:ext>
                </a:extLst>
              </a:tr>
              <a:tr h="533824">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48260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966788"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449388"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1933575"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3907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8479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3051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7623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TN School for the Blind</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 Nashville, TN )</a:t>
                      </a:r>
                    </a:p>
                  </a:txBody>
                  <a:tcPr marL="69956" marR="69956" marT="34978" marB="3497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74317381"/>
                  </a:ext>
                </a:extLst>
              </a:tr>
              <a:tr h="533824">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48260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966788"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449388"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1933575"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3907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8479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3051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7623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TN School for the Deaf</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 Knoxville, TN )</a:t>
                      </a:r>
                    </a:p>
                  </a:txBody>
                  <a:tcPr marL="69956" marR="69956" marT="34978" marB="3497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71838732"/>
                  </a:ext>
                </a:extLst>
              </a:tr>
              <a:tr h="533824">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48260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966788"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449388"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1933575"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3907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8479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3051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7623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KidSight Outreach</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(TLC – Nashville)</a:t>
                      </a:r>
                    </a:p>
                  </a:txBody>
                  <a:tcPr marL="69956" marR="69956" marT="34978" marB="3497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34369246"/>
                  </a:ext>
                </a:extLst>
              </a:tr>
              <a:tr h="533824">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48260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966788"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449388"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1933575"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3907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8479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3051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7623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Learning Ally (RFB&amp;D) </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 Prinston, NJ )</a:t>
                      </a:r>
                    </a:p>
                  </a:txBody>
                  <a:tcPr marL="69956" marR="69956" marT="34978" marB="3497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48067192"/>
                  </a:ext>
                </a:extLst>
              </a:tr>
              <a:tr h="533824">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48260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966788"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449388"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1933575"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3907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8479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3051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762375"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World Services for the Blind </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300" b="1" i="0" u="none" strike="noStrike" cap="none" normalizeH="0" baseline="0">
                          <a:ln>
                            <a:noFill/>
                          </a:ln>
                          <a:solidFill>
                            <a:schemeClr val="hlink"/>
                          </a:solidFill>
                          <a:effectLst>
                            <a:outerShdw blurRad="38100" dist="38100" dir="2700000" algn="tl">
                              <a:srgbClr val="000000"/>
                            </a:outerShdw>
                          </a:effectLst>
                          <a:latin typeface="Garamond" panose="02020404030301010803" pitchFamily="18" charset="0"/>
                        </a:rPr>
                        <a:t>( Little Rock, AR )</a:t>
                      </a:r>
                    </a:p>
                  </a:txBody>
                  <a:tcPr marL="69956" marR="69956" marT="34978" marB="3497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26786259"/>
                  </a:ext>
                </a:extLst>
              </a:tr>
              <a:tr h="772384">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defRPr/>
                      </a:pPr>
                      <a:r>
                        <a:rPr kumimoji="0" lang="en-US" altLang="en-US" sz="1300" b="1" i="0" u="none" strike="noStrike" cap="none" normalizeH="0" baseline="0" dirty="0">
                          <a:ln>
                            <a:noFill/>
                          </a:ln>
                          <a:solidFill>
                            <a:schemeClr val="hlink"/>
                          </a:solidFill>
                          <a:effectLst>
                            <a:outerShdw blurRad="38100" dist="38100" dir="2700000" algn="tl">
                              <a:srgbClr val="000000"/>
                            </a:outerShdw>
                          </a:effectLst>
                          <a:latin typeface="Garamond" panose="02020404030301010803" pitchFamily="18" charset="0"/>
                        </a:rPr>
                        <a:t>2019</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defRPr/>
                      </a:pPr>
                      <a:r>
                        <a:rPr kumimoji="0" lang="en-US" altLang="en-US" sz="1300" b="1" i="0" u="none" strike="noStrike" cap="none" normalizeH="0" baseline="0" dirty="0">
                          <a:ln>
                            <a:noFill/>
                          </a:ln>
                          <a:solidFill>
                            <a:schemeClr val="hlink"/>
                          </a:solidFill>
                          <a:effectLst>
                            <a:outerShdw blurRad="38100" dist="38100" dir="2700000" algn="tl">
                              <a:srgbClr val="000000"/>
                            </a:outerShdw>
                          </a:effectLst>
                          <a:latin typeface="Garamond" panose="02020404030301010803" pitchFamily="18" charset="0"/>
                        </a:rPr>
                        <a:t>District 12–O Low Vision Rehabilitation Program </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defRPr/>
                      </a:pPr>
                      <a:endParaRPr kumimoji="0" lang="en-US" altLang="en-US" sz="1300" b="1" i="0" u="none" strike="noStrike" cap="none" normalizeH="0" baseline="0" dirty="0">
                        <a:ln>
                          <a:noFill/>
                        </a:ln>
                        <a:solidFill>
                          <a:schemeClr val="hlink"/>
                        </a:solidFill>
                        <a:effectLst>
                          <a:outerShdw blurRad="38100" dist="38100" dir="2700000" algn="tl">
                            <a:srgbClr val="000000"/>
                          </a:outerShdw>
                        </a:effectLst>
                        <a:latin typeface="Garamond" panose="02020404030301010803" pitchFamily="18" charset="0"/>
                      </a:endParaRP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defRPr/>
                      </a:pPr>
                      <a:r>
                        <a:rPr kumimoji="0" lang="en-US" altLang="en-US" sz="1300" b="1" i="0" u="none" strike="noStrike" cap="none" normalizeH="0" baseline="0" dirty="0">
                          <a:ln>
                            <a:noFill/>
                          </a:ln>
                          <a:solidFill>
                            <a:schemeClr val="hlink"/>
                          </a:solidFill>
                          <a:effectLst>
                            <a:outerShdw blurRad="38100" dist="38100" dir="2700000" algn="tl">
                              <a:srgbClr val="000000"/>
                            </a:outerShdw>
                          </a:effectLst>
                          <a:latin typeface="Garamond" panose="02020404030301010803" pitchFamily="18" charset="0"/>
                        </a:rPr>
                        <a:t>Diabetes Youth Camp</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300" b="1" i="0" u="none" strike="noStrike" cap="none" normalizeH="0" baseline="0" dirty="0">
                        <a:ln>
                          <a:noFill/>
                        </a:ln>
                        <a:solidFill>
                          <a:schemeClr val="hlink"/>
                        </a:solidFill>
                        <a:effectLst>
                          <a:outerShdw blurRad="38100" dist="38100" dir="2700000" algn="tl">
                            <a:srgbClr val="000000"/>
                          </a:outerShdw>
                        </a:effectLst>
                        <a:latin typeface="Garamond" panose="02020404030301010803" pitchFamily="18" charset="0"/>
                      </a:endParaRPr>
                    </a:p>
                  </a:txBody>
                  <a:tcPr marL="69956" marR="69956" marT="34978" marB="3497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98113860"/>
                  </a:ext>
                </a:extLst>
              </a:tr>
            </a:tbl>
          </a:graphicData>
        </a:graphic>
      </p:graphicFrame>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65296" y="332212"/>
            <a:ext cx="3411691" cy="659152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218" name="Rectangle 2">
            <a:extLst>
              <a:ext uri="{FF2B5EF4-FFF2-40B4-BE49-F238E27FC236}">
                <a16:creationId xmlns:a16="http://schemas.microsoft.com/office/drawing/2014/main" id="{B1F8EF93-65FE-4308-9B5D-BA0E647EEC88}"/>
              </a:ext>
            </a:extLst>
          </p:cNvPr>
          <p:cNvSpPr>
            <a:spLocks noGrp="1" noRot="1" noChangeArrowheads="1"/>
          </p:cNvSpPr>
          <p:nvPr>
            <p:ph type="title" idx="4294967295"/>
          </p:nvPr>
        </p:nvSpPr>
        <p:spPr>
          <a:xfrm>
            <a:off x="585073" y="792481"/>
            <a:ext cx="2737842" cy="5293359"/>
          </a:xfrm>
        </p:spPr>
        <p:txBody>
          <a:bodyPr vert="horz" lIns="91440" tIns="45720" rIns="91440" bIns="45720" rtlCol="0" anchor="ctr">
            <a:normAutofit/>
          </a:bodyPr>
          <a:lstStyle/>
          <a:p>
            <a:pPr defTabSz="914400" eaLnBrk="1" hangingPunct="1">
              <a:lnSpc>
                <a:spcPct val="90000"/>
              </a:lnSpc>
              <a:defRPr/>
            </a:pPr>
            <a:r>
              <a:rPr lang="en-US" altLang="en-US" sz="4100" b="0" kern="1200">
                <a:solidFill>
                  <a:srgbClr val="FFFFFF"/>
                </a:solidFill>
                <a:latin typeface="+mj-lt"/>
                <a:ea typeface="+mj-ea"/>
                <a:cs typeface="+mj-cs"/>
              </a:rPr>
              <a:t>District 12-O White Cane Fund Distribution </a:t>
            </a:r>
          </a:p>
        </p:txBody>
      </p:sp>
      <p:graphicFrame>
        <p:nvGraphicFramePr>
          <p:cNvPr id="591973" name="Group 101">
            <a:extLst>
              <a:ext uri="{FF2B5EF4-FFF2-40B4-BE49-F238E27FC236}">
                <a16:creationId xmlns:a16="http://schemas.microsoft.com/office/drawing/2014/main" id="{760147F6-1BE7-4400-8C6B-0AEBF46DBB31}"/>
              </a:ext>
            </a:extLst>
          </p:cNvPr>
          <p:cNvGraphicFramePr>
            <a:graphicFrameLocks noGrp="1"/>
          </p:cNvGraphicFramePr>
          <p:nvPr>
            <p:extLst>
              <p:ext uri="{D42A27DB-BD31-4B8C-83A1-F6EECF244321}">
                <p14:modId xmlns:p14="http://schemas.microsoft.com/office/powerpoint/2010/main" val="65732193"/>
              </p:ext>
            </p:extLst>
          </p:nvPr>
        </p:nvGraphicFramePr>
        <p:xfrm>
          <a:off x="4295930" y="525411"/>
          <a:ext cx="4686326" cy="6272854"/>
        </p:xfrm>
        <a:graphic>
          <a:graphicData uri="http://schemas.openxmlformats.org/drawingml/2006/table">
            <a:tbl>
              <a:tblPr>
                <a:tableStyleId>{9D7B26C5-4107-4FEC-AEDC-1716B250A1EF}</a:tableStyleId>
              </a:tblPr>
              <a:tblGrid>
                <a:gridCol w="2630339">
                  <a:extLst>
                    <a:ext uri="{9D8B030D-6E8A-4147-A177-3AD203B41FA5}">
                      <a16:colId xmlns:a16="http://schemas.microsoft.com/office/drawing/2014/main" val="952662355"/>
                    </a:ext>
                  </a:extLst>
                </a:gridCol>
                <a:gridCol w="923879">
                  <a:extLst>
                    <a:ext uri="{9D8B030D-6E8A-4147-A177-3AD203B41FA5}">
                      <a16:colId xmlns:a16="http://schemas.microsoft.com/office/drawing/2014/main" val="3940732311"/>
                    </a:ext>
                  </a:extLst>
                </a:gridCol>
                <a:gridCol w="1132108">
                  <a:extLst>
                    <a:ext uri="{9D8B030D-6E8A-4147-A177-3AD203B41FA5}">
                      <a16:colId xmlns:a16="http://schemas.microsoft.com/office/drawing/2014/main" val="1188058321"/>
                    </a:ext>
                  </a:extLst>
                </a:gridCol>
              </a:tblGrid>
              <a:tr h="1056061">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anchor="ctr" horzOverflow="overflow"/>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900" u="none" strike="noStrike" cap="none" normalizeH="0" baseline="0">
                          <a:ln>
                            <a:noFill/>
                          </a:ln>
                          <a:effectLst>
                            <a:outerShdw blurRad="38100" dist="38100" dir="2700000" algn="tl">
                              <a:srgbClr val="000000"/>
                            </a:outerShdw>
                          </a:effectLst>
                        </a:rPr>
                        <a:t>2016-2017</a:t>
                      </a:r>
                    </a:p>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9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900" u="none" strike="noStrike" cap="none" normalizeH="0" baseline="0">
                          <a:ln>
                            <a:noFill/>
                          </a:ln>
                          <a:effectLst>
                            <a:outerShdw blurRad="38100" dist="38100" dir="2700000" algn="tl">
                              <a:srgbClr val="000000"/>
                            </a:outerShdw>
                          </a:effectLst>
                        </a:rPr>
                        <a:t>Amount</a:t>
                      </a:r>
                      <a:endParaRPr kumimoji="0" lang="en-US" altLang="en-US" sz="19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extLst>
                  <a:ext uri="{0D108BD9-81ED-4DB2-BD59-A6C34878D82A}">
                    <a16:rowId xmlns:a16="http://schemas.microsoft.com/office/drawing/2014/main" val="594048848"/>
                  </a:ext>
                </a:extLst>
              </a:tr>
              <a:tr h="77135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District 12-O Sight Restorations</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anchor="ctr" horzOverflow="overflow"/>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48%</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$16,911</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extLst>
                  <a:ext uri="{0D108BD9-81ED-4DB2-BD59-A6C34878D82A}">
                    <a16:rowId xmlns:a16="http://schemas.microsoft.com/office/drawing/2014/main" val="3785742399"/>
                  </a:ext>
                </a:extLst>
              </a:tr>
              <a:tr h="77135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Leader Dogs for the Blind</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anchor="ctr" horzOverflow="overflow"/>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25%</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$8,807</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extLst>
                  <a:ext uri="{0D108BD9-81ED-4DB2-BD59-A6C34878D82A}">
                    <a16:rowId xmlns:a16="http://schemas.microsoft.com/office/drawing/2014/main" val="2039453242"/>
                  </a:ext>
                </a:extLst>
              </a:tr>
              <a:tr h="77135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dirty="0">
                          <a:ln>
                            <a:noFill/>
                          </a:ln>
                          <a:effectLst>
                            <a:outerShdw blurRad="38100" dist="38100" dir="2700000" algn="tl">
                              <a:srgbClr val="000000"/>
                            </a:outerShdw>
                          </a:effectLst>
                        </a:rPr>
                        <a:t>TN School for the Blind</a:t>
                      </a:r>
                      <a:endParaRPr kumimoji="0" lang="en-US" altLang="en-US" sz="21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anchor="ctr" horzOverflow="overflow"/>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8%</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$2,818</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extLst>
                  <a:ext uri="{0D108BD9-81ED-4DB2-BD59-A6C34878D82A}">
                    <a16:rowId xmlns:a16="http://schemas.microsoft.com/office/drawing/2014/main" val="2105402795"/>
                  </a:ext>
                </a:extLst>
              </a:tr>
              <a:tr h="77135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TN School for the Deaf</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anchor="ctr" horzOverflow="overflow"/>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8%</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$2,818</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extLst>
                  <a:ext uri="{0D108BD9-81ED-4DB2-BD59-A6C34878D82A}">
                    <a16:rowId xmlns:a16="http://schemas.microsoft.com/office/drawing/2014/main" val="680073287"/>
                  </a:ext>
                </a:extLst>
              </a:tr>
              <a:tr h="45333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KidSight Outreach</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anchor="ctr" horzOverflow="overflow"/>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5%</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$1,761</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extLst>
                  <a:ext uri="{0D108BD9-81ED-4DB2-BD59-A6C34878D82A}">
                    <a16:rowId xmlns:a16="http://schemas.microsoft.com/office/drawing/2014/main" val="218944232"/>
                  </a:ext>
                </a:extLst>
              </a:tr>
              <a:tr h="45333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 Learning Ally</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anchor="ctr" horzOverflow="overflow"/>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3%</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$1,056</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extLst>
                  <a:ext uri="{0D108BD9-81ED-4DB2-BD59-A6C34878D82A}">
                    <a16:rowId xmlns:a16="http://schemas.microsoft.com/office/drawing/2014/main" val="2828064200"/>
                  </a:ext>
                </a:extLst>
              </a:tr>
              <a:tr h="771357">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World Services for the Blind</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anchor="ctr" horzOverflow="overflow"/>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3%</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$1,056</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extLst>
                  <a:ext uri="{0D108BD9-81ED-4DB2-BD59-A6C34878D82A}">
                    <a16:rowId xmlns:a16="http://schemas.microsoft.com/office/drawing/2014/main" val="2084664739"/>
                  </a:ext>
                </a:extLst>
              </a:tr>
              <a:tr h="453336">
                <a:tc>
                  <a:txBody>
                    <a:body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Total</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anchor="ctr"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a:ln>
                            <a:noFill/>
                          </a:ln>
                          <a:effectLst>
                            <a:outerShdw blurRad="38100" dist="38100" dir="2700000" algn="tl">
                              <a:srgbClr val="000000"/>
                            </a:outerShdw>
                          </a:effectLst>
                        </a:rPr>
                        <a:t>100%</a:t>
                      </a:r>
                      <a:endParaRPr kumimoji="0" lang="en-US" altLang="en-US" sz="21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tc>
                  <a:txBody>
                    <a:body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100" u="none" strike="noStrike" cap="none" normalizeH="0" baseline="0" dirty="0">
                          <a:ln>
                            <a:noFill/>
                          </a:ln>
                          <a:effectLst>
                            <a:outerShdw blurRad="38100" dist="38100" dir="2700000" algn="tl">
                              <a:srgbClr val="000000"/>
                            </a:outerShdw>
                          </a:effectLst>
                        </a:rPr>
                        <a:t>$35,227</a:t>
                      </a:r>
                      <a:endParaRPr kumimoji="0" lang="en-US" altLang="en-US" sz="21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8961" marR="98961" marT="49485" marB="49485" horzOverflow="overflow"/>
                </a:tc>
                <a:extLst>
                  <a:ext uri="{0D108BD9-81ED-4DB2-BD59-A6C34878D82A}">
                    <a16:rowId xmlns:a16="http://schemas.microsoft.com/office/drawing/2014/main" val="3647685264"/>
                  </a:ext>
                </a:extLst>
              </a:tr>
            </a:tbl>
          </a:graphicData>
        </a:graphic>
      </p:graphicFrame>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Freeform: Shape 137">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225" y="502320"/>
            <a:ext cx="3450045" cy="6284910"/>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5186" name="Rectangle 2">
            <a:extLst>
              <a:ext uri="{FF2B5EF4-FFF2-40B4-BE49-F238E27FC236}">
                <a16:creationId xmlns:a16="http://schemas.microsoft.com/office/drawing/2014/main" id="{4809AF72-357E-4E92-B444-E83BBC233FB2}"/>
              </a:ext>
            </a:extLst>
          </p:cNvPr>
          <p:cNvSpPr>
            <a:spLocks noGrp="1" noRot="1" noChangeArrowheads="1"/>
          </p:cNvSpPr>
          <p:nvPr>
            <p:ph type="title"/>
          </p:nvPr>
        </p:nvSpPr>
        <p:spPr>
          <a:xfrm>
            <a:off x="679635" y="1079470"/>
            <a:ext cx="2690224" cy="5115102"/>
          </a:xfrm>
        </p:spPr>
        <p:txBody>
          <a:bodyPr>
            <a:normAutofit/>
          </a:bodyPr>
          <a:lstStyle/>
          <a:p>
            <a:pPr eaLnBrk="1" hangingPunct="1">
              <a:lnSpc>
                <a:spcPct val="90000"/>
              </a:lnSpc>
              <a:defRPr/>
            </a:pPr>
            <a:r>
              <a:rPr lang="en-US" altLang="en-US" sz="3600" dirty="0">
                <a:solidFill>
                  <a:srgbClr val="FFFFFF"/>
                </a:solidFill>
              </a:rPr>
              <a:t>District 12-O Lions Sight Restorations</a:t>
            </a:r>
            <a:br>
              <a:rPr lang="en-US" altLang="en-US" sz="3600" dirty="0">
                <a:solidFill>
                  <a:srgbClr val="FFFFFF"/>
                </a:solidFill>
              </a:rPr>
            </a:br>
            <a:br>
              <a:rPr lang="en-US" altLang="en-US" sz="3600" dirty="0">
                <a:solidFill>
                  <a:srgbClr val="FFFFFF"/>
                </a:solidFill>
              </a:rPr>
            </a:br>
            <a:r>
              <a:rPr lang="en-US" altLang="en-US" sz="3600" dirty="0">
                <a:solidFill>
                  <a:srgbClr val="FFFFFF"/>
                </a:solidFill>
              </a:rPr>
              <a:t>Funds Eye Surgeries for Needy</a:t>
            </a:r>
          </a:p>
        </p:txBody>
      </p:sp>
      <p:graphicFrame>
        <p:nvGraphicFramePr>
          <p:cNvPr id="605189" name="Rectangle 3">
            <a:extLst>
              <a:ext uri="{FF2B5EF4-FFF2-40B4-BE49-F238E27FC236}">
                <a16:creationId xmlns:a16="http://schemas.microsoft.com/office/drawing/2014/main" id="{F75FC086-06A3-4735-857D-7C9A52406D7D}"/>
              </a:ext>
            </a:extLst>
          </p:cNvPr>
          <p:cNvGraphicFramePr/>
          <p:nvPr>
            <p:extLst>
              <p:ext uri="{D42A27DB-BD31-4B8C-83A1-F6EECF244321}">
                <p14:modId xmlns:p14="http://schemas.microsoft.com/office/powerpoint/2010/main" val="3796682654"/>
              </p:ext>
            </p:extLst>
          </p:nvPr>
        </p:nvGraphicFramePr>
        <p:xfrm>
          <a:off x="4090511" y="502318"/>
          <a:ext cx="5129463" cy="6277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55CE6664-0FF4-431A-B9E4-3576700023C5}"/>
              </a:ext>
            </a:extLst>
          </p:cNvPr>
          <p:cNvSpPr>
            <a:spLocks noGrp="1" noRot="1" noChangeArrowheads="1"/>
          </p:cNvSpPr>
          <p:nvPr>
            <p:ph type="title"/>
          </p:nvPr>
        </p:nvSpPr>
        <p:spPr/>
        <p:txBody>
          <a:bodyPr/>
          <a:lstStyle/>
          <a:p>
            <a:pPr eaLnBrk="1" hangingPunct="1">
              <a:defRPr/>
            </a:pPr>
            <a:r>
              <a:rPr lang="en-US" altLang="en-US">
                <a:solidFill>
                  <a:schemeClr val="hlink"/>
                </a:solidFill>
              </a:rPr>
              <a:t>District 12-O KidSight Screening</a:t>
            </a:r>
          </a:p>
        </p:txBody>
      </p:sp>
      <p:sp>
        <p:nvSpPr>
          <p:cNvPr id="135171" name="Rectangle 3">
            <a:extLst>
              <a:ext uri="{FF2B5EF4-FFF2-40B4-BE49-F238E27FC236}">
                <a16:creationId xmlns:a16="http://schemas.microsoft.com/office/drawing/2014/main" id="{6032F03C-323F-4D4A-B39B-815F025F18BA}"/>
              </a:ext>
            </a:extLst>
          </p:cNvPr>
          <p:cNvSpPr>
            <a:spLocks noGrp="1" noChangeArrowheads="1"/>
          </p:cNvSpPr>
          <p:nvPr>
            <p:ph type="body" sz="half" idx="1"/>
          </p:nvPr>
        </p:nvSpPr>
        <p:spPr>
          <a:xfrm>
            <a:off x="239713" y="1951038"/>
            <a:ext cx="4960937" cy="5038725"/>
          </a:xfrm>
        </p:spPr>
        <p:txBody>
          <a:bodyPr/>
          <a:lstStyle/>
          <a:p>
            <a:pPr eaLnBrk="1" hangingPunct="1">
              <a:lnSpc>
                <a:spcPct val="90000"/>
              </a:lnSpc>
              <a:buFont typeface="Wingdings" panose="05000000000000000000" pitchFamily="2" charset="2"/>
              <a:buNone/>
              <a:defRPr/>
            </a:pPr>
            <a:r>
              <a:rPr lang="en-US" altLang="en-US" sz="2500" b="1" dirty="0"/>
              <a:t>     12</a:t>
            </a:r>
            <a:r>
              <a:rPr lang="en-US" altLang="en-US" sz="2500" dirty="0"/>
              <a:t> out of 38 clubs in District 12-O conducted screenings sessions in 2018 vs. 17 clubs in 2017.  </a:t>
            </a:r>
          </a:p>
          <a:p>
            <a:pPr eaLnBrk="1" hangingPunct="1">
              <a:lnSpc>
                <a:spcPct val="90000"/>
              </a:lnSpc>
              <a:buFont typeface="Wingdings" panose="05000000000000000000" pitchFamily="2" charset="2"/>
              <a:buNone/>
              <a:defRPr/>
            </a:pPr>
            <a:endParaRPr lang="en-US" altLang="en-US" sz="1200" dirty="0"/>
          </a:p>
          <a:p>
            <a:pPr eaLnBrk="1" hangingPunct="1">
              <a:lnSpc>
                <a:spcPct val="90000"/>
              </a:lnSpc>
              <a:buFont typeface="Wingdings" panose="05000000000000000000" pitchFamily="2" charset="2"/>
              <a:buNone/>
              <a:defRPr/>
            </a:pPr>
            <a:r>
              <a:rPr lang="en-US" altLang="en-US" sz="2500" dirty="0"/>
              <a:t>     In 2018 there were 88 sessions held in District 12-O with 2,733 children screened and 171 referred vs. 106 sessions, 2969 screened and 174 referred in 2017. </a:t>
            </a:r>
          </a:p>
          <a:p>
            <a:pPr eaLnBrk="1" hangingPunct="1">
              <a:lnSpc>
                <a:spcPct val="90000"/>
              </a:lnSpc>
              <a:buFont typeface="Wingdings" panose="05000000000000000000" pitchFamily="2" charset="2"/>
              <a:buNone/>
              <a:defRPr/>
            </a:pPr>
            <a:endParaRPr lang="en-US" altLang="en-US" sz="1000" dirty="0"/>
          </a:p>
          <a:p>
            <a:pPr eaLnBrk="1" hangingPunct="1">
              <a:lnSpc>
                <a:spcPct val="90000"/>
              </a:lnSpc>
              <a:buFont typeface="Wingdings" panose="05000000000000000000" pitchFamily="2" charset="2"/>
              <a:buNone/>
              <a:defRPr/>
            </a:pPr>
            <a:r>
              <a:rPr lang="en-US" altLang="en-US" sz="2500" dirty="0"/>
              <a:t>    Since the program began in June, 1997, 603,858 children have been screened in TN at year end 2018.</a:t>
            </a:r>
          </a:p>
        </p:txBody>
      </p:sp>
      <p:graphicFrame>
        <p:nvGraphicFramePr>
          <p:cNvPr id="67588" name="Object 7">
            <a:extLst>
              <a:ext uri="{FF2B5EF4-FFF2-40B4-BE49-F238E27FC236}">
                <a16:creationId xmlns:a16="http://schemas.microsoft.com/office/drawing/2014/main" id="{21A49D14-663B-482F-9FC0-DA0F8DBAE579}"/>
              </a:ext>
            </a:extLst>
          </p:cNvPr>
          <p:cNvGraphicFramePr>
            <a:graphicFrameLocks noGrp="1" noChangeAspect="1"/>
          </p:cNvGraphicFramePr>
          <p:nvPr>
            <p:ph sz="half" idx="2"/>
          </p:nvPr>
        </p:nvGraphicFramePr>
        <p:xfrm>
          <a:off x="5557838" y="2463800"/>
          <a:ext cx="3738562" cy="3314700"/>
        </p:xfrm>
        <a:graphic>
          <a:graphicData uri="http://schemas.openxmlformats.org/presentationml/2006/ole">
            <mc:AlternateContent xmlns:mc="http://schemas.openxmlformats.org/markup-compatibility/2006">
              <mc:Choice xmlns:v="urn:schemas-microsoft-com:vml" Requires="v">
                <p:oleObj spid="_x0000_s67638" name="Bitmap Image" r:id="rId4" imgW="4038095" imgH="3580952" progId="Paint.Picture">
                  <p:embed/>
                </p:oleObj>
              </mc:Choice>
              <mc:Fallback>
                <p:oleObj name="Bitmap Image" r:id="rId4" imgW="4038095" imgH="3580952" progId="Paint.Picture">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7838" y="2463800"/>
                        <a:ext cx="3738562" cy="33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overrideClrMapping bg1="dk2" tx1="lt1" bg2="dk1" tx2="lt2" accent1="accent1" accent2="accent2" accent3="accent3" accent4="accent4" accent5="accent5" accent6="accent6" hlink="hlink" folHlink="folHlink"/>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6" name="Rectangle 4"/>
          <p:cNvSpPr>
            <a:spLocks noGrp="1" noRot="1" noChangeArrowheads="1"/>
          </p:cNvSpPr>
          <p:nvPr>
            <p:ph type="title" idx="4294967295"/>
          </p:nvPr>
        </p:nvSpPr>
        <p:spPr>
          <a:xfrm>
            <a:off x="0" y="345520"/>
            <a:ext cx="8641080" cy="1200150"/>
          </a:xfrm>
        </p:spPr>
        <p:txBody>
          <a:bodyPr vert="horz" wrap="square" lIns="89223" tIns="44615" rIns="89223" bIns="44615" numCol="1" anchor="ctr" anchorCtr="0" compatLnSpc="1">
            <a:prstTxWarp prst="textNoShape">
              <a:avLst/>
            </a:prstTxWarp>
          </a:bodyPr>
          <a:lstStyle/>
          <a:p>
            <a:r>
              <a:rPr lang="en-US" dirty="0">
                <a:solidFill>
                  <a:schemeClr val="hlink"/>
                </a:solidFill>
                <a:effectLst>
                  <a:outerShdw blurRad="38100" dist="38100" dir="2700000" algn="tl">
                    <a:srgbClr val="000000"/>
                  </a:outerShdw>
                </a:effectLst>
              </a:rPr>
              <a:t>Lions Club Operations</a:t>
            </a:r>
          </a:p>
        </p:txBody>
      </p:sp>
      <p:sp>
        <p:nvSpPr>
          <p:cNvPr id="248837" name="Rectangle 5"/>
          <p:cNvSpPr>
            <a:spLocks noGrp="1" noChangeArrowheads="1"/>
          </p:cNvSpPr>
          <p:nvPr>
            <p:ph type="body" sz="half" idx="4294967295"/>
          </p:nvPr>
        </p:nvSpPr>
        <p:spPr>
          <a:xfrm>
            <a:off x="0" y="1737361"/>
            <a:ext cx="4240530" cy="4752261"/>
          </a:xfrm>
        </p:spPr>
        <p:txBody>
          <a:bodyPr vert="horz" wrap="square" lIns="89223" tIns="44615" rIns="89223" bIns="44615" numCol="1" anchor="t" anchorCtr="0" compatLnSpc="1">
            <a:prstTxWarp prst="textNoShape">
              <a:avLst/>
            </a:prstTxWarp>
          </a:bodyPr>
          <a:lstStyle/>
          <a:p>
            <a:pPr algn="ctr">
              <a:buFontTx/>
              <a:buNone/>
            </a:pPr>
            <a:r>
              <a:rPr lang="en-US" sz="2520" dirty="0"/>
              <a:t>Every Club operates independently but is governed by a constitution and by-laws under the jurisdiction of Lions Clubs International.</a:t>
            </a:r>
          </a:p>
          <a:p>
            <a:pPr algn="ctr">
              <a:buFontTx/>
              <a:buNone/>
            </a:pPr>
            <a:endParaRPr lang="en-US" sz="2520" dirty="0"/>
          </a:p>
          <a:p>
            <a:pPr algn="ctr">
              <a:buFontTx/>
              <a:buNone/>
            </a:pPr>
            <a:r>
              <a:rPr lang="en-US" sz="2520" dirty="0"/>
              <a:t>The structure of all Clubs is basically the same, but committees and activities may vary from club to club.</a:t>
            </a:r>
          </a:p>
        </p:txBody>
      </p:sp>
      <p:pic>
        <p:nvPicPr>
          <p:cNvPr id="417802" name="Picture 23" descr="Lion B&amp;W Logo"/>
          <p:cNvPicPr>
            <a:picLocks noGrp="1" noChangeAspect="1" noChangeArrowheads="1"/>
          </p:cNvPicPr>
          <p:nvPr>
            <p:ph sz="half" idx="4294967295"/>
          </p:nvPr>
        </p:nvPicPr>
        <p:blipFill>
          <a:blip r:embed="rId3"/>
          <a:srcRect/>
          <a:stretch>
            <a:fillRect/>
          </a:stretch>
        </p:blipFill>
        <p:spPr>
          <a:xfrm>
            <a:off x="8458200" y="345520"/>
            <a:ext cx="745093" cy="758429"/>
          </a:xfrm>
          <a:noFill/>
        </p:spPr>
      </p:pic>
      <p:graphicFrame>
        <p:nvGraphicFramePr>
          <p:cNvPr id="417813" name="Group 21"/>
          <p:cNvGraphicFramePr>
            <a:graphicFrameLocks noGrp="1"/>
          </p:cNvGraphicFramePr>
          <p:nvPr/>
        </p:nvGraphicFramePr>
        <p:xfrm>
          <a:off x="5200651" y="1737048"/>
          <a:ext cx="3840163" cy="4800600"/>
        </p:xfrm>
        <a:graphic>
          <a:graphicData uri="http://schemas.openxmlformats.org/drawingml/2006/table">
            <a:tbl>
              <a:tblPr/>
              <a:tblGrid>
                <a:gridCol w="3840163">
                  <a:extLst>
                    <a:ext uri="{9D8B030D-6E8A-4147-A177-3AD203B41FA5}">
                      <a16:colId xmlns:a16="http://schemas.microsoft.com/office/drawing/2014/main" val="20000"/>
                    </a:ext>
                  </a:extLst>
                </a:gridCol>
              </a:tblGrid>
              <a:tr h="4800600">
                <a:tc>
                  <a:txBody>
                    <a:bodyPr/>
                    <a:lstStyle/>
                    <a:p>
                      <a:pPr marL="0" marR="0" lvl="0" indent="0" algn="ctr" defTabSz="966788" rtl="0" eaLnBrk="1" fontAlgn="base" latinLnBrk="0" hangingPunct="1">
                        <a:lnSpc>
                          <a:spcPct val="100000"/>
                        </a:lnSpc>
                        <a:spcBef>
                          <a:spcPct val="20000"/>
                        </a:spcBef>
                        <a:spcAft>
                          <a:spcPct val="0"/>
                        </a:spcAft>
                        <a:buClrTx/>
                        <a:buSzTx/>
                        <a:buFont typeface="Wingdings" pitchFamily="2" charset="2"/>
                        <a:buNone/>
                        <a:tabLst/>
                      </a:pPr>
                      <a:r>
                        <a:rPr kumimoji="0" lang="en-US" sz="2400" b="1" i="0" u="none" strike="noStrike" cap="none" normalizeH="0" baseline="0" dirty="0">
                          <a:ln>
                            <a:noFill/>
                          </a:ln>
                          <a:solidFill>
                            <a:schemeClr val="bg2"/>
                          </a:solidFill>
                          <a:effectLst>
                            <a:outerShdw blurRad="38100" dist="38100" dir="2700000" algn="tl">
                              <a:srgbClr val="C0C0C0"/>
                            </a:outerShdw>
                          </a:effectLst>
                          <a:latin typeface="Arial" charset="0"/>
                        </a:rPr>
                        <a:t>LIONS CLUB </a:t>
                      </a:r>
                    </a:p>
                    <a:p>
                      <a:pPr marL="0" marR="0" lvl="0" indent="0" algn="ctr" defTabSz="966788" rtl="0" eaLnBrk="1" fontAlgn="base" latinLnBrk="0" hangingPunct="1">
                        <a:lnSpc>
                          <a:spcPct val="100000"/>
                        </a:lnSpc>
                        <a:spcBef>
                          <a:spcPct val="20000"/>
                        </a:spcBef>
                        <a:spcAft>
                          <a:spcPct val="0"/>
                        </a:spcAft>
                        <a:buClrTx/>
                        <a:buSzTx/>
                        <a:buFont typeface="Wingdings" pitchFamily="2" charset="2"/>
                        <a:buNone/>
                        <a:tabLst/>
                      </a:pPr>
                      <a:r>
                        <a:rPr kumimoji="0" lang="en-US" sz="2400" b="1" i="0" u="none" strike="noStrike" cap="none" normalizeH="0" baseline="0" dirty="0">
                          <a:ln>
                            <a:noFill/>
                          </a:ln>
                          <a:solidFill>
                            <a:schemeClr val="bg2"/>
                          </a:solidFill>
                          <a:effectLst>
                            <a:outerShdw blurRad="38100" dist="38100" dir="2700000" algn="tl">
                              <a:srgbClr val="C0C0C0"/>
                            </a:outerShdw>
                          </a:effectLst>
                          <a:latin typeface="Arial" charset="0"/>
                        </a:rPr>
                        <a:t>CONSTITUTION</a:t>
                      </a:r>
                    </a:p>
                    <a:p>
                      <a:pPr marL="0" marR="0" lvl="0" indent="0" algn="ctr" defTabSz="966788" rtl="0" eaLnBrk="1" fontAlgn="base" latinLnBrk="0" hangingPunct="1">
                        <a:lnSpc>
                          <a:spcPct val="100000"/>
                        </a:lnSpc>
                        <a:spcBef>
                          <a:spcPct val="20000"/>
                        </a:spcBef>
                        <a:spcAft>
                          <a:spcPct val="0"/>
                        </a:spcAft>
                        <a:buClrTx/>
                        <a:buSzTx/>
                        <a:buFont typeface="Wingdings" pitchFamily="2" charset="2"/>
                        <a:buNone/>
                        <a:tabLst/>
                      </a:pPr>
                      <a:r>
                        <a:rPr kumimoji="0" lang="en-US" sz="2400" b="1" i="0" u="none" strike="noStrike" cap="none" normalizeH="0" baseline="0" dirty="0">
                          <a:ln>
                            <a:noFill/>
                          </a:ln>
                          <a:solidFill>
                            <a:schemeClr val="bg2"/>
                          </a:solidFill>
                          <a:effectLst>
                            <a:outerShdw blurRad="38100" dist="38100" dir="2700000" algn="tl">
                              <a:srgbClr val="C0C0C0"/>
                            </a:outerShdw>
                          </a:effectLst>
                          <a:latin typeface="Arial" charset="0"/>
                        </a:rPr>
                        <a:t>AND BY-LAWS</a:t>
                      </a:r>
                      <a:endParaRPr kumimoji="0" lang="en-US" sz="2400" b="0" i="0" u="none" strike="noStrike" cap="none" normalizeH="0" baseline="0" dirty="0">
                        <a:ln>
                          <a:noFill/>
                        </a:ln>
                        <a:solidFill>
                          <a:schemeClr val="bg2"/>
                        </a:solidFill>
                        <a:effectLst>
                          <a:outerShdw blurRad="38100" dist="38100" dir="2700000" algn="tl">
                            <a:srgbClr val="C0C0C0"/>
                          </a:outerShdw>
                        </a:effectLst>
                        <a:latin typeface="Arial" charset="0"/>
                      </a:endParaRPr>
                    </a:p>
                    <a:p>
                      <a:pPr marL="0" marR="0" lvl="0" indent="0" algn="ctr" defTabSz="966788" rtl="0" eaLnBrk="1" fontAlgn="base" latinLnBrk="0" hangingPunct="1">
                        <a:lnSpc>
                          <a:spcPct val="100000"/>
                        </a:lnSpc>
                        <a:spcBef>
                          <a:spcPct val="20000"/>
                        </a:spcBef>
                        <a:spcAft>
                          <a:spcPct val="0"/>
                        </a:spcAft>
                        <a:buClrTx/>
                        <a:buSzTx/>
                        <a:buFont typeface="Wingdings" pitchFamily="2" charset="2"/>
                        <a:buNone/>
                        <a:tabLst/>
                      </a:pPr>
                      <a:endParaRPr kumimoji="0" lang="en-US" sz="2400" b="0" i="0" u="none" strike="noStrike" cap="none" normalizeH="0" baseline="0" dirty="0">
                        <a:ln>
                          <a:noFill/>
                        </a:ln>
                        <a:solidFill>
                          <a:schemeClr val="bg2"/>
                        </a:solidFill>
                        <a:effectLst>
                          <a:outerShdw blurRad="38100" dist="38100" dir="2700000" algn="tl">
                            <a:srgbClr val="C0C0C0"/>
                          </a:outerShdw>
                        </a:effectLst>
                        <a:latin typeface="Arial" charset="0"/>
                      </a:endParaRPr>
                    </a:p>
                    <a:p>
                      <a:pPr marL="0" marR="0" lvl="0" indent="0" algn="ctr" defTabSz="966788" rtl="0" eaLnBrk="1" fontAlgn="base" latinLnBrk="0" hangingPunct="1">
                        <a:lnSpc>
                          <a:spcPct val="100000"/>
                        </a:lnSpc>
                        <a:spcBef>
                          <a:spcPct val="20000"/>
                        </a:spcBef>
                        <a:spcAft>
                          <a:spcPct val="0"/>
                        </a:spcAft>
                        <a:buClrTx/>
                        <a:buSzTx/>
                        <a:buFont typeface="Wingdings" pitchFamily="2" charset="2"/>
                        <a:buNone/>
                        <a:tabLst/>
                      </a:pPr>
                      <a:endParaRPr kumimoji="0" lang="en-US" sz="2400" b="0" i="0" u="none" strike="noStrike" cap="none" normalizeH="0" baseline="0" dirty="0">
                        <a:ln>
                          <a:noFill/>
                        </a:ln>
                        <a:solidFill>
                          <a:schemeClr val="bg2"/>
                        </a:solidFill>
                        <a:effectLst>
                          <a:outerShdw blurRad="38100" dist="38100" dir="2700000" algn="tl">
                            <a:srgbClr val="C0C0C0"/>
                          </a:outerShdw>
                        </a:effectLst>
                        <a:latin typeface="Arial" charset="0"/>
                      </a:endParaRPr>
                    </a:p>
                    <a:p>
                      <a:pPr marL="0" marR="0" lvl="0" indent="0" algn="ctr" defTabSz="966788" rtl="0" eaLnBrk="1" fontAlgn="base" latinLnBrk="0" hangingPunct="1">
                        <a:lnSpc>
                          <a:spcPct val="100000"/>
                        </a:lnSpc>
                        <a:spcBef>
                          <a:spcPct val="20000"/>
                        </a:spcBef>
                        <a:spcAft>
                          <a:spcPct val="0"/>
                        </a:spcAft>
                        <a:buClrTx/>
                        <a:buSzTx/>
                        <a:buFont typeface="Wingdings" pitchFamily="2" charset="2"/>
                        <a:buNone/>
                        <a:tabLst/>
                      </a:pPr>
                      <a:r>
                        <a:rPr kumimoji="0" lang="en-US" sz="2400" b="0" i="1" u="none" strike="noStrike" cap="none" normalizeH="0" baseline="0" dirty="0">
                          <a:ln>
                            <a:noFill/>
                          </a:ln>
                          <a:solidFill>
                            <a:schemeClr val="bg2"/>
                          </a:solidFill>
                          <a:effectLst>
                            <a:outerShdw blurRad="38100" dist="38100" dir="2700000" algn="tl">
                              <a:srgbClr val="C0C0C0"/>
                            </a:outerShdw>
                          </a:effectLst>
                          <a:latin typeface="Arial" charset="0"/>
                        </a:rPr>
                        <a:t>Chartered by and under the</a:t>
                      </a:r>
                    </a:p>
                    <a:p>
                      <a:pPr marL="0" marR="0" lvl="0" indent="0" algn="ctr" defTabSz="966788" rtl="0" eaLnBrk="1" fontAlgn="base" latinLnBrk="0" hangingPunct="1">
                        <a:lnSpc>
                          <a:spcPct val="100000"/>
                        </a:lnSpc>
                        <a:spcBef>
                          <a:spcPct val="20000"/>
                        </a:spcBef>
                        <a:spcAft>
                          <a:spcPct val="0"/>
                        </a:spcAft>
                        <a:buClrTx/>
                        <a:buSzTx/>
                        <a:buFont typeface="Wingdings" pitchFamily="2" charset="2"/>
                        <a:buNone/>
                        <a:tabLst/>
                      </a:pPr>
                      <a:r>
                        <a:rPr kumimoji="0" lang="en-US" sz="2400" b="0" i="1" u="none" strike="noStrike" cap="none" normalizeH="0" baseline="0" dirty="0">
                          <a:ln>
                            <a:noFill/>
                          </a:ln>
                          <a:solidFill>
                            <a:schemeClr val="bg2"/>
                          </a:solidFill>
                          <a:effectLst>
                            <a:outerShdw blurRad="38100" dist="38100" dir="2700000" algn="tl">
                              <a:srgbClr val="C0C0C0"/>
                            </a:outerShdw>
                          </a:effectLst>
                          <a:latin typeface="Arial" charset="0"/>
                        </a:rPr>
                        <a:t>jurisdiction of</a:t>
                      </a:r>
                    </a:p>
                    <a:p>
                      <a:pPr marL="0" marR="0" lvl="0" indent="0" algn="ctr" defTabSz="966788" rtl="0" eaLnBrk="1" fontAlgn="base" latinLnBrk="0" hangingPunct="1">
                        <a:lnSpc>
                          <a:spcPct val="100000"/>
                        </a:lnSpc>
                        <a:spcBef>
                          <a:spcPct val="20000"/>
                        </a:spcBef>
                        <a:spcAft>
                          <a:spcPct val="0"/>
                        </a:spcAft>
                        <a:buClrTx/>
                        <a:buSzTx/>
                        <a:buFont typeface="Wingdings" pitchFamily="2" charset="2"/>
                        <a:buNone/>
                        <a:tabLst/>
                      </a:pPr>
                      <a:endParaRPr kumimoji="0" lang="en-US" sz="1100" b="0" i="1" u="none" strike="noStrike" cap="none" normalizeH="0" baseline="0" dirty="0">
                        <a:ln>
                          <a:noFill/>
                        </a:ln>
                        <a:solidFill>
                          <a:schemeClr val="bg2"/>
                        </a:solidFill>
                        <a:effectLst>
                          <a:outerShdw blurRad="38100" dist="38100" dir="2700000" algn="tl">
                            <a:srgbClr val="C0C0C0"/>
                          </a:outerShdw>
                        </a:effectLst>
                        <a:latin typeface="Arial" charset="0"/>
                      </a:endParaRPr>
                    </a:p>
                    <a:p>
                      <a:pPr marL="0" marR="0" lvl="0" indent="0" algn="ctr" defTabSz="966788" rtl="0" eaLnBrk="1" fontAlgn="base" latinLnBrk="0" hangingPunct="1">
                        <a:lnSpc>
                          <a:spcPct val="100000"/>
                        </a:lnSpc>
                        <a:spcBef>
                          <a:spcPct val="20000"/>
                        </a:spcBef>
                        <a:spcAft>
                          <a:spcPct val="0"/>
                        </a:spcAft>
                        <a:buClrTx/>
                        <a:buSzTx/>
                        <a:buFont typeface="Wingdings" pitchFamily="2" charset="2"/>
                        <a:buNone/>
                        <a:tabLst/>
                      </a:pPr>
                      <a:r>
                        <a:rPr kumimoji="0" lang="en-US" sz="2100" b="1" i="0" u="none" strike="noStrike" cap="none" normalizeH="0" baseline="0" dirty="0">
                          <a:ln>
                            <a:noFill/>
                          </a:ln>
                          <a:solidFill>
                            <a:schemeClr val="bg2"/>
                          </a:solidFill>
                          <a:effectLst>
                            <a:outerShdw blurRad="38100" dist="38100" dir="2700000" algn="tl">
                              <a:srgbClr val="C0C0C0"/>
                            </a:outerShdw>
                          </a:effectLst>
                          <a:latin typeface="Arial" charset="0"/>
                        </a:rPr>
                        <a:t>THE INTERNATIONAL</a:t>
                      </a:r>
                      <a:br>
                        <a:rPr kumimoji="0" lang="en-US" sz="2100" b="1" i="0" u="none" strike="noStrike" cap="none" normalizeH="0" baseline="0" dirty="0">
                          <a:ln>
                            <a:noFill/>
                          </a:ln>
                          <a:solidFill>
                            <a:schemeClr val="bg2"/>
                          </a:solidFill>
                          <a:effectLst>
                            <a:outerShdw blurRad="38100" dist="38100" dir="2700000" algn="tl">
                              <a:srgbClr val="C0C0C0"/>
                            </a:outerShdw>
                          </a:effectLst>
                          <a:latin typeface="Arial" charset="0"/>
                        </a:rPr>
                      </a:br>
                      <a:r>
                        <a:rPr kumimoji="0" lang="en-US" sz="2100" b="1" i="0" u="none" strike="noStrike" cap="none" normalizeH="0" baseline="0" dirty="0">
                          <a:ln>
                            <a:noFill/>
                          </a:ln>
                          <a:solidFill>
                            <a:schemeClr val="bg2"/>
                          </a:solidFill>
                          <a:effectLst>
                            <a:outerShdw blurRad="38100" dist="38100" dir="2700000" algn="tl">
                              <a:srgbClr val="C0C0C0"/>
                            </a:outerShdw>
                          </a:effectLst>
                          <a:latin typeface="Arial" charset="0"/>
                        </a:rPr>
                        <a:t>ASSOCIATION OF</a:t>
                      </a:r>
                      <a:br>
                        <a:rPr kumimoji="0" lang="en-US" sz="2100" b="1" i="0" u="none" strike="noStrike" cap="none" normalizeH="0" baseline="0" dirty="0">
                          <a:ln>
                            <a:noFill/>
                          </a:ln>
                          <a:solidFill>
                            <a:schemeClr val="bg2"/>
                          </a:solidFill>
                          <a:effectLst>
                            <a:outerShdw blurRad="38100" dist="38100" dir="2700000" algn="tl">
                              <a:srgbClr val="C0C0C0"/>
                            </a:outerShdw>
                          </a:effectLst>
                          <a:latin typeface="Arial" charset="0"/>
                        </a:rPr>
                      </a:br>
                      <a:r>
                        <a:rPr kumimoji="0" lang="en-US" sz="2100" b="1" i="0" u="none" strike="noStrike" cap="none" normalizeH="0" baseline="0" dirty="0">
                          <a:ln>
                            <a:noFill/>
                          </a:ln>
                          <a:solidFill>
                            <a:schemeClr val="bg2"/>
                          </a:solidFill>
                          <a:effectLst>
                            <a:outerShdw blurRad="38100" dist="38100" dir="2700000" algn="tl">
                              <a:srgbClr val="C0C0C0"/>
                            </a:outerShdw>
                          </a:effectLst>
                          <a:latin typeface="Arial" charset="0"/>
                        </a:rPr>
                        <a:t>LIONS CLUBS</a:t>
                      </a:r>
                    </a:p>
                  </a:txBody>
                  <a:tcPr marL="95814" marR="95814" marT="47163" marB="4716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42142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a:extLst>
              <a:ext uri="{FF2B5EF4-FFF2-40B4-BE49-F238E27FC236}">
                <a16:creationId xmlns:a16="http://schemas.microsoft.com/office/drawing/2014/main" id="{AC5A8AD3-A228-423B-A377-2606F64DB4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9982200" cy="669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6340" name="Rectangle 4">
            <a:extLst>
              <a:ext uri="{FF2B5EF4-FFF2-40B4-BE49-F238E27FC236}">
                <a16:creationId xmlns:a16="http://schemas.microsoft.com/office/drawing/2014/main" id="{3672025B-DD3F-43A0-B5E5-0B1634BAAB25}"/>
              </a:ext>
            </a:extLst>
          </p:cNvPr>
          <p:cNvSpPr>
            <a:spLocks noGrp="1" noChangeArrowheads="1"/>
          </p:cNvSpPr>
          <p:nvPr>
            <p:ph type="ctrTitle"/>
          </p:nvPr>
        </p:nvSpPr>
        <p:spPr>
          <a:xfrm>
            <a:off x="720725" y="8275638"/>
            <a:ext cx="8159750" cy="79375"/>
          </a:xfrm>
        </p:spPr>
        <p:txBody>
          <a:bodyPr/>
          <a:lstStyle/>
          <a:p>
            <a:pPr eaLnBrk="1" hangingPunct="1">
              <a:defRPr/>
            </a:pPr>
            <a:endParaRPr lang="en-US" dirty="0">
              <a:solidFill>
                <a:schemeClr val="hlink"/>
              </a:solidFill>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Signal Mtn. Lions at Althaus</a:t>
            </a:r>
            <a:br>
              <a:rPr lang="en-US" dirty="0">
                <a:solidFill>
                  <a:srgbClr val="FFFF00"/>
                </a:solidFill>
              </a:rPr>
            </a:br>
            <a:r>
              <a:rPr lang="en-US" dirty="0">
                <a:solidFill>
                  <a:srgbClr val="FFFF00"/>
                </a:solidFill>
              </a:rPr>
              <a:t>Park – circa 2015</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8600" y="1676400"/>
            <a:ext cx="9220200" cy="5486400"/>
          </a:xfrm>
        </p:spPr>
      </p:pic>
    </p:spTree>
    <p:extLst>
      <p:ext uri="{BB962C8B-B14F-4D97-AF65-F5344CB8AC3E}">
        <p14:creationId xmlns:p14="http://schemas.microsoft.com/office/powerpoint/2010/main" val="2349467647"/>
      </p:ext>
    </p:extLst>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Club President </a:t>
            </a:r>
          </a:p>
        </p:txBody>
      </p:sp>
      <p:sp>
        <p:nvSpPr>
          <p:cNvPr id="7" name="Text Placeholder 6">
            <a:extLst>
              <a:ext uri="{FF2B5EF4-FFF2-40B4-BE49-F238E27FC236}">
                <a16:creationId xmlns:a16="http://schemas.microsoft.com/office/drawing/2014/main" id="{320D46DD-7577-4817-AB0F-59D3CC4BA845}"/>
              </a:ext>
            </a:extLst>
          </p:cNvPr>
          <p:cNvSpPr>
            <a:spLocks noGrp="1"/>
          </p:cNvSpPr>
          <p:nvPr>
            <p:ph type="body" idx="1"/>
          </p:nvPr>
        </p:nvSpPr>
        <p:spPr/>
        <p:txBody>
          <a:bodyPr/>
          <a:lstStyle/>
          <a:p>
            <a:r>
              <a:rPr lang="en-US" dirty="0"/>
              <a:t>	2018 – 2019</a:t>
            </a:r>
          </a:p>
          <a:p>
            <a:r>
              <a:rPr lang="en-US" dirty="0"/>
              <a:t>	Jim Fields</a:t>
            </a:r>
          </a:p>
        </p:txBody>
      </p:sp>
      <p:sp>
        <p:nvSpPr>
          <p:cNvPr id="8" name="Text Placeholder 7">
            <a:extLst>
              <a:ext uri="{FF2B5EF4-FFF2-40B4-BE49-F238E27FC236}">
                <a16:creationId xmlns:a16="http://schemas.microsoft.com/office/drawing/2014/main" id="{3FBA45C3-E556-4B5C-AE25-0FFB60F94639}"/>
              </a:ext>
            </a:extLst>
          </p:cNvPr>
          <p:cNvSpPr>
            <a:spLocks noGrp="1"/>
          </p:cNvSpPr>
          <p:nvPr>
            <p:ph type="body" sz="quarter" idx="3"/>
          </p:nvPr>
        </p:nvSpPr>
        <p:spPr/>
        <p:txBody>
          <a:bodyPr/>
          <a:lstStyle/>
          <a:p>
            <a:r>
              <a:rPr lang="en-US" dirty="0"/>
              <a:t>	2019 – 2020 			Nancy Tryon</a:t>
            </a:r>
          </a:p>
        </p:txBody>
      </p:sp>
      <p:sp>
        <p:nvSpPr>
          <p:cNvPr id="3" name="TextBox 2"/>
          <p:cNvSpPr txBox="1"/>
          <p:nvPr/>
        </p:nvSpPr>
        <p:spPr>
          <a:xfrm>
            <a:off x="1020680" y="5177790"/>
            <a:ext cx="1677190" cy="399340"/>
          </a:xfrm>
          <a:prstGeom prst="rect">
            <a:avLst/>
          </a:prstGeom>
          <a:noFill/>
        </p:spPr>
        <p:txBody>
          <a:bodyPr wrap="none" rtlCol="0">
            <a:spAutoFit/>
          </a:bodyPr>
          <a:lstStyle/>
          <a:p>
            <a:r>
              <a:rPr lang="en-US" sz="1995" dirty="0"/>
              <a:t>John Niemeyer</a:t>
            </a:r>
          </a:p>
        </p:txBody>
      </p:sp>
      <p:pic>
        <p:nvPicPr>
          <p:cNvPr id="130050" name="Picture 2" descr="Member picture">
            <a:extLst>
              <a:ext uri="{FF2B5EF4-FFF2-40B4-BE49-F238E27FC236}">
                <a16:creationId xmlns:a16="http://schemas.microsoft.com/office/drawing/2014/main" id="{41C7F4C3-24CC-4D8E-8BAB-334298ADC93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62000" y="3352800"/>
            <a:ext cx="2816704" cy="3124200"/>
          </a:xfrm>
          <a:prstGeom prst="rect">
            <a:avLst/>
          </a:prstGeom>
          <a:noFill/>
          <a:extLst>
            <a:ext uri="{909E8E84-426E-40DD-AFC4-6F175D3DCCD1}">
              <a14:hiddenFill xmlns:a14="http://schemas.microsoft.com/office/drawing/2010/main">
                <a:solidFill>
                  <a:srgbClr val="FFFFFF"/>
                </a:solidFill>
              </a14:hiddenFill>
            </a:ext>
          </a:extLst>
        </p:spPr>
      </p:pic>
      <p:pic>
        <p:nvPicPr>
          <p:cNvPr id="130052" name="Picture 4" descr="Member picture">
            <a:extLst>
              <a:ext uri="{FF2B5EF4-FFF2-40B4-BE49-F238E27FC236}">
                <a16:creationId xmlns:a16="http://schemas.microsoft.com/office/drawing/2014/main" id="{C16E61CD-4949-44F5-9673-D5A6EFB7B698}"/>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644356" y="3352800"/>
            <a:ext cx="25146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89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a:t>
            </a:r>
            <a:r>
              <a:rPr lang="en-US" baseline="30000" dirty="0"/>
              <a:t>st</a:t>
            </a:r>
            <a:r>
              <a:rPr lang="en-US" dirty="0"/>
              <a:t> Vice President </a:t>
            </a:r>
          </a:p>
        </p:txBody>
      </p:sp>
      <p:sp>
        <p:nvSpPr>
          <p:cNvPr id="7" name="Text Placeholder 6">
            <a:extLst>
              <a:ext uri="{FF2B5EF4-FFF2-40B4-BE49-F238E27FC236}">
                <a16:creationId xmlns:a16="http://schemas.microsoft.com/office/drawing/2014/main" id="{320D46DD-7577-4817-AB0F-59D3CC4BA845}"/>
              </a:ext>
            </a:extLst>
          </p:cNvPr>
          <p:cNvSpPr>
            <a:spLocks noGrp="1"/>
          </p:cNvSpPr>
          <p:nvPr>
            <p:ph type="body" idx="1"/>
          </p:nvPr>
        </p:nvSpPr>
        <p:spPr/>
        <p:txBody>
          <a:bodyPr/>
          <a:lstStyle/>
          <a:p>
            <a:r>
              <a:rPr lang="en-US" dirty="0"/>
              <a:t>	2018 – 2019</a:t>
            </a:r>
          </a:p>
          <a:p>
            <a:r>
              <a:rPr lang="en-US" dirty="0"/>
              <a:t>	Nancy Tryon</a:t>
            </a:r>
          </a:p>
        </p:txBody>
      </p:sp>
      <p:sp>
        <p:nvSpPr>
          <p:cNvPr id="8" name="Text Placeholder 7">
            <a:extLst>
              <a:ext uri="{FF2B5EF4-FFF2-40B4-BE49-F238E27FC236}">
                <a16:creationId xmlns:a16="http://schemas.microsoft.com/office/drawing/2014/main" id="{3FBA45C3-E556-4B5C-AE25-0FFB60F94639}"/>
              </a:ext>
            </a:extLst>
          </p:cNvPr>
          <p:cNvSpPr>
            <a:spLocks noGrp="1"/>
          </p:cNvSpPr>
          <p:nvPr>
            <p:ph type="body" sz="quarter" idx="3"/>
          </p:nvPr>
        </p:nvSpPr>
        <p:spPr/>
        <p:txBody>
          <a:bodyPr/>
          <a:lstStyle/>
          <a:p>
            <a:r>
              <a:rPr lang="en-US" dirty="0"/>
              <a:t>	2019 – 2020 			Owen Maddux</a:t>
            </a:r>
          </a:p>
        </p:txBody>
      </p:sp>
      <p:pic>
        <p:nvPicPr>
          <p:cNvPr id="9" name="Picture 4" descr="Member picture">
            <a:extLst>
              <a:ext uri="{FF2B5EF4-FFF2-40B4-BE49-F238E27FC236}">
                <a16:creationId xmlns:a16="http://schemas.microsoft.com/office/drawing/2014/main" id="{3CD98CF6-B492-4AEA-88BF-984A36F1735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371599" y="3352800"/>
            <a:ext cx="2585245"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32098" name="Picture 2" descr="Member picture">
            <a:extLst>
              <a:ext uri="{FF2B5EF4-FFF2-40B4-BE49-F238E27FC236}">
                <a16:creationId xmlns:a16="http://schemas.microsoft.com/office/drawing/2014/main" id="{8CACF35B-F615-4D37-B1D7-F013F65EC693}"/>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715000" y="3429000"/>
            <a:ext cx="2514601"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1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a:t>
            </a:r>
            <a:r>
              <a:rPr lang="en-US" baseline="30000" dirty="0"/>
              <a:t>nd</a:t>
            </a:r>
            <a:r>
              <a:rPr lang="en-US" dirty="0"/>
              <a:t> Vice President </a:t>
            </a:r>
          </a:p>
        </p:txBody>
      </p:sp>
      <p:sp>
        <p:nvSpPr>
          <p:cNvPr id="7" name="Text Placeholder 6">
            <a:extLst>
              <a:ext uri="{FF2B5EF4-FFF2-40B4-BE49-F238E27FC236}">
                <a16:creationId xmlns:a16="http://schemas.microsoft.com/office/drawing/2014/main" id="{320D46DD-7577-4817-AB0F-59D3CC4BA845}"/>
              </a:ext>
            </a:extLst>
          </p:cNvPr>
          <p:cNvSpPr>
            <a:spLocks noGrp="1"/>
          </p:cNvSpPr>
          <p:nvPr>
            <p:ph type="body" idx="1"/>
          </p:nvPr>
        </p:nvSpPr>
        <p:spPr/>
        <p:txBody>
          <a:bodyPr/>
          <a:lstStyle/>
          <a:p>
            <a:r>
              <a:rPr lang="en-US" dirty="0"/>
              <a:t>	2018 – 2019</a:t>
            </a:r>
          </a:p>
          <a:p>
            <a:r>
              <a:rPr lang="en-US" dirty="0"/>
              <a:t>	Owen Maddux</a:t>
            </a:r>
          </a:p>
        </p:txBody>
      </p:sp>
      <p:sp>
        <p:nvSpPr>
          <p:cNvPr id="8" name="Text Placeholder 7">
            <a:extLst>
              <a:ext uri="{FF2B5EF4-FFF2-40B4-BE49-F238E27FC236}">
                <a16:creationId xmlns:a16="http://schemas.microsoft.com/office/drawing/2014/main" id="{3FBA45C3-E556-4B5C-AE25-0FFB60F94639}"/>
              </a:ext>
            </a:extLst>
          </p:cNvPr>
          <p:cNvSpPr>
            <a:spLocks noGrp="1"/>
          </p:cNvSpPr>
          <p:nvPr>
            <p:ph type="body" sz="quarter" idx="3"/>
          </p:nvPr>
        </p:nvSpPr>
        <p:spPr/>
        <p:txBody>
          <a:bodyPr/>
          <a:lstStyle/>
          <a:p>
            <a:r>
              <a:rPr lang="en-US" dirty="0"/>
              <a:t>	2019 – 2020 			Craig Smith</a:t>
            </a:r>
          </a:p>
        </p:txBody>
      </p:sp>
      <p:pic>
        <p:nvPicPr>
          <p:cNvPr id="10" name="Picture 2" descr="Member picture">
            <a:extLst>
              <a:ext uri="{FF2B5EF4-FFF2-40B4-BE49-F238E27FC236}">
                <a16:creationId xmlns:a16="http://schemas.microsoft.com/office/drawing/2014/main" id="{57C047DC-8597-4760-9B50-C03553D477D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524000" y="3429000"/>
            <a:ext cx="2362201" cy="2895600"/>
          </a:xfrm>
          <a:prstGeom prst="rect">
            <a:avLst/>
          </a:prstGeom>
          <a:noFill/>
          <a:extLst>
            <a:ext uri="{909E8E84-426E-40DD-AFC4-6F175D3DCCD1}">
              <a14:hiddenFill xmlns:a14="http://schemas.microsoft.com/office/drawing/2010/main">
                <a:solidFill>
                  <a:srgbClr val="FFFFFF"/>
                </a:solidFill>
              </a14:hiddenFill>
            </a:ext>
          </a:extLst>
        </p:spPr>
      </p:pic>
      <p:pic>
        <p:nvPicPr>
          <p:cNvPr id="137218" name="Picture 2" descr="Member picture">
            <a:extLst>
              <a:ext uri="{FF2B5EF4-FFF2-40B4-BE49-F238E27FC236}">
                <a16:creationId xmlns:a16="http://schemas.microsoft.com/office/drawing/2014/main" id="{2D0DB276-3098-470D-8E05-F54CEDD01BB6}"/>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562600" y="3429000"/>
            <a:ext cx="23622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32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baseline="30000" dirty="0"/>
              <a:t>rd</a:t>
            </a:r>
            <a:r>
              <a:rPr lang="en-US" dirty="0"/>
              <a:t> Vice President </a:t>
            </a:r>
          </a:p>
        </p:txBody>
      </p:sp>
      <p:sp>
        <p:nvSpPr>
          <p:cNvPr id="7" name="Text Placeholder 6">
            <a:extLst>
              <a:ext uri="{FF2B5EF4-FFF2-40B4-BE49-F238E27FC236}">
                <a16:creationId xmlns:a16="http://schemas.microsoft.com/office/drawing/2014/main" id="{320D46DD-7577-4817-AB0F-59D3CC4BA845}"/>
              </a:ext>
            </a:extLst>
          </p:cNvPr>
          <p:cNvSpPr>
            <a:spLocks noGrp="1"/>
          </p:cNvSpPr>
          <p:nvPr>
            <p:ph type="body" idx="1"/>
          </p:nvPr>
        </p:nvSpPr>
        <p:spPr/>
        <p:txBody>
          <a:bodyPr/>
          <a:lstStyle/>
          <a:p>
            <a:r>
              <a:rPr lang="en-US" dirty="0"/>
              <a:t>	2018 – 2019</a:t>
            </a:r>
          </a:p>
          <a:p>
            <a:r>
              <a:rPr lang="en-US" dirty="0"/>
              <a:t>	Craig Smith</a:t>
            </a:r>
          </a:p>
        </p:txBody>
      </p:sp>
      <p:sp>
        <p:nvSpPr>
          <p:cNvPr id="8" name="Text Placeholder 7">
            <a:extLst>
              <a:ext uri="{FF2B5EF4-FFF2-40B4-BE49-F238E27FC236}">
                <a16:creationId xmlns:a16="http://schemas.microsoft.com/office/drawing/2014/main" id="{3FBA45C3-E556-4B5C-AE25-0FFB60F94639}"/>
              </a:ext>
            </a:extLst>
          </p:cNvPr>
          <p:cNvSpPr>
            <a:spLocks noGrp="1"/>
          </p:cNvSpPr>
          <p:nvPr>
            <p:ph type="body" sz="quarter" idx="3"/>
          </p:nvPr>
        </p:nvSpPr>
        <p:spPr/>
        <p:txBody>
          <a:bodyPr/>
          <a:lstStyle/>
          <a:p>
            <a:r>
              <a:rPr lang="en-US" dirty="0"/>
              <a:t>	2019 – 2020 			Win Cooke</a:t>
            </a:r>
          </a:p>
        </p:txBody>
      </p:sp>
      <p:pic>
        <p:nvPicPr>
          <p:cNvPr id="136194" name="Picture 2" descr="Member picture">
            <a:extLst>
              <a:ext uri="{FF2B5EF4-FFF2-40B4-BE49-F238E27FC236}">
                <a16:creationId xmlns:a16="http://schemas.microsoft.com/office/drawing/2014/main" id="{0B35F7BC-D531-435C-AF73-4C50A11B4E1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143001" y="3352800"/>
            <a:ext cx="2514601"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36196" name="Picture 4" descr="Member picture">
            <a:extLst>
              <a:ext uri="{FF2B5EF4-FFF2-40B4-BE49-F238E27FC236}">
                <a16:creationId xmlns:a16="http://schemas.microsoft.com/office/drawing/2014/main" id="{EF6FDDBD-4223-4626-BABB-9C097AEE01A6}"/>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334000" y="3352800"/>
            <a:ext cx="28956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91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4D8B65-7DD8-4B61-B27F-20EDA22F8A1F}"/>
              </a:ext>
            </a:extLst>
          </p:cNvPr>
          <p:cNvSpPr>
            <a:spLocks noGrp="1"/>
          </p:cNvSpPr>
          <p:nvPr>
            <p:ph type="title" sz="quarter"/>
          </p:nvPr>
        </p:nvSpPr>
        <p:spPr/>
        <p:txBody>
          <a:bodyPr/>
          <a:lstStyle/>
          <a:p>
            <a:r>
              <a:rPr lang="en-US" sz="4400" dirty="0"/>
              <a:t>Secretary </a:t>
            </a:r>
            <a:br>
              <a:rPr lang="en-US" sz="4400" dirty="0"/>
            </a:br>
            <a:r>
              <a:rPr lang="en-US" sz="4400" dirty="0"/>
              <a:t>2018 -2019 			2019 - 2020  	</a:t>
            </a:r>
            <a:endParaRPr lang="en-US" dirty="0"/>
          </a:p>
        </p:txBody>
      </p:sp>
      <p:pic>
        <p:nvPicPr>
          <p:cNvPr id="131074" name="Picture 2" descr="Member picture">
            <a:extLst>
              <a:ext uri="{FF2B5EF4-FFF2-40B4-BE49-F238E27FC236}">
                <a16:creationId xmlns:a16="http://schemas.microsoft.com/office/drawing/2014/main" id="{9828D2FF-2A0C-49BE-AAD6-EFD373C4DECE}"/>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6084887" y="1752600"/>
            <a:ext cx="1828799" cy="182827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D7FD4E6-03E0-4F45-9502-1DFC14085E1D}"/>
              </a:ext>
            </a:extLst>
          </p:cNvPr>
          <p:cNvSpPr txBox="1"/>
          <p:nvPr/>
        </p:nvSpPr>
        <p:spPr>
          <a:xfrm>
            <a:off x="6553200" y="3657600"/>
            <a:ext cx="1360486" cy="384721"/>
          </a:xfrm>
          <a:prstGeom prst="rect">
            <a:avLst/>
          </a:prstGeom>
          <a:noFill/>
        </p:spPr>
        <p:txBody>
          <a:bodyPr wrap="square" rtlCol="0">
            <a:spAutoFit/>
          </a:bodyPr>
          <a:lstStyle/>
          <a:p>
            <a:r>
              <a:rPr lang="en-US" dirty="0"/>
              <a:t>Mel Tryon</a:t>
            </a:r>
          </a:p>
        </p:txBody>
      </p:sp>
      <p:pic>
        <p:nvPicPr>
          <p:cNvPr id="131076" name="Picture 4" descr="Member picture">
            <a:extLst>
              <a:ext uri="{FF2B5EF4-FFF2-40B4-BE49-F238E27FC236}">
                <a16:creationId xmlns:a16="http://schemas.microsoft.com/office/drawing/2014/main" id="{C1409FD1-FCBA-4473-A5A5-E5EE70DFEE8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1524000" y="1752600"/>
            <a:ext cx="1905001" cy="182827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A38CE4B-2901-4AAD-8135-6FD6A087742F}"/>
              </a:ext>
            </a:extLst>
          </p:cNvPr>
          <p:cNvSpPr txBox="1"/>
          <p:nvPr/>
        </p:nvSpPr>
        <p:spPr>
          <a:xfrm>
            <a:off x="1524000" y="3734322"/>
            <a:ext cx="1752600" cy="384721"/>
          </a:xfrm>
          <a:prstGeom prst="rect">
            <a:avLst/>
          </a:prstGeom>
          <a:noFill/>
        </p:spPr>
        <p:txBody>
          <a:bodyPr wrap="square" rtlCol="0">
            <a:spAutoFit/>
          </a:bodyPr>
          <a:lstStyle/>
          <a:p>
            <a:r>
              <a:rPr lang="en-US" dirty="0"/>
              <a:t>Paul Hendricks</a:t>
            </a:r>
          </a:p>
        </p:txBody>
      </p:sp>
      <p:pic>
        <p:nvPicPr>
          <p:cNvPr id="131078" name="Picture 6" descr="Member picture">
            <a:extLst>
              <a:ext uri="{FF2B5EF4-FFF2-40B4-BE49-F238E27FC236}">
                <a16:creationId xmlns:a16="http://schemas.microsoft.com/office/drawing/2014/main" id="{654EBC26-AB46-4C47-8C9E-6372C822883D}"/>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bwMode="auto">
          <a:xfrm>
            <a:off x="1600199" y="4419601"/>
            <a:ext cx="1828801" cy="1980678"/>
          </a:xfrm>
          <a:prstGeom prst="rect">
            <a:avLst/>
          </a:prstGeom>
          <a:noFill/>
          <a:extLst>
            <a:ext uri="{909E8E84-426E-40DD-AFC4-6F175D3DCCD1}">
              <a14:hiddenFill xmlns:a14="http://schemas.microsoft.com/office/drawing/2010/main">
                <a:solidFill>
                  <a:srgbClr val="FFFFFF"/>
                </a:solidFill>
              </a14:hiddenFill>
            </a:ext>
          </a:extLst>
        </p:spPr>
      </p:pic>
      <p:pic>
        <p:nvPicPr>
          <p:cNvPr id="131080" name="Picture 8" descr="Member picture">
            <a:extLst>
              <a:ext uri="{FF2B5EF4-FFF2-40B4-BE49-F238E27FC236}">
                <a16:creationId xmlns:a16="http://schemas.microsoft.com/office/drawing/2014/main" id="{D6FA8463-0390-4050-9997-25A130CC3045}"/>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6172202" y="4419600"/>
            <a:ext cx="1741484" cy="198067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42929D0-84C1-45B2-AEE6-2D599C215E98}"/>
              </a:ext>
            </a:extLst>
          </p:cNvPr>
          <p:cNvSpPr txBox="1"/>
          <p:nvPr/>
        </p:nvSpPr>
        <p:spPr>
          <a:xfrm>
            <a:off x="1600199" y="6700838"/>
            <a:ext cx="1828801" cy="384721"/>
          </a:xfrm>
          <a:prstGeom prst="rect">
            <a:avLst/>
          </a:prstGeom>
          <a:noFill/>
        </p:spPr>
        <p:txBody>
          <a:bodyPr wrap="square" rtlCol="0">
            <a:spAutoFit/>
          </a:bodyPr>
          <a:lstStyle/>
          <a:p>
            <a:r>
              <a:rPr lang="en-US" dirty="0"/>
              <a:t>Daphne Kirksey</a:t>
            </a:r>
          </a:p>
        </p:txBody>
      </p:sp>
      <p:sp>
        <p:nvSpPr>
          <p:cNvPr id="12" name="TextBox 11">
            <a:extLst>
              <a:ext uri="{FF2B5EF4-FFF2-40B4-BE49-F238E27FC236}">
                <a16:creationId xmlns:a16="http://schemas.microsoft.com/office/drawing/2014/main" id="{31B0B4C1-D8EF-4162-B39B-7F1FA46B0FA6}"/>
              </a:ext>
            </a:extLst>
          </p:cNvPr>
          <p:cNvSpPr txBox="1"/>
          <p:nvPr/>
        </p:nvSpPr>
        <p:spPr>
          <a:xfrm>
            <a:off x="3897316" y="5486400"/>
            <a:ext cx="1741484" cy="384721"/>
          </a:xfrm>
          <a:prstGeom prst="rect">
            <a:avLst/>
          </a:prstGeom>
          <a:noFill/>
        </p:spPr>
        <p:txBody>
          <a:bodyPr wrap="square" rtlCol="0">
            <a:spAutoFit/>
          </a:bodyPr>
          <a:lstStyle/>
          <a:p>
            <a:r>
              <a:rPr lang="en-US" dirty="0"/>
              <a:t>Recording Sec.</a:t>
            </a:r>
          </a:p>
        </p:txBody>
      </p:sp>
      <p:sp>
        <p:nvSpPr>
          <p:cNvPr id="13" name="TextBox 12">
            <a:extLst>
              <a:ext uri="{FF2B5EF4-FFF2-40B4-BE49-F238E27FC236}">
                <a16:creationId xmlns:a16="http://schemas.microsoft.com/office/drawing/2014/main" id="{A29CAD5E-5611-4E06-891C-4AFC084CDB93}"/>
              </a:ext>
            </a:extLst>
          </p:cNvPr>
          <p:cNvSpPr txBox="1"/>
          <p:nvPr/>
        </p:nvSpPr>
        <p:spPr>
          <a:xfrm>
            <a:off x="6476999" y="6700838"/>
            <a:ext cx="1828799" cy="384721"/>
          </a:xfrm>
          <a:prstGeom prst="rect">
            <a:avLst/>
          </a:prstGeom>
          <a:noFill/>
        </p:spPr>
        <p:txBody>
          <a:bodyPr wrap="square" rtlCol="0">
            <a:spAutoFit/>
          </a:bodyPr>
          <a:lstStyle/>
          <a:p>
            <a:r>
              <a:rPr lang="en-US" dirty="0"/>
              <a:t>Daphne Kirksey</a:t>
            </a:r>
          </a:p>
        </p:txBody>
      </p:sp>
    </p:spTree>
    <p:extLst>
      <p:ext uri="{BB962C8B-B14F-4D97-AF65-F5344CB8AC3E}">
        <p14:creationId xmlns:p14="http://schemas.microsoft.com/office/powerpoint/2010/main" val="3403682926"/>
      </p:ext>
    </p:extLst>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4D8B65-7DD8-4B61-B27F-20EDA22F8A1F}"/>
              </a:ext>
            </a:extLst>
          </p:cNvPr>
          <p:cNvSpPr>
            <a:spLocks noGrp="1"/>
          </p:cNvSpPr>
          <p:nvPr>
            <p:ph type="title" sz="quarter"/>
          </p:nvPr>
        </p:nvSpPr>
        <p:spPr/>
        <p:txBody>
          <a:bodyPr/>
          <a:lstStyle/>
          <a:p>
            <a:r>
              <a:rPr lang="en-US" sz="4400" dirty="0"/>
              <a:t>Treasurers </a:t>
            </a:r>
            <a:br>
              <a:rPr lang="en-US" sz="4400" dirty="0"/>
            </a:br>
            <a:r>
              <a:rPr lang="en-US" sz="4400" dirty="0"/>
              <a:t>2018 -2019 			2019 - 2020  	</a:t>
            </a:r>
            <a:endParaRPr lang="en-US" dirty="0"/>
          </a:p>
        </p:txBody>
      </p:sp>
      <p:sp>
        <p:nvSpPr>
          <p:cNvPr id="9" name="TextBox 8">
            <a:extLst>
              <a:ext uri="{FF2B5EF4-FFF2-40B4-BE49-F238E27FC236}">
                <a16:creationId xmlns:a16="http://schemas.microsoft.com/office/drawing/2014/main" id="{0D7FD4E6-03E0-4F45-9502-1DFC14085E1D}"/>
              </a:ext>
            </a:extLst>
          </p:cNvPr>
          <p:cNvSpPr txBox="1"/>
          <p:nvPr/>
        </p:nvSpPr>
        <p:spPr>
          <a:xfrm>
            <a:off x="6553200" y="3657600"/>
            <a:ext cx="1360486" cy="384721"/>
          </a:xfrm>
          <a:prstGeom prst="rect">
            <a:avLst/>
          </a:prstGeom>
          <a:noFill/>
        </p:spPr>
        <p:txBody>
          <a:bodyPr wrap="square" rtlCol="0">
            <a:spAutoFit/>
          </a:bodyPr>
          <a:lstStyle/>
          <a:p>
            <a:r>
              <a:rPr lang="en-US" dirty="0"/>
              <a:t>Jerry Pala</a:t>
            </a:r>
          </a:p>
        </p:txBody>
      </p:sp>
      <p:sp>
        <p:nvSpPr>
          <p:cNvPr id="10" name="TextBox 9">
            <a:extLst>
              <a:ext uri="{FF2B5EF4-FFF2-40B4-BE49-F238E27FC236}">
                <a16:creationId xmlns:a16="http://schemas.microsoft.com/office/drawing/2014/main" id="{6A38CE4B-2901-4AAD-8135-6FD6A087742F}"/>
              </a:ext>
            </a:extLst>
          </p:cNvPr>
          <p:cNvSpPr txBox="1"/>
          <p:nvPr/>
        </p:nvSpPr>
        <p:spPr>
          <a:xfrm>
            <a:off x="1687514" y="3734322"/>
            <a:ext cx="1589086" cy="384721"/>
          </a:xfrm>
          <a:prstGeom prst="rect">
            <a:avLst/>
          </a:prstGeom>
          <a:noFill/>
        </p:spPr>
        <p:txBody>
          <a:bodyPr wrap="square" rtlCol="0">
            <a:spAutoFit/>
          </a:bodyPr>
          <a:lstStyle/>
          <a:p>
            <a:r>
              <a:rPr lang="en-US" dirty="0"/>
              <a:t>Dan Saieed</a:t>
            </a:r>
          </a:p>
        </p:txBody>
      </p:sp>
      <p:sp>
        <p:nvSpPr>
          <p:cNvPr id="11" name="TextBox 10">
            <a:extLst>
              <a:ext uri="{FF2B5EF4-FFF2-40B4-BE49-F238E27FC236}">
                <a16:creationId xmlns:a16="http://schemas.microsoft.com/office/drawing/2014/main" id="{442929D0-84C1-45B2-AEE6-2D599C215E98}"/>
              </a:ext>
            </a:extLst>
          </p:cNvPr>
          <p:cNvSpPr txBox="1"/>
          <p:nvPr/>
        </p:nvSpPr>
        <p:spPr>
          <a:xfrm>
            <a:off x="1600199" y="6700838"/>
            <a:ext cx="1828801" cy="384721"/>
          </a:xfrm>
          <a:prstGeom prst="rect">
            <a:avLst/>
          </a:prstGeom>
          <a:noFill/>
        </p:spPr>
        <p:txBody>
          <a:bodyPr wrap="square" rtlCol="0">
            <a:spAutoFit/>
          </a:bodyPr>
          <a:lstStyle/>
          <a:p>
            <a:r>
              <a:rPr lang="en-US" dirty="0"/>
              <a:t>John Behrmann</a:t>
            </a:r>
          </a:p>
        </p:txBody>
      </p:sp>
      <p:sp>
        <p:nvSpPr>
          <p:cNvPr id="12" name="TextBox 11">
            <a:extLst>
              <a:ext uri="{FF2B5EF4-FFF2-40B4-BE49-F238E27FC236}">
                <a16:creationId xmlns:a16="http://schemas.microsoft.com/office/drawing/2014/main" id="{31B0B4C1-D8EF-4162-B39B-7F1FA46B0FA6}"/>
              </a:ext>
            </a:extLst>
          </p:cNvPr>
          <p:cNvSpPr txBox="1"/>
          <p:nvPr/>
        </p:nvSpPr>
        <p:spPr>
          <a:xfrm>
            <a:off x="3897316" y="5486400"/>
            <a:ext cx="1741484" cy="384721"/>
          </a:xfrm>
          <a:prstGeom prst="rect">
            <a:avLst/>
          </a:prstGeom>
          <a:noFill/>
        </p:spPr>
        <p:txBody>
          <a:bodyPr wrap="square" rtlCol="0">
            <a:spAutoFit/>
          </a:bodyPr>
          <a:lstStyle/>
          <a:p>
            <a:r>
              <a:rPr lang="en-US" dirty="0"/>
              <a:t>Charity Account</a:t>
            </a:r>
          </a:p>
        </p:txBody>
      </p:sp>
      <p:sp>
        <p:nvSpPr>
          <p:cNvPr id="13" name="TextBox 12">
            <a:extLst>
              <a:ext uri="{FF2B5EF4-FFF2-40B4-BE49-F238E27FC236}">
                <a16:creationId xmlns:a16="http://schemas.microsoft.com/office/drawing/2014/main" id="{A29CAD5E-5611-4E06-891C-4AFC084CDB93}"/>
              </a:ext>
            </a:extLst>
          </p:cNvPr>
          <p:cNvSpPr txBox="1"/>
          <p:nvPr/>
        </p:nvSpPr>
        <p:spPr>
          <a:xfrm>
            <a:off x="6476999" y="6700838"/>
            <a:ext cx="1828799" cy="384721"/>
          </a:xfrm>
          <a:prstGeom prst="rect">
            <a:avLst/>
          </a:prstGeom>
          <a:noFill/>
        </p:spPr>
        <p:txBody>
          <a:bodyPr wrap="square" rtlCol="0">
            <a:spAutoFit/>
          </a:bodyPr>
          <a:lstStyle/>
          <a:p>
            <a:r>
              <a:rPr lang="en-US" dirty="0"/>
              <a:t>John Behrmann</a:t>
            </a:r>
          </a:p>
        </p:txBody>
      </p:sp>
      <p:pic>
        <p:nvPicPr>
          <p:cNvPr id="133122" name="Picture 2" descr="Member picture">
            <a:extLst>
              <a:ext uri="{FF2B5EF4-FFF2-40B4-BE49-F238E27FC236}">
                <a16:creationId xmlns:a16="http://schemas.microsoft.com/office/drawing/2014/main" id="{3813F2D6-B9ED-4F25-B0BE-35462EEF314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600199" y="1752600"/>
            <a:ext cx="1828799" cy="1693863"/>
          </a:xfrm>
          <a:prstGeom prst="rect">
            <a:avLst/>
          </a:prstGeom>
          <a:noFill/>
          <a:extLst>
            <a:ext uri="{909E8E84-426E-40DD-AFC4-6F175D3DCCD1}">
              <a14:hiddenFill xmlns:a14="http://schemas.microsoft.com/office/drawing/2010/main">
                <a:solidFill>
                  <a:srgbClr val="FFFFFF"/>
                </a:solidFill>
              </a14:hiddenFill>
            </a:ext>
          </a:extLst>
        </p:spPr>
      </p:pic>
      <p:pic>
        <p:nvPicPr>
          <p:cNvPr id="133124" name="Picture 4" descr="Member picture">
            <a:extLst>
              <a:ext uri="{FF2B5EF4-FFF2-40B4-BE49-F238E27FC236}">
                <a16:creationId xmlns:a16="http://schemas.microsoft.com/office/drawing/2014/main" id="{3836903E-372B-492C-A832-A04DDD7ADDF8}"/>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6115050" y="1813448"/>
            <a:ext cx="1798635" cy="1844152"/>
          </a:xfrm>
          <a:prstGeom prst="rect">
            <a:avLst/>
          </a:prstGeom>
          <a:noFill/>
          <a:extLst>
            <a:ext uri="{909E8E84-426E-40DD-AFC4-6F175D3DCCD1}">
              <a14:hiddenFill xmlns:a14="http://schemas.microsoft.com/office/drawing/2010/main">
                <a:solidFill>
                  <a:srgbClr val="FFFFFF"/>
                </a:solidFill>
              </a14:hiddenFill>
            </a:ext>
          </a:extLst>
        </p:spPr>
      </p:pic>
      <p:pic>
        <p:nvPicPr>
          <p:cNvPr id="133126" name="Picture 6" descr="Member picture">
            <a:extLst>
              <a:ext uri="{FF2B5EF4-FFF2-40B4-BE49-F238E27FC236}">
                <a16:creationId xmlns:a16="http://schemas.microsoft.com/office/drawing/2014/main" id="{6C112BE7-7DD3-4B61-A43D-42B9A05B67B7}"/>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bwMode="auto">
          <a:xfrm>
            <a:off x="1560514" y="4419600"/>
            <a:ext cx="1741483"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Member picture">
            <a:extLst>
              <a:ext uri="{FF2B5EF4-FFF2-40B4-BE49-F238E27FC236}">
                <a16:creationId xmlns:a16="http://schemas.microsoft.com/office/drawing/2014/main" id="{8878D8DB-C732-4B7D-BDC9-32BC3DA00F6C}"/>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6115050" y="4419599"/>
            <a:ext cx="1828799" cy="19049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1AB8FDC-35B3-4074-8A48-997DD1D6E28D}"/>
              </a:ext>
            </a:extLst>
          </p:cNvPr>
          <p:cNvSpPr txBox="1"/>
          <p:nvPr/>
        </p:nvSpPr>
        <p:spPr>
          <a:xfrm>
            <a:off x="4038600" y="2667000"/>
            <a:ext cx="1600200" cy="384721"/>
          </a:xfrm>
          <a:prstGeom prst="rect">
            <a:avLst/>
          </a:prstGeom>
          <a:noFill/>
        </p:spPr>
        <p:txBody>
          <a:bodyPr wrap="square" rtlCol="0">
            <a:spAutoFit/>
          </a:bodyPr>
          <a:lstStyle/>
          <a:p>
            <a:r>
              <a:rPr lang="en-US" dirty="0"/>
              <a:t>Club Account</a:t>
            </a:r>
          </a:p>
        </p:txBody>
      </p:sp>
    </p:spTree>
    <p:extLst>
      <p:ext uri="{BB962C8B-B14F-4D97-AF65-F5344CB8AC3E}">
        <p14:creationId xmlns:p14="http://schemas.microsoft.com/office/powerpoint/2010/main" val="3072579769"/>
      </p:ext>
    </p:extLst>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 Chair </a:t>
            </a:r>
          </a:p>
        </p:txBody>
      </p:sp>
      <p:sp>
        <p:nvSpPr>
          <p:cNvPr id="7" name="Text Placeholder 6">
            <a:extLst>
              <a:ext uri="{FF2B5EF4-FFF2-40B4-BE49-F238E27FC236}">
                <a16:creationId xmlns:a16="http://schemas.microsoft.com/office/drawing/2014/main" id="{320D46DD-7577-4817-AB0F-59D3CC4BA845}"/>
              </a:ext>
            </a:extLst>
          </p:cNvPr>
          <p:cNvSpPr>
            <a:spLocks noGrp="1"/>
          </p:cNvSpPr>
          <p:nvPr>
            <p:ph type="body" idx="1"/>
          </p:nvPr>
        </p:nvSpPr>
        <p:spPr/>
        <p:txBody>
          <a:bodyPr/>
          <a:lstStyle/>
          <a:p>
            <a:r>
              <a:rPr lang="en-US" dirty="0"/>
              <a:t>	2018 – 2019</a:t>
            </a:r>
          </a:p>
          <a:p>
            <a:r>
              <a:rPr lang="en-US" dirty="0"/>
              <a:t>	John Moon</a:t>
            </a:r>
          </a:p>
        </p:txBody>
      </p:sp>
      <p:sp>
        <p:nvSpPr>
          <p:cNvPr id="8" name="Text Placeholder 7">
            <a:extLst>
              <a:ext uri="{FF2B5EF4-FFF2-40B4-BE49-F238E27FC236}">
                <a16:creationId xmlns:a16="http://schemas.microsoft.com/office/drawing/2014/main" id="{3FBA45C3-E556-4B5C-AE25-0FFB60F94639}"/>
              </a:ext>
            </a:extLst>
          </p:cNvPr>
          <p:cNvSpPr>
            <a:spLocks noGrp="1"/>
          </p:cNvSpPr>
          <p:nvPr>
            <p:ph type="body" sz="quarter" idx="3"/>
          </p:nvPr>
        </p:nvSpPr>
        <p:spPr/>
        <p:txBody>
          <a:bodyPr/>
          <a:lstStyle/>
          <a:p>
            <a:r>
              <a:rPr lang="en-US" dirty="0"/>
              <a:t>	2019 – 2020 			Jim Fields</a:t>
            </a:r>
          </a:p>
        </p:txBody>
      </p:sp>
      <p:sp>
        <p:nvSpPr>
          <p:cNvPr id="3" name="TextBox 2"/>
          <p:cNvSpPr txBox="1"/>
          <p:nvPr/>
        </p:nvSpPr>
        <p:spPr>
          <a:xfrm>
            <a:off x="1020680" y="5177790"/>
            <a:ext cx="1677190" cy="399340"/>
          </a:xfrm>
          <a:prstGeom prst="rect">
            <a:avLst/>
          </a:prstGeom>
          <a:noFill/>
        </p:spPr>
        <p:txBody>
          <a:bodyPr wrap="none" rtlCol="0">
            <a:spAutoFit/>
          </a:bodyPr>
          <a:lstStyle/>
          <a:p>
            <a:r>
              <a:rPr lang="en-US" sz="1995" dirty="0"/>
              <a:t>John Niemeyer</a:t>
            </a:r>
          </a:p>
        </p:txBody>
      </p:sp>
      <p:pic>
        <p:nvPicPr>
          <p:cNvPr id="10" name="Picture 2" descr="Member picture">
            <a:extLst>
              <a:ext uri="{FF2B5EF4-FFF2-40B4-BE49-F238E27FC236}">
                <a16:creationId xmlns:a16="http://schemas.microsoft.com/office/drawing/2014/main" id="{28B85D90-F285-494F-AAE5-680A9833D99A}"/>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509774" y="3208337"/>
            <a:ext cx="2783764" cy="3040063"/>
          </a:xfrm>
          <a:prstGeom prst="rect">
            <a:avLst/>
          </a:prstGeom>
          <a:noFill/>
          <a:extLst>
            <a:ext uri="{909E8E84-426E-40DD-AFC4-6F175D3DCCD1}">
              <a14:hiddenFill xmlns:a14="http://schemas.microsoft.com/office/drawing/2010/main">
                <a:solidFill>
                  <a:srgbClr val="FFFFFF"/>
                </a:solidFill>
              </a14:hiddenFill>
            </a:ext>
          </a:extLst>
        </p:spPr>
      </p:pic>
      <p:pic>
        <p:nvPicPr>
          <p:cNvPr id="135170" name="Picture 2" descr="Member picture">
            <a:extLst>
              <a:ext uri="{FF2B5EF4-FFF2-40B4-BE49-F238E27FC236}">
                <a16:creationId xmlns:a16="http://schemas.microsoft.com/office/drawing/2014/main" id="{D166CD6C-75BE-4E86-B925-AB1F64CE28E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41323" y="3124199"/>
            <a:ext cx="3505990" cy="312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501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Chair </a:t>
            </a:r>
          </a:p>
        </p:txBody>
      </p:sp>
      <p:sp>
        <p:nvSpPr>
          <p:cNvPr id="7" name="Text Placeholder 6">
            <a:extLst>
              <a:ext uri="{FF2B5EF4-FFF2-40B4-BE49-F238E27FC236}">
                <a16:creationId xmlns:a16="http://schemas.microsoft.com/office/drawing/2014/main" id="{320D46DD-7577-4817-AB0F-59D3CC4BA845}"/>
              </a:ext>
            </a:extLst>
          </p:cNvPr>
          <p:cNvSpPr>
            <a:spLocks noGrp="1"/>
          </p:cNvSpPr>
          <p:nvPr>
            <p:ph type="body" idx="1"/>
          </p:nvPr>
        </p:nvSpPr>
        <p:spPr/>
        <p:txBody>
          <a:bodyPr/>
          <a:lstStyle/>
          <a:p>
            <a:r>
              <a:rPr lang="en-US" dirty="0"/>
              <a:t>	2018 – 2019</a:t>
            </a:r>
          </a:p>
          <a:p>
            <a:r>
              <a:rPr lang="en-US" dirty="0"/>
              <a:t>	Gary Lowder</a:t>
            </a:r>
          </a:p>
        </p:txBody>
      </p:sp>
      <p:sp>
        <p:nvSpPr>
          <p:cNvPr id="8" name="Text Placeholder 7">
            <a:extLst>
              <a:ext uri="{FF2B5EF4-FFF2-40B4-BE49-F238E27FC236}">
                <a16:creationId xmlns:a16="http://schemas.microsoft.com/office/drawing/2014/main" id="{3FBA45C3-E556-4B5C-AE25-0FFB60F94639}"/>
              </a:ext>
            </a:extLst>
          </p:cNvPr>
          <p:cNvSpPr>
            <a:spLocks noGrp="1"/>
          </p:cNvSpPr>
          <p:nvPr>
            <p:ph type="body" sz="quarter" idx="3"/>
          </p:nvPr>
        </p:nvSpPr>
        <p:spPr/>
        <p:txBody>
          <a:bodyPr/>
          <a:lstStyle/>
          <a:p>
            <a:r>
              <a:rPr lang="en-US" dirty="0"/>
              <a:t>	2019 – 2020 			John Niemeyer</a:t>
            </a:r>
          </a:p>
        </p:txBody>
      </p:sp>
      <p:pic>
        <p:nvPicPr>
          <p:cNvPr id="134146" name="Picture 2" descr="Member picture">
            <a:extLst>
              <a:ext uri="{FF2B5EF4-FFF2-40B4-BE49-F238E27FC236}">
                <a16:creationId xmlns:a16="http://schemas.microsoft.com/office/drawing/2014/main" id="{78573EB1-95EF-44D4-9DA5-D02037F16DC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219200" y="3048000"/>
            <a:ext cx="3048000" cy="3276599"/>
          </a:xfrm>
          <a:prstGeom prst="rect">
            <a:avLst/>
          </a:prstGeom>
          <a:noFill/>
          <a:extLst>
            <a:ext uri="{909E8E84-426E-40DD-AFC4-6F175D3DCCD1}">
              <a14:hiddenFill xmlns:a14="http://schemas.microsoft.com/office/drawing/2010/main">
                <a:solidFill>
                  <a:srgbClr val="FFFFFF"/>
                </a:solidFill>
              </a14:hiddenFill>
            </a:ext>
          </a:extLst>
        </p:spPr>
      </p:pic>
      <p:pic>
        <p:nvPicPr>
          <p:cNvPr id="134148" name="Picture 4" descr="Member picture">
            <a:extLst>
              <a:ext uri="{FF2B5EF4-FFF2-40B4-BE49-F238E27FC236}">
                <a16:creationId xmlns:a16="http://schemas.microsoft.com/office/drawing/2014/main" id="{BA9A3941-1216-4009-B424-DC78E1CB14FE}"/>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638802" y="3048001"/>
            <a:ext cx="2743198"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3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372289"/>
            <a:ext cx="7300409" cy="867930"/>
          </a:xfrm>
          <a:prstGeom prst="rect">
            <a:avLst/>
          </a:prstGeom>
          <a:noFill/>
        </p:spPr>
        <p:txBody>
          <a:bodyPr wrap="square" rtlCol="0">
            <a:spAutoFit/>
          </a:bodyPr>
          <a:lstStyle/>
          <a:p>
            <a:r>
              <a:rPr lang="en-US" sz="5040" dirty="0">
                <a:solidFill>
                  <a:srgbClr val="FFFF00"/>
                </a:solidFill>
              </a:rPr>
              <a:t>Marketing/Communications</a:t>
            </a:r>
          </a:p>
        </p:txBody>
      </p:sp>
      <p:sp>
        <p:nvSpPr>
          <p:cNvPr id="4" name="Title 3">
            <a:extLst>
              <a:ext uri="{FF2B5EF4-FFF2-40B4-BE49-F238E27FC236}">
                <a16:creationId xmlns:a16="http://schemas.microsoft.com/office/drawing/2014/main" id="{C83C2DC3-7546-4FEF-9BCA-1E0AB60705CB}"/>
              </a:ext>
            </a:extLst>
          </p:cNvPr>
          <p:cNvSpPr>
            <a:spLocks noGrp="1"/>
          </p:cNvSpPr>
          <p:nvPr>
            <p:ph type="title"/>
          </p:nvPr>
        </p:nvSpPr>
        <p:spPr>
          <a:xfrm>
            <a:off x="479425" y="293688"/>
            <a:ext cx="8642350" cy="2235200"/>
          </a:xfrm>
        </p:spPr>
        <p:txBody>
          <a:bodyPr/>
          <a:lstStyle/>
          <a:p>
            <a:r>
              <a:rPr lang="en-US" dirty="0"/>
              <a:t>   2018 - 2019 and 2019 - 2020</a:t>
            </a:r>
          </a:p>
        </p:txBody>
      </p:sp>
      <p:pic>
        <p:nvPicPr>
          <p:cNvPr id="138242" name="Picture 2" descr="Member picture">
            <a:extLst>
              <a:ext uri="{FF2B5EF4-FFF2-40B4-BE49-F238E27FC236}">
                <a16:creationId xmlns:a16="http://schemas.microsoft.com/office/drawing/2014/main" id="{EEE5C754-54BC-4E88-ABF6-E69787D384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995232"/>
            <a:ext cx="2514600" cy="3100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79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Immediate Past President and LCIF Chair </a:t>
            </a:r>
          </a:p>
        </p:txBody>
      </p:sp>
      <p:sp>
        <p:nvSpPr>
          <p:cNvPr id="7" name="Text Placeholder 6">
            <a:extLst>
              <a:ext uri="{FF2B5EF4-FFF2-40B4-BE49-F238E27FC236}">
                <a16:creationId xmlns:a16="http://schemas.microsoft.com/office/drawing/2014/main" id="{320D46DD-7577-4817-AB0F-59D3CC4BA845}"/>
              </a:ext>
            </a:extLst>
          </p:cNvPr>
          <p:cNvSpPr>
            <a:spLocks noGrp="1"/>
          </p:cNvSpPr>
          <p:nvPr>
            <p:ph type="body" idx="1"/>
          </p:nvPr>
        </p:nvSpPr>
        <p:spPr/>
        <p:txBody>
          <a:bodyPr/>
          <a:lstStyle/>
          <a:p>
            <a:r>
              <a:rPr lang="en-US" dirty="0"/>
              <a:t>	2018 – 2019</a:t>
            </a:r>
          </a:p>
          <a:p>
            <a:r>
              <a:rPr lang="en-US" dirty="0"/>
              <a:t>	Gary Lowder</a:t>
            </a:r>
          </a:p>
        </p:txBody>
      </p:sp>
      <p:sp>
        <p:nvSpPr>
          <p:cNvPr id="8" name="Text Placeholder 7">
            <a:extLst>
              <a:ext uri="{FF2B5EF4-FFF2-40B4-BE49-F238E27FC236}">
                <a16:creationId xmlns:a16="http://schemas.microsoft.com/office/drawing/2014/main" id="{3FBA45C3-E556-4B5C-AE25-0FFB60F94639}"/>
              </a:ext>
            </a:extLst>
          </p:cNvPr>
          <p:cNvSpPr>
            <a:spLocks noGrp="1"/>
          </p:cNvSpPr>
          <p:nvPr>
            <p:ph type="body" sz="quarter" idx="3"/>
          </p:nvPr>
        </p:nvSpPr>
        <p:spPr/>
        <p:txBody>
          <a:bodyPr/>
          <a:lstStyle/>
          <a:p>
            <a:r>
              <a:rPr lang="en-US" dirty="0"/>
              <a:t>	2019 – 2020 			Jim Fields</a:t>
            </a:r>
          </a:p>
        </p:txBody>
      </p:sp>
      <p:pic>
        <p:nvPicPr>
          <p:cNvPr id="134146" name="Picture 2" descr="Member picture">
            <a:extLst>
              <a:ext uri="{FF2B5EF4-FFF2-40B4-BE49-F238E27FC236}">
                <a16:creationId xmlns:a16="http://schemas.microsoft.com/office/drawing/2014/main" id="{78573EB1-95EF-44D4-9DA5-D02037F16DC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219200" y="3048000"/>
            <a:ext cx="3048000" cy="3276599"/>
          </a:xfrm>
          <a:prstGeom prst="rect">
            <a:avLst/>
          </a:prstGeom>
          <a:noFill/>
          <a:extLst>
            <a:ext uri="{909E8E84-426E-40DD-AFC4-6F175D3DCCD1}">
              <a14:hiddenFill xmlns:a14="http://schemas.microsoft.com/office/drawing/2010/main">
                <a:solidFill>
                  <a:srgbClr val="FFFFFF"/>
                </a:solidFill>
              </a14:hiddenFill>
            </a:ext>
          </a:extLst>
        </p:spPr>
      </p:pic>
      <p:pic>
        <p:nvPicPr>
          <p:cNvPr id="129026" name="Picture 2" descr="https://www1.clubrunner.ca/CRGeneric/Data/MemberPhotoes/1708/101071/6d2f7974-342f-44fc-b846-48f68543ab73.jpg">
            <a:extLst>
              <a:ext uri="{FF2B5EF4-FFF2-40B4-BE49-F238E27FC236}">
                <a16:creationId xmlns:a16="http://schemas.microsoft.com/office/drawing/2014/main" id="{C74C09E2-E84E-42DF-825F-6784CF1F07D5}"/>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715000" y="3048001"/>
            <a:ext cx="2666999" cy="332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85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Lion Tamer</a:t>
            </a:r>
          </a:p>
        </p:txBody>
      </p:sp>
      <p:sp>
        <p:nvSpPr>
          <p:cNvPr id="5" name="Text Placeholder 4">
            <a:extLst>
              <a:ext uri="{FF2B5EF4-FFF2-40B4-BE49-F238E27FC236}">
                <a16:creationId xmlns:a16="http://schemas.microsoft.com/office/drawing/2014/main" id="{9191806B-32DB-4218-9919-2A9BC56A2816}"/>
              </a:ext>
            </a:extLst>
          </p:cNvPr>
          <p:cNvSpPr>
            <a:spLocks noGrp="1"/>
          </p:cNvSpPr>
          <p:nvPr>
            <p:ph type="body" idx="1"/>
          </p:nvPr>
        </p:nvSpPr>
        <p:spPr/>
        <p:txBody>
          <a:bodyPr/>
          <a:lstStyle/>
          <a:p>
            <a:r>
              <a:rPr lang="en-US" dirty="0"/>
              <a:t>	2018 – 2019</a:t>
            </a:r>
          </a:p>
          <a:p>
            <a:r>
              <a:rPr lang="en-US" dirty="0"/>
              <a:t>	Ken Abel</a:t>
            </a:r>
          </a:p>
        </p:txBody>
      </p:sp>
      <p:sp>
        <p:nvSpPr>
          <p:cNvPr id="6" name="Text Placeholder 5">
            <a:extLst>
              <a:ext uri="{FF2B5EF4-FFF2-40B4-BE49-F238E27FC236}">
                <a16:creationId xmlns:a16="http://schemas.microsoft.com/office/drawing/2014/main" id="{D5BA2DFD-8FF2-4077-B6FE-5D1CCC1B8049}"/>
              </a:ext>
            </a:extLst>
          </p:cNvPr>
          <p:cNvSpPr>
            <a:spLocks noGrp="1"/>
          </p:cNvSpPr>
          <p:nvPr>
            <p:ph type="body" sz="quarter" idx="3"/>
          </p:nvPr>
        </p:nvSpPr>
        <p:spPr/>
        <p:txBody>
          <a:bodyPr/>
          <a:lstStyle/>
          <a:p>
            <a:r>
              <a:rPr lang="en-US" dirty="0"/>
              <a:t>              2019 – 2020</a:t>
            </a:r>
          </a:p>
          <a:p>
            <a:r>
              <a:rPr lang="en-US" dirty="0"/>
              <a:t>	Larry Bascom</a:t>
            </a:r>
          </a:p>
        </p:txBody>
      </p:sp>
      <p:pic>
        <p:nvPicPr>
          <p:cNvPr id="140292" name="Picture 4" descr="Member picture">
            <a:extLst>
              <a:ext uri="{FF2B5EF4-FFF2-40B4-BE49-F238E27FC236}">
                <a16:creationId xmlns:a16="http://schemas.microsoft.com/office/drawing/2014/main" id="{5C01A88F-315F-4C05-8B5D-F75D451CC13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990600" y="3208337"/>
            <a:ext cx="3048000" cy="3192463"/>
          </a:xfrm>
          <a:prstGeom prst="rect">
            <a:avLst/>
          </a:prstGeom>
          <a:noFill/>
          <a:extLst>
            <a:ext uri="{909E8E84-426E-40DD-AFC4-6F175D3DCCD1}">
              <a14:hiddenFill xmlns:a14="http://schemas.microsoft.com/office/drawing/2010/main">
                <a:solidFill>
                  <a:srgbClr val="FFFFFF"/>
                </a:solidFill>
              </a14:hiddenFill>
            </a:ext>
          </a:extLst>
        </p:spPr>
      </p:pic>
      <p:pic>
        <p:nvPicPr>
          <p:cNvPr id="140294" name="Picture 6" descr="Member picture">
            <a:extLst>
              <a:ext uri="{FF2B5EF4-FFF2-40B4-BE49-F238E27FC236}">
                <a16:creationId xmlns:a16="http://schemas.microsoft.com/office/drawing/2014/main" id="{8067BA63-447C-47B2-895D-374113BF4769}"/>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533192" y="3208337"/>
            <a:ext cx="2736928" cy="3192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46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Tail Twister</a:t>
            </a:r>
          </a:p>
        </p:txBody>
      </p:sp>
      <p:sp>
        <p:nvSpPr>
          <p:cNvPr id="5" name="Text Placeholder 4">
            <a:extLst>
              <a:ext uri="{FF2B5EF4-FFF2-40B4-BE49-F238E27FC236}">
                <a16:creationId xmlns:a16="http://schemas.microsoft.com/office/drawing/2014/main" id="{9191806B-32DB-4218-9919-2A9BC56A2816}"/>
              </a:ext>
            </a:extLst>
          </p:cNvPr>
          <p:cNvSpPr>
            <a:spLocks noGrp="1"/>
          </p:cNvSpPr>
          <p:nvPr>
            <p:ph type="body" idx="1"/>
          </p:nvPr>
        </p:nvSpPr>
        <p:spPr/>
        <p:txBody>
          <a:bodyPr/>
          <a:lstStyle/>
          <a:p>
            <a:r>
              <a:rPr lang="en-US" dirty="0"/>
              <a:t>	2018 – 2019</a:t>
            </a:r>
          </a:p>
          <a:p>
            <a:r>
              <a:rPr lang="en-US" dirty="0"/>
              <a:t>	Tom Blewett</a:t>
            </a:r>
          </a:p>
        </p:txBody>
      </p:sp>
      <p:sp>
        <p:nvSpPr>
          <p:cNvPr id="6" name="Text Placeholder 5">
            <a:extLst>
              <a:ext uri="{FF2B5EF4-FFF2-40B4-BE49-F238E27FC236}">
                <a16:creationId xmlns:a16="http://schemas.microsoft.com/office/drawing/2014/main" id="{D5BA2DFD-8FF2-4077-B6FE-5D1CCC1B8049}"/>
              </a:ext>
            </a:extLst>
          </p:cNvPr>
          <p:cNvSpPr>
            <a:spLocks noGrp="1"/>
          </p:cNvSpPr>
          <p:nvPr>
            <p:ph type="body" sz="quarter" idx="3"/>
          </p:nvPr>
        </p:nvSpPr>
        <p:spPr/>
        <p:txBody>
          <a:bodyPr/>
          <a:lstStyle/>
          <a:p>
            <a:r>
              <a:rPr lang="en-US" dirty="0"/>
              <a:t>              2019 – 2020</a:t>
            </a:r>
          </a:p>
          <a:p>
            <a:r>
              <a:rPr lang="en-US" dirty="0"/>
              <a:t>	Kandy Stolpmann</a:t>
            </a:r>
          </a:p>
        </p:txBody>
      </p:sp>
      <p:pic>
        <p:nvPicPr>
          <p:cNvPr id="10" name="Content Placeholder 3">
            <a:extLst>
              <a:ext uri="{FF2B5EF4-FFF2-40B4-BE49-F238E27FC236}">
                <a16:creationId xmlns:a16="http://schemas.microsoft.com/office/drawing/2014/main" id="{1939EF95-3622-410E-8BD7-FFD178F6FB27}"/>
              </a:ext>
            </a:extLst>
          </p:cNvPr>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5262583" y="3231757"/>
            <a:ext cx="2890816" cy="3321444"/>
          </a:xfrm>
        </p:spPr>
      </p:pic>
      <p:pic>
        <p:nvPicPr>
          <p:cNvPr id="129026" name="Picture 2" descr="https://www1.clubrunner.ca/CRGeneric/Data/MemberPhotoes/1708/101071/76611ff2-6f02-4efa-a5c6-ecd28a9678aa.jpg">
            <a:extLst>
              <a:ext uri="{FF2B5EF4-FFF2-40B4-BE49-F238E27FC236}">
                <a16:creationId xmlns:a16="http://schemas.microsoft.com/office/drawing/2014/main" id="{23D45FC7-AE49-4280-B258-6584161855D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143000" y="3231757"/>
            <a:ext cx="2743200" cy="3337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04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4D8B65-7DD8-4B61-B27F-20EDA22F8A1F}"/>
              </a:ext>
            </a:extLst>
          </p:cNvPr>
          <p:cNvSpPr>
            <a:spLocks noGrp="1"/>
          </p:cNvSpPr>
          <p:nvPr>
            <p:ph type="title" sz="quarter"/>
          </p:nvPr>
        </p:nvSpPr>
        <p:spPr/>
        <p:txBody>
          <a:bodyPr/>
          <a:lstStyle/>
          <a:p>
            <a:r>
              <a:rPr lang="en-US" sz="4400" dirty="0"/>
              <a:t>Two Year Directors </a:t>
            </a:r>
            <a:br>
              <a:rPr lang="en-US" sz="4400" dirty="0"/>
            </a:br>
            <a:r>
              <a:rPr lang="en-US" sz="4400" dirty="0"/>
              <a:t>2018 -2019 			2019 - 2020  	</a:t>
            </a:r>
            <a:endParaRPr lang="en-US" dirty="0"/>
          </a:p>
        </p:txBody>
      </p:sp>
      <p:sp>
        <p:nvSpPr>
          <p:cNvPr id="9" name="TextBox 8">
            <a:extLst>
              <a:ext uri="{FF2B5EF4-FFF2-40B4-BE49-F238E27FC236}">
                <a16:creationId xmlns:a16="http://schemas.microsoft.com/office/drawing/2014/main" id="{0D7FD4E6-03E0-4F45-9502-1DFC14085E1D}"/>
              </a:ext>
            </a:extLst>
          </p:cNvPr>
          <p:cNvSpPr txBox="1"/>
          <p:nvPr/>
        </p:nvSpPr>
        <p:spPr>
          <a:xfrm>
            <a:off x="6466954" y="3657600"/>
            <a:ext cx="1589086" cy="384721"/>
          </a:xfrm>
          <a:prstGeom prst="rect">
            <a:avLst/>
          </a:prstGeom>
          <a:noFill/>
        </p:spPr>
        <p:txBody>
          <a:bodyPr wrap="square" rtlCol="0">
            <a:spAutoFit/>
          </a:bodyPr>
          <a:lstStyle/>
          <a:p>
            <a:r>
              <a:rPr lang="en-US" dirty="0"/>
              <a:t>Bruce Bishop</a:t>
            </a:r>
          </a:p>
        </p:txBody>
      </p:sp>
      <p:sp>
        <p:nvSpPr>
          <p:cNvPr id="10" name="TextBox 9">
            <a:extLst>
              <a:ext uri="{FF2B5EF4-FFF2-40B4-BE49-F238E27FC236}">
                <a16:creationId xmlns:a16="http://schemas.microsoft.com/office/drawing/2014/main" id="{6A38CE4B-2901-4AAD-8135-6FD6A087742F}"/>
              </a:ext>
            </a:extLst>
          </p:cNvPr>
          <p:cNvSpPr txBox="1"/>
          <p:nvPr/>
        </p:nvSpPr>
        <p:spPr>
          <a:xfrm>
            <a:off x="1687514" y="3734322"/>
            <a:ext cx="1589086" cy="384721"/>
          </a:xfrm>
          <a:prstGeom prst="rect">
            <a:avLst/>
          </a:prstGeom>
          <a:noFill/>
        </p:spPr>
        <p:txBody>
          <a:bodyPr wrap="square" rtlCol="0">
            <a:spAutoFit/>
          </a:bodyPr>
          <a:lstStyle/>
          <a:p>
            <a:r>
              <a:rPr lang="en-US" dirty="0"/>
              <a:t>Dan Watson</a:t>
            </a:r>
          </a:p>
        </p:txBody>
      </p:sp>
      <p:sp>
        <p:nvSpPr>
          <p:cNvPr id="11" name="TextBox 10">
            <a:extLst>
              <a:ext uri="{FF2B5EF4-FFF2-40B4-BE49-F238E27FC236}">
                <a16:creationId xmlns:a16="http://schemas.microsoft.com/office/drawing/2014/main" id="{442929D0-84C1-45B2-AEE6-2D599C215E98}"/>
              </a:ext>
            </a:extLst>
          </p:cNvPr>
          <p:cNvSpPr txBox="1"/>
          <p:nvPr/>
        </p:nvSpPr>
        <p:spPr>
          <a:xfrm>
            <a:off x="1600199" y="6700838"/>
            <a:ext cx="1828801" cy="384721"/>
          </a:xfrm>
          <a:prstGeom prst="rect">
            <a:avLst/>
          </a:prstGeom>
          <a:noFill/>
        </p:spPr>
        <p:txBody>
          <a:bodyPr wrap="square" rtlCol="0">
            <a:spAutoFit/>
          </a:bodyPr>
          <a:lstStyle/>
          <a:p>
            <a:r>
              <a:rPr lang="en-US" dirty="0"/>
              <a:t>Win Cooke</a:t>
            </a:r>
          </a:p>
        </p:txBody>
      </p:sp>
      <p:sp>
        <p:nvSpPr>
          <p:cNvPr id="13" name="TextBox 12">
            <a:extLst>
              <a:ext uri="{FF2B5EF4-FFF2-40B4-BE49-F238E27FC236}">
                <a16:creationId xmlns:a16="http://schemas.microsoft.com/office/drawing/2014/main" id="{A29CAD5E-5611-4E06-891C-4AFC084CDB93}"/>
              </a:ext>
            </a:extLst>
          </p:cNvPr>
          <p:cNvSpPr txBox="1"/>
          <p:nvPr/>
        </p:nvSpPr>
        <p:spPr>
          <a:xfrm>
            <a:off x="6324599" y="6700838"/>
            <a:ext cx="1981199" cy="384721"/>
          </a:xfrm>
          <a:prstGeom prst="rect">
            <a:avLst/>
          </a:prstGeom>
          <a:noFill/>
        </p:spPr>
        <p:txBody>
          <a:bodyPr wrap="square" rtlCol="0">
            <a:spAutoFit/>
          </a:bodyPr>
          <a:lstStyle/>
          <a:p>
            <a:r>
              <a:rPr lang="en-US" dirty="0"/>
              <a:t>Stuart Vaughn</a:t>
            </a:r>
          </a:p>
        </p:txBody>
      </p:sp>
      <p:pic>
        <p:nvPicPr>
          <p:cNvPr id="142338" name="Picture 2" descr="Member picture">
            <a:extLst>
              <a:ext uri="{FF2B5EF4-FFF2-40B4-BE49-F238E27FC236}">
                <a16:creationId xmlns:a16="http://schemas.microsoft.com/office/drawing/2014/main" id="{FB31E28E-0EF4-4201-80E9-A9AD95427D4E}"/>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611315" y="1706563"/>
            <a:ext cx="2011693" cy="1989399"/>
          </a:xfrm>
          <a:prstGeom prst="rect">
            <a:avLst/>
          </a:prstGeom>
          <a:noFill/>
          <a:extLst>
            <a:ext uri="{909E8E84-426E-40DD-AFC4-6F175D3DCCD1}">
              <a14:hiddenFill xmlns:a14="http://schemas.microsoft.com/office/drawing/2010/main">
                <a:solidFill>
                  <a:srgbClr val="FFFFFF"/>
                </a:solidFill>
              </a14:hiddenFill>
            </a:ext>
          </a:extLst>
        </p:spPr>
      </p:pic>
      <p:pic>
        <p:nvPicPr>
          <p:cNvPr id="142340" name="Picture 4" descr="Member picture">
            <a:extLst>
              <a:ext uri="{FF2B5EF4-FFF2-40B4-BE49-F238E27FC236}">
                <a16:creationId xmlns:a16="http://schemas.microsoft.com/office/drawing/2014/main" id="{0992609F-87F2-4CD0-B23C-0DB6988F1D09}"/>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bwMode="auto">
          <a:xfrm>
            <a:off x="1690268" y="4267200"/>
            <a:ext cx="2042191" cy="2190230"/>
          </a:xfrm>
          <a:prstGeom prst="rect">
            <a:avLst/>
          </a:prstGeom>
          <a:noFill/>
          <a:extLst>
            <a:ext uri="{909E8E84-426E-40DD-AFC4-6F175D3DCCD1}">
              <a14:hiddenFill xmlns:a14="http://schemas.microsoft.com/office/drawing/2010/main">
                <a:solidFill>
                  <a:srgbClr val="FFFFFF"/>
                </a:solidFill>
              </a14:hiddenFill>
            </a:ext>
          </a:extLst>
        </p:spPr>
      </p:pic>
      <p:pic>
        <p:nvPicPr>
          <p:cNvPr id="142342" name="Picture 6" descr="Member picture">
            <a:extLst>
              <a:ext uri="{FF2B5EF4-FFF2-40B4-BE49-F238E27FC236}">
                <a16:creationId xmlns:a16="http://schemas.microsoft.com/office/drawing/2014/main" id="{394E972D-5D57-4D65-8E33-7BEF9D316EFE}"/>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bwMode="auto">
          <a:xfrm>
            <a:off x="5942535" y="1706563"/>
            <a:ext cx="2113505" cy="2027759"/>
          </a:xfrm>
          <a:prstGeom prst="rect">
            <a:avLst/>
          </a:prstGeom>
          <a:noFill/>
          <a:extLst>
            <a:ext uri="{909E8E84-426E-40DD-AFC4-6F175D3DCCD1}">
              <a14:hiddenFill xmlns:a14="http://schemas.microsoft.com/office/drawing/2010/main">
                <a:solidFill>
                  <a:srgbClr val="FFFFFF"/>
                </a:solidFill>
              </a14:hiddenFill>
            </a:ext>
          </a:extLst>
        </p:spPr>
      </p:pic>
      <p:pic>
        <p:nvPicPr>
          <p:cNvPr id="142344" name="Picture 8" descr="Member picture">
            <a:extLst>
              <a:ext uri="{FF2B5EF4-FFF2-40B4-BE49-F238E27FC236}">
                <a16:creationId xmlns:a16="http://schemas.microsoft.com/office/drawing/2014/main" id="{DF42022B-7371-4178-B15F-2269454598D2}"/>
              </a:ext>
            </a:extLst>
          </p:cNvPr>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bwMode="auto">
          <a:xfrm>
            <a:off x="6061334" y="4195763"/>
            <a:ext cx="1875906" cy="2338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003198"/>
      </p:ext>
    </p:extLst>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4D8B65-7DD8-4B61-B27F-20EDA22F8A1F}"/>
              </a:ext>
            </a:extLst>
          </p:cNvPr>
          <p:cNvSpPr>
            <a:spLocks noGrp="1"/>
          </p:cNvSpPr>
          <p:nvPr>
            <p:ph type="title" sz="quarter"/>
          </p:nvPr>
        </p:nvSpPr>
        <p:spPr/>
        <p:txBody>
          <a:bodyPr/>
          <a:lstStyle/>
          <a:p>
            <a:r>
              <a:rPr lang="en-US" sz="4400" dirty="0"/>
              <a:t>One Year Directors </a:t>
            </a:r>
            <a:br>
              <a:rPr lang="en-US" sz="4400" dirty="0"/>
            </a:br>
            <a:r>
              <a:rPr lang="en-US" sz="4400" dirty="0"/>
              <a:t>2018 -2019 			2019 - 2020  	</a:t>
            </a:r>
            <a:endParaRPr lang="en-US" dirty="0"/>
          </a:p>
        </p:txBody>
      </p:sp>
      <p:sp>
        <p:nvSpPr>
          <p:cNvPr id="9" name="TextBox 8">
            <a:extLst>
              <a:ext uri="{FF2B5EF4-FFF2-40B4-BE49-F238E27FC236}">
                <a16:creationId xmlns:a16="http://schemas.microsoft.com/office/drawing/2014/main" id="{0D7FD4E6-03E0-4F45-9502-1DFC14085E1D}"/>
              </a:ext>
            </a:extLst>
          </p:cNvPr>
          <p:cNvSpPr txBox="1"/>
          <p:nvPr/>
        </p:nvSpPr>
        <p:spPr>
          <a:xfrm>
            <a:off x="6553200" y="3657600"/>
            <a:ext cx="1360486" cy="384721"/>
          </a:xfrm>
          <a:prstGeom prst="rect">
            <a:avLst/>
          </a:prstGeom>
          <a:noFill/>
        </p:spPr>
        <p:txBody>
          <a:bodyPr wrap="square" rtlCol="0">
            <a:spAutoFit/>
          </a:bodyPr>
          <a:lstStyle/>
          <a:p>
            <a:r>
              <a:rPr lang="en-US" dirty="0"/>
              <a:t>Dan Watson</a:t>
            </a:r>
          </a:p>
        </p:txBody>
      </p:sp>
      <p:sp>
        <p:nvSpPr>
          <p:cNvPr id="10" name="TextBox 9">
            <a:extLst>
              <a:ext uri="{FF2B5EF4-FFF2-40B4-BE49-F238E27FC236}">
                <a16:creationId xmlns:a16="http://schemas.microsoft.com/office/drawing/2014/main" id="{6A38CE4B-2901-4AAD-8135-6FD6A087742F}"/>
              </a:ext>
            </a:extLst>
          </p:cNvPr>
          <p:cNvSpPr txBox="1"/>
          <p:nvPr/>
        </p:nvSpPr>
        <p:spPr>
          <a:xfrm>
            <a:off x="1687514" y="3734322"/>
            <a:ext cx="1589086" cy="384721"/>
          </a:xfrm>
          <a:prstGeom prst="rect">
            <a:avLst/>
          </a:prstGeom>
          <a:noFill/>
        </p:spPr>
        <p:txBody>
          <a:bodyPr wrap="square" rtlCol="0">
            <a:spAutoFit/>
          </a:bodyPr>
          <a:lstStyle/>
          <a:p>
            <a:r>
              <a:rPr lang="en-US" dirty="0"/>
              <a:t>Ralph Mann</a:t>
            </a:r>
          </a:p>
        </p:txBody>
      </p:sp>
      <p:sp>
        <p:nvSpPr>
          <p:cNvPr id="11" name="TextBox 10">
            <a:extLst>
              <a:ext uri="{FF2B5EF4-FFF2-40B4-BE49-F238E27FC236}">
                <a16:creationId xmlns:a16="http://schemas.microsoft.com/office/drawing/2014/main" id="{442929D0-84C1-45B2-AEE6-2D599C215E98}"/>
              </a:ext>
            </a:extLst>
          </p:cNvPr>
          <p:cNvSpPr txBox="1"/>
          <p:nvPr/>
        </p:nvSpPr>
        <p:spPr>
          <a:xfrm>
            <a:off x="1828800" y="6700838"/>
            <a:ext cx="1600200" cy="384721"/>
          </a:xfrm>
          <a:prstGeom prst="rect">
            <a:avLst/>
          </a:prstGeom>
          <a:noFill/>
        </p:spPr>
        <p:txBody>
          <a:bodyPr wrap="square" rtlCol="0">
            <a:spAutoFit/>
          </a:bodyPr>
          <a:lstStyle/>
          <a:p>
            <a:r>
              <a:rPr lang="en-US" dirty="0"/>
              <a:t>Julie Briggs</a:t>
            </a:r>
          </a:p>
        </p:txBody>
      </p:sp>
      <p:sp>
        <p:nvSpPr>
          <p:cNvPr id="13" name="TextBox 12">
            <a:extLst>
              <a:ext uri="{FF2B5EF4-FFF2-40B4-BE49-F238E27FC236}">
                <a16:creationId xmlns:a16="http://schemas.microsoft.com/office/drawing/2014/main" id="{A29CAD5E-5611-4E06-891C-4AFC084CDB93}"/>
              </a:ext>
            </a:extLst>
          </p:cNvPr>
          <p:cNvSpPr txBox="1"/>
          <p:nvPr/>
        </p:nvSpPr>
        <p:spPr>
          <a:xfrm>
            <a:off x="6476999" y="6700838"/>
            <a:ext cx="1828799" cy="384721"/>
          </a:xfrm>
          <a:prstGeom prst="rect">
            <a:avLst/>
          </a:prstGeom>
          <a:noFill/>
        </p:spPr>
        <p:txBody>
          <a:bodyPr wrap="square" rtlCol="0">
            <a:spAutoFit/>
          </a:bodyPr>
          <a:lstStyle/>
          <a:p>
            <a:r>
              <a:rPr lang="en-US" dirty="0"/>
              <a:t>Bill Heck</a:t>
            </a:r>
          </a:p>
        </p:txBody>
      </p:sp>
      <p:pic>
        <p:nvPicPr>
          <p:cNvPr id="141314" name="Picture 2" descr="Member picture">
            <a:extLst>
              <a:ext uri="{FF2B5EF4-FFF2-40B4-BE49-F238E27FC236}">
                <a16:creationId xmlns:a16="http://schemas.microsoft.com/office/drawing/2014/main" id="{29E3266D-C8EA-4C26-B705-EC386E976D13}"/>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6248402" y="1752601"/>
            <a:ext cx="149406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41316" name="Picture 4" descr="Member picture">
            <a:extLst>
              <a:ext uri="{FF2B5EF4-FFF2-40B4-BE49-F238E27FC236}">
                <a16:creationId xmlns:a16="http://schemas.microsoft.com/office/drawing/2014/main" id="{26035294-9E3A-47C3-AA4F-4DA8A962194A}"/>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60066" y="4195763"/>
            <a:ext cx="1678442" cy="2338387"/>
          </a:xfrm>
          <a:prstGeom prst="rect">
            <a:avLst/>
          </a:prstGeom>
          <a:noFill/>
          <a:extLst>
            <a:ext uri="{909E8E84-426E-40DD-AFC4-6F175D3DCCD1}">
              <a14:hiddenFill xmlns:a14="http://schemas.microsoft.com/office/drawing/2010/main">
                <a:solidFill>
                  <a:srgbClr val="FFFFFF"/>
                </a:solidFill>
              </a14:hiddenFill>
            </a:ext>
          </a:extLst>
        </p:spPr>
      </p:pic>
      <p:pic>
        <p:nvPicPr>
          <p:cNvPr id="141318" name="Picture 6" descr="Member picture">
            <a:extLst>
              <a:ext uri="{FF2B5EF4-FFF2-40B4-BE49-F238E27FC236}">
                <a16:creationId xmlns:a16="http://schemas.microsoft.com/office/drawing/2014/main" id="{C0D1F5B1-AED0-49B5-861D-62B0E0BF5AF2}"/>
              </a:ext>
            </a:extLst>
          </p:cNvPr>
          <p:cNvPicPr>
            <a:picLocks noGrp="1" noChangeAspect="1" noChangeArrowheads="1"/>
          </p:cNvPicPr>
          <p:nvPr>
            <p:ph sz="quarter" idx="1"/>
          </p:nvPr>
        </p:nvPicPr>
        <p:blipFill>
          <a:blip r:embed="rId4">
            <a:extLst>
              <a:ext uri="{28A0092B-C50C-407E-A947-70E740481C1C}">
                <a14:useLocalDpi xmlns:a14="http://schemas.microsoft.com/office/drawing/2010/main" val="0"/>
              </a:ext>
            </a:extLst>
          </a:blip>
          <a:srcRect/>
          <a:stretch>
            <a:fillRect/>
          </a:stretch>
        </p:blipFill>
        <p:spPr bwMode="auto">
          <a:xfrm>
            <a:off x="1433512" y="1706563"/>
            <a:ext cx="2336800" cy="2027759"/>
          </a:xfrm>
          <a:prstGeom prst="rect">
            <a:avLst/>
          </a:prstGeom>
          <a:noFill/>
          <a:extLst>
            <a:ext uri="{909E8E84-426E-40DD-AFC4-6F175D3DCCD1}">
              <a14:hiddenFill xmlns:a14="http://schemas.microsoft.com/office/drawing/2010/main">
                <a:solidFill>
                  <a:srgbClr val="FFFFFF"/>
                </a:solidFill>
              </a14:hiddenFill>
            </a:ext>
          </a:extLst>
        </p:spPr>
      </p:pic>
      <p:pic>
        <p:nvPicPr>
          <p:cNvPr id="141320" name="Picture 8" descr="Member picture">
            <a:extLst>
              <a:ext uri="{FF2B5EF4-FFF2-40B4-BE49-F238E27FC236}">
                <a16:creationId xmlns:a16="http://schemas.microsoft.com/office/drawing/2014/main" id="{9BD86C28-A2D7-42D6-B93E-0FAF0152431F}"/>
              </a:ext>
            </a:extLst>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bwMode="auto">
          <a:xfrm>
            <a:off x="1600199" y="4479403"/>
            <a:ext cx="2170113" cy="2027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015702"/>
      </p:ext>
    </p:extLst>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FFC1-8088-4C40-8418-800AAB0DD903}"/>
              </a:ext>
            </a:extLst>
          </p:cNvPr>
          <p:cNvSpPr>
            <a:spLocks noGrp="1"/>
          </p:cNvSpPr>
          <p:nvPr>
            <p:ph type="title"/>
          </p:nvPr>
        </p:nvSpPr>
        <p:spPr/>
        <p:txBody>
          <a:bodyPr/>
          <a:lstStyle/>
          <a:p>
            <a:pPr>
              <a:defRPr/>
            </a:pPr>
            <a:r>
              <a:rPr lang="en-US" dirty="0"/>
              <a:t>Club Activities</a:t>
            </a:r>
          </a:p>
        </p:txBody>
      </p:sp>
      <p:sp>
        <p:nvSpPr>
          <p:cNvPr id="3" name="Content Placeholder 2">
            <a:extLst>
              <a:ext uri="{FF2B5EF4-FFF2-40B4-BE49-F238E27FC236}">
                <a16:creationId xmlns:a16="http://schemas.microsoft.com/office/drawing/2014/main" id="{5E1A9363-99AB-4A2D-B20F-BE1505471EB3}"/>
              </a:ext>
            </a:extLst>
          </p:cNvPr>
          <p:cNvSpPr>
            <a:spLocks noGrp="1"/>
          </p:cNvSpPr>
          <p:nvPr>
            <p:ph idx="1"/>
          </p:nvPr>
        </p:nvSpPr>
        <p:spPr/>
        <p:txBody>
          <a:bodyPr/>
          <a:lstStyle/>
          <a:p>
            <a:pPr>
              <a:defRPr/>
            </a:pPr>
            <a:r>
              <a:rPr lang="en-US" sz="4400" dirty="0"/>
              <a:t>Fund Raising</a:t>
            </a:r>
          </a:p>
          <a:p>
            <a:pPr>
              <a:defRPr/>
            </a:pPr>
            <a:endParaRPr lang="en-US" sz="4400" dirty="0"/>
          </a:p>
          <a:p>
            <a:pPr>
              <a:defRPr/>
            </a:pPr>
            <a:r>
              <a:rPr lang="en-US" sz="4400" dirty="0"/>
              <a:t>Service</a:t>
            </a:r>
          </a:p>
          <a:p>
            <a:pPr>
              <a:defRPr/>
            </a:pPr>
            <a:endParaRPr lang="en-US" sz="4400" dirty="0"/>
          </a:p>
          <a:p>
            <a:pPr>
              <a:defRPr/>
            </a:pPr>
            <a:r>
              <a:rPr lang="en-US" sz="4400" dirty="0"/>
              <a:t>Administrative</a:t>
            </a:r>
          </a:p>
        </p:txBody>
      </p:sp>
    </p:spTree>
    <p:extLst>
      <p:ext uri="{BB962C8B-B14F-4D97-AF65-F5344CB8AC3E}">
        <p14:creationId xmlns:p14="http://schemas.microsoft.com/office/powerpoint/2010/main" val="1008223680"/>
      </p:ext>
    </p:extLst>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60BB0B0-7989-41EF-ACAB-B28979AA9800}"/>
              </a:ext>
            </a:extLst>
          </p:cNvPr>
          <p:cNvSpPr txBox="1">
            <a:spLocks/>
          </p:cNvSpPr>
          <p:nvPr/>
        </p:nvSpPr>
        <p:spPr>
          <a:xfrm>
            <a:off x="160338" y="136525"/>
            <a:ext cx="8801100" cy="481013"/>
          </a:xfrm>
          <a:prstGeom prst="rect">
            <a:avLst/>
          </a:prstGeom>
        </p:spPr>
        <p:txBody>
          <a:bodyPr/>
          <a:lstStyle>
            <a:lvl1pPr algn="ctr" defTabSz="860327" rtl="0" fontAlgn="base">
              <a:spcBef>
                <a:spcPct val="0"/>
              </a:spcBef>
              <a:spcAft>
                <a:spcPct val="0"/>
              </a:spcAft>
              <a:defRPr sz="4400">
                <a:solidFill>
                  <a:schemeClr val="tx2"/>
                </a:solidFill>
                <a:latin typeface="+mj-lt"/>
                <a:ea typeface="+mj-ea"/>
                <a:cs typeface="+mj-cs"/>
              </a:defRPr>
            </a:lvl1pPr>
            <a:lvl2pPr algn="ctr" defTabSz="860327" rtl="0" fontAlgn="base">
              <a:spcBef>
                <a:spcPct val="0"/>
              </a:spcBef>
              <a:spcAft>
                <a:spcPct val="0"/>
              </a:spcAft>
              <a:defRPr sz="4400">
                <a:solidFill>
                  <a:schemeClr val="tx2"/>
                </a:solidFill>
                <a:latin typeface="Arial" charset="0"/>
              </a:defRPr>
            </a:lvl2pPr>
            <a:lvl3pPr algn="ctr" defTabSz="860327" rtl="0" fontAlgn="base">
              <a:spcBef>
                <a:spcPct val="0"/>
              </a:spcBef>
              <a:spcAft>
                <a:spcPct val="0"/>
              </a:spcAft>
              <a:defRPr sz="4400">
                <a:solidFill>
                  <a:schemeClr val="tx2"/>
                </a:solidFill>
                <a:latin typeface="Arial" charset="0"/>
              </a:defRPr>
            </a:lvl3pPr>
            <a:lvl4pPr algn="ctr" defTabSz="860327" rtl="0" fontAlgn="base">
              <a:spcBef>
                <a:spcPct val="0"/>
              </a:spcBef>
              <a:spcAft>
                <a:spcPct val="0"/>
              </a:spcAft>
              <a:defRPr sz="4400">
                <a:solidFill>
                  <a:schemeClr val="tx2"/>
                </a:solidFill>
                <a:latin typeface="Arial" charset="0"/>
              </a:defRPr>
            </a:lvl4pPr>
            <a:lvl5pPr algn="ctr" defTabSz="860327" rtl="0" fontAlgn="base">
              <a:spcBef>
                <a:spcPct val="0"/>
              </a:spcBef>
              <a:spcAft>
                <a:spcPct val="0"/>
              </a:spcAft>
              <a:defRPr sz="4400">
                <a:solidFill>
                  <a:schemeClr val="tx2"/>
                </a:solidFill>
                <a:latin typeface="Arial" charset="0"/>
              </a:defRPr>
            </a:lvl5pPr>
            <a:lvl6pPr marL="406892" algn="ctr" defTabSz="860327" rtl="0" fontAlgn="base">
              <a:spcBef>
                <a:spcPct val="0"/>
              </a:spcBef>
              <a:spcAft>
                <a:spcPct val="0"/>
              </a:spcAft>
              <a:defRPr sz="4400">
                <a:solidFill>
                  <a:schemeClr val="tx2"/>
                </a:solidFill>
                <a:latin typeface="Arial" charset="0"/>
              </a:defRPr>
            </a:lvl6pPr>
            <a:lvl7pPr marL="813715" algn="ctr" defTabSz="860327" rtl="0" fontAlgn="base">
              <a:spcBef>
                <a:spcPct val="0"/>
              </a:spcBef>
              <a:spcAft>
                <a:spcPct val="0"/>
              </a:spcAft>
              <a:defRPr sz="4400">
                <a:solidFill>
                  <a:schemeClr val="tx2"/>
                </a:solidFill>
                <a:latin typeface="Arial" charset="0"/>
              </a:defRPr>
            </a:lvl7pPr>
            <a:lvl8pPr marL="1220569" algn="ctr" defTabSz="860327" rtl="0" fontAlgn="base">
              <a:spcBef>
                <a:spcPct val="0"/>
              </a:spcBef>
              <a:spcAft>
                <a:spcPct val="0"/>
              </a:spcAft>
              <a:defRPr sz="4400">
                <a:solidFill>
                  <a:schemeClr val="tx2"/>
                </a:solidFill>
                <a:latin typeface="Arial" charset="0"/>
              </a:defRPr>
            </a:lvl8pPr>
            <a:lvl9pPr marL="1627421" algn="ctr" defTabSz="860327" rtl="0" fontAlgn="base">
              <a:spcBef>
                <a:spcPct val="0"/>
              </a:spcBef>
              <a:spcAft>
                <a:spcPct val="0"/>
              </a:spcAft>
              <a:defRPr sz="4400">
                <a:solidFill>
                  <a:schemeClr val="tx2"/>
                </a:solidFill>
                <a:latin typeface="Arial" charset="0"/>
              </a:defRPr>
            </a:lvl9pPr>
          </a:lstStyle>
          <a:p>
            <a:pPr>
              <a:defRPr/>
            </a:pPr>
            <a:r>
              <a:rPr lang="en-US" sz="4620" kern="0" dirty="0"/>
              <a:t>Our Club Fundraising Activities </a:t>
            </a:r>
          </a:p>
        </p:txBody>
      </p:sp>
      <p:pic>
        <p:nvPicPr>
          <p:cNvPr id="72707" name="Picture 23" descr="Lion B&amp;W Logo">
            <a:extLst>
              <a:ext uri="{FF2B5EF4-FFF2-40B4-BE49-F238E27FC236}">
                <a16:creationId xmlns:a16="http://schemas.microsoft.com/office/drawing/2014/main" id="{12C435D9-384E-4854-9C29-1A37F83CE6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1725" y="217488"/>
            <a:ext cx="74453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7004EF0-68B9-41B6-B3A8-57915D4056DA}"/>
              </a:ext>
            </a:extLst>
          </p:cNvPr>
          <p:cNvSpPr txBox="1"/>
          <p:nvPr/>
        </p:nvSpPr>
        <p:spPr>
          <a:xfrm>
            <a:off x="1360488" y="1657350"/>
            <a:ext cx="5919787" cy="4746625"/>
          </a:xfrm>
          <a:prstGeom prst="rect">
            <a:avLst/>
          </a:prstGeom>
          <a:noFill/>
        </p:spPr>
        <p:txBody>
          <a:bodyPr>
            <a:spAutoFit/>
          </a:bodyPr>
          <a:lstStyle/>
          <a:p>
            <a:pPr marL="360045" indent="-360045">
              <a:buFontTx/>
              <a:buAutoNum type="arabicPeriod"/>
              <a:defRPr/>
            </a:pPr>
            <a:r>
              <a:rPr lang="en-US" sz="3360" dirty="0"/>
              <a:t>4</a:t>
            </a:r>
            <a:r>
              <a:rPr lang="en-US" sz="3360" baseline="30000" dirty="0"/>
              <a:t>th</a:t>
            </a:r>
            <a:r>
              <a:rPr lang="en-US" sz="3360" dirty="0"/>
              <a:t> Of July Bar B Q</a:t>
            </a:r>
          </a:p>
          <a:p>
            <a:pPr marL="360045" indent="-360045">
              <a:buFontTx/>
              <a:buAutoNum type="arabicPeriod"/>
              <a:defRPr/>
            </a:pPr>
            <a:endParaRPr lang="en-US" sz="3360" dirty="0"/>
          </a:p>
          <a:p>
            <a:pPr marL="360045" indent="-360045">
              <a:buFontTx/>
              <a:buAutoNum type="arabicPeriod"/>
              <a:defRPr/>
            </a:pPr>
            <a:r>
              <a:rPr lang="en-US" sz="3360" dirty="0"/>
              <a:t>Labor Day Bar B Q</a:t>
            </a:r>
          </a:p>
          <a:p>
            <a:pPr marL="360045" indent="-360045">
              <a:buFontTx/>
              <a:buAutoNum type="arabicPeriod"/>
              <a:defRPr/>
            </a:pPr>
            <a:endParaRPr lang="en-US" sz="3360" dirty="0"/>
          </a:p>
          <a:p>
            <a:pPr marL="360045" indent="-360045">
              <a:buFontTx/>
              <a:buAutoNum type="arabicPeriod"/>
              <a:defRPr/>
            </a:pPr>
            <a:r>
              <a:rPr lang="en-US" sz="3360" dirty="0"/>
              <a:t>Banner Sales</a:t>
            </a:r>
          </a:p>
          <a:p>
            <a:pPr marL="360045" indent="-360045">
              <a:buFontTx/>
              <a:buAutoNum type="arabicPeriod"/>
              <a:defRPr/>
            </a:pPr>
            <a:endParaRPr lang="en-US" sz="3360" dirty="0"/>
          </a:p>
          <a:p>
            <a:pPr marL="360045" indent="-360045">
              <a:buFontTx/>
              <a:buAutoNum type="arabicPeriod"/>
              <a:defRPr/>
            </a:pPr>
            <a:r>
              <a:rPr lang="en-US" sz="3360" dirty="0"/>
              <a:t>Car Raffle</a:t>
            </a:r>
          </a:p>
          <a:p>
            <a:pPr marL="360045" indent="-360045">
              <a:buFontTx/>
              <a:buAutoNum type="arabicPeriod"/>
              <a:defRPr/>
            </a:pPr>
            <a:endParaRPr lang="en-US" sz="3360" dirty="0"/>
          </a:p>
          <a:p>
            <a:pPr marL="360045" indent="-360045">
              <a:buFontTx/>
              <a:buAutoNum type="arabicPeriod"/>
              <a:defRPr/>
            </a:pPr>
            <a:r>
              <a:rPr lang="en-US" sz="3360" dirty="0"/>
              <a:t>Turkey Sales</a:t>
            </a: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FFC1-8088-4C40-8418-800AAB0DD903}"/>
              </a:ext>
            </a:extLst>
          </p:cNvPr>
          <p:cNvSpPr>
            <a:spLocks noGrp="1"/>
          </p:cNvSpPr>
          <p:nvPr>
            <p:ph type="title"/>
          </p:nvPr>
        </p:nvSpPr>
        <p:spPr/>
        <p:txBody>
          <a:bodyPr/>
          <a:lstStyle/>
          <a:p>
            <a:pPr>
              <a:defRPr/>
            </a:pPr>
            <a:r>
              <a:rPr lang="en-US" dirty="0"/>
              <a:t>		Club Donations							     </a:t>
            </a:r>
            <a:r>
              <a:rPr lang="en-US" sz="3200" dirty="0"/>
              <a:t>2018-19    2017-18</a:t>
            </a:r>
          </a:p>
        </p:txBody>
      </p:sp>
      <p:graphicFrame>
        <p:nvGraphicFramePr>
          <p:cNvPr id="4" name="Content Placeholder 3">
            <a:extLst>
              <a:ext uri="{FF2B5EF4-FFF2-40B4-BE49-F238E27FC236}">
                <a16:creationId xmlns:a16="http://schemas.microsoft.com/office/drawing/2014/main" id="{BC9BA362-FF38-4BEE-8090-956459B85C18}"/>
              </a:ext>
            </a:extLst>
          </p:cNvPr>
          <p:cNvGraphicFramePr>
            <a:graphicFrameLocks noGrp="1"/>
          </p:cNvGraphicFramePr>
          <p:nvPr>
            <p:ph idx="1"/>
            <p:extLst>
              <p:ext uri="{D42A27DB-BD31-4B8C-83A1-F6EECF244321}">
                <p14:modId xmlns:p14="http://schemas.microsoft.com/office/powerpoint/2010/main" val="3169922144"/>
              </p:ext>
            </p:extLst>
          </p:nvPr>
        </p:nvGraphicFramePr>
        <p:xfrm>
          <a:off x="457200" y="1706562"/>
          <a:ext cx="8664574" cy="5314950"/>
        </p:xfrm>
        <a:graphic>
          <a:graphicData uri="http://schemas.openxmlformats.org/drawingml/2006/table">
            <a:tbl>
              <a:tblPr firstRow="1" bandRow="1">
                <a:tableStyleId>{5C22544A-7EE6-4342-B048-85BDC9FD1C3A}</a:tableStyleId>
              </a:tblPr>
              <a:tblGrid>
                <a:gridCol w="5715000">
                  <a:extLst>
                    <a:ext uri="{9D8B030D-6E8A-4147-A177-3AD203B41FA5}">
                      <a16:colId xmlns:a16="http://schemas.microsoft.com/office/drawing/2014/main" val="4165797024"/>
                    </a:ext>
                  </a:extLst>
                </a:gridCol>
                <a:gridCol w="1371600">
                  <a:extLst>
                    <a:ext uri="{9D8B030D-6E8A-4147-A177-3AD203B41FA5}">
                      <a16:colId xmlns:a16="http://schemas.microsoft.com/office/drawing/2014/main" val="2400340080"/>
                    </a:ext>
                  </a:extLst>
                </a:gridCol>
                <a:gridCol w="1577974">
                  <a:extLst>
                    <a:ext uri="{9D8B030D-6E8A-4147-A177-3AD203B41FA5}">
                      <a16:colId xmlns:a16="http://schemas.microsoft.com/office/drawing/2014/main" val="1352185200"/>
                    </a:ext>
                  </a:extLst>
                </a:gridCol>
              </a:tblGrid>
              <a:tr h="590550">
                <a:tc>
                  <a:txBody>
                    <a:bodyPr/>
                    <a:lstStyle/>
                    <a:p>
                      <a:r>
                        <a:rPr lang="en-US" sz="3200" dirty="0"/>
                        <a:t>4</a:t>
                      </a:r>
                      <a:r>
                        <a:rPr lang="en-US" sz="3200" baseline="30000" dirty="0"/>
                        <a:t>th</a:t>
                      </a:r>
                      <a:r>
                        <a:rPr lang="en-US" sz="3200" dirty="0"/>
                        <a:t> of July Fireworks</a:t>
                      </a:r>
                    </a:p>
                  </a:txBody>
                  <a:tcPr/>
                </a:tc>
                <a:tc>
                  <a:txBody>
                    <a:bodyPr/>
                    <a:lstStyle/>
                    <a:p>
                      <a:r>
                        <a:rPr lang="en-US" sz="3200" dirty="0"/>
                        <a:t>$4,350</a:t>
                      </a:r>
                    </a:p>
                  </a:txBody>
                  <a:tcPr/>
                </a:tc>
                <a:tc>
                  <a:txBody>
                    <a:bodyPr/>
                    <a:lstStyle/>
                    <a:p>
                      <a:r>
                        <a:rPr lang="en-US" sz="3200" dirty="0"/>
                        <a:t>$3,640*</a:t>
                      </a:r>
                    </a:p>
                  </a:txBody>
                  <a:tcPr/>
                </a:tc>
                <a:extLst>
                  <a:ext uri="{0D108BD9-81ED-4DB2-BD59-A6C34878D82A}">
                    <a16:rowId xmlns:a16="http://schemas.microsoft.com/office/drawing/2014/main" val="666714815"/>
                  </a:ext>
                </a:extLst>
              </a:tr>
              <a:tr h="590550">
                <a:tc>
                  <a:txBody>
                    <a:bodyPr/>
                    <a:lstStyle/>
                    <a:p>
                      <a:r>
                        <a:rPr lang="en-US" sz="3200" dirty="0"/>
                        <a:t>Bachmann Community Center</a:t>
                      </a:r>
                    </a:p>
                  </a:txBody>
                  <a:tcPr/>
                </a:tc>
                <a:tc>
                  <a:txBody>
                    <a:bodyPr/>
                    <a:lstStyle/>
                    <a:p>
                      <a:r>
                        <a:rPr lang="en-US" sz="3200" dirty="0"/>
                        <a:t>$1,500</a:t>
                      </a:r>
                    </a:p>
                  </a:txBody>
                  <a:tcPr/>
                </a:tc>
                <a:tc>
                  <a:txBody>
                    <a:bodyPr/>
                    <a:lstStyle/>
                    <a:p>
                      <a:r>
                        <a:rPr lang="en-US" sz="3200" dirty="0"/>
                        <a:t>$1,500</a:t>
                      </a:r>
                    </a:p>
                  </a:txBody>
                  <a:tcPr/>
                </a:tc>
                <a:extLst>
                  <a:ext uri="{0D108BD9-81ED-4DB2-BD59-A6C34878D82A}">
                    <a16:rowId xmlns:a16="http://schemas.microsoft.com/office/drawing/2014/main" val="1891344708"/>
                  </a:ext>
                </a:extLst>
              </a:tr>
              <a:tr h="590550">
                <a:tc>
                  <a:txBody>
                    <a:bodyPr/>
                    <a:lstStyle/>
                    <a:p>
                      <a:r>
                        <a:rPr lang="en-US" sz="3200" dirty="0"/>
                        <a:t>Christmas Train Restoration</a:t>
                      </a:r>
                    </a:p>
                  </a:txBody>
                  <a:tcPr/>
                </a:tc>
                <a:tc>
                  <a:txBody>
                    <a:bodyPr/>
                    <a:lstStyle/>
                    <a:p>
                      <a:r>
                        <a:rPr lang="en-US" sz="3200" dirty="0"/>
                        <a:t>$600</a:t>
                      </a:r>
                    </a:p>
                  </a:txBody>
                  <a:tcPr/>
                </a:tc>
                <a:tc>
                  <a:txBody>
                    <a:bodyPr/>
                    <a:lstStyle/>
                    <a:p>
                      <a:r>
                        <a:rPr lang="en-US" sz="3200" dirty="0"/>
                        <a:t>$0</a:t>
                      </a:r>
                    </a:p>
                  </a:txBody>
                  <a:tcPr/>
                </a:tc>
                <a:extLst>
                  <a:ext uri="{0D108BD9-81ED-4DB2-BD59-A6C34878D82A}">
                    <a16:rowId xmlns:a16="http://schemas.microsoft.com/office/drawing/2014/main" val="1039684669"/>
                  </a:ext>
                </a:extLst>
              </a:tr>
              <a:tr h="590550">
                <a:tc>
                  <a:txBody>
                    <a:bodyPr/>
                    <a:lstStyle/>
                    <a:p>
                      <a:r>
                        <a:rPr lang="en-US" sz="3200" dirty="0"/>
                        <a:t>District 12-O White Cane Fund</a:t>
                      </a:r>
                    </a:p>
                  </a:txBody>
                  <a:tcPr/>
                </a:tc>
                <a:tc>
                  <a:txBody>
                    <a:bodyPr/>
                    <a:lstStyle/>
                    <a:p>
                      <a:r>
                        <a:rPr lang="en-US" sz="3200" dirty="0"/>
                        <a:t>$5,000</a:t>
                      </a:r>
                    </a:p>
                  </a:txBody>
                  <a:tcPr/>
                </a:tc>
                <a:tc>
                  <a:txBody>
                    <a:bodyPr/>
                    <a:lstStyle/>
                    <a:p>
                      <a:r>
                        <a:rPr lang="en-US" sz="3200" dirty="0"/>
                        <a:t>$5,000</a:t>
                      </a:r>
                    </a:p>
                  </a:txBody>
                  <a:tcPr/>
                </a:tc>
                <a:extLst>
                  <a:ext uri="{0D108BD9-81ED-4DB2-BD59-A6C34878D82A}">
                    <a16:rowId xmlns:a16="http://schemas.microsoft.com/office/drawing/2014/main" val="1254006152"/>
                  </a:ext>
                </a:extLst>
              </a:tr>
              <a:tr h="590550">
                <a:tc>
                  <a:txBody>
                    <a:bodyPr/>
                    <a:lstStyle/>
                    <a:p>
                      <a:r>
                        <a:rPr lang="en-US" sz="3200" dirty="0"/>
                        <a:t>Hamilton County Sight Services</a:t>
                      </a:r>
                    </a:p>
                  </a:txBody>
                  <a:tcPr/>
                </a:tc>
                <a:tc>
                  <a:txBody>
                    <a:bodyPr/>
                    <a:lstStyle/>
                    <a:p>
                      <a:r>
                        <a:rPr lang="en-US" sz="3200" dirty="0"/>
                        <a:t>$1,000</a:t>
                      </a:r>
                    </a:p>
                  </a:txBody>
                  <a:tcPr/>
                </a:tc>
                <a:tc>
                  <a:txBody>
                    <a:bodyPr/>
                    <a:lstStyle/>
                    <a:p>
                      <a:r>
                        <a:rPr lang="en-US" sz="3200" dirty="0"/>
                        <a:t>$1,000</a:t>
                      </a:r>
                    </a:p>
                  </a:txBody>
                  <a:tcPr/>
                </a:tc>
                <a:extLst>
                  <a:ext uri="{0D108BD9-81ED-4DB2-BD59-A6C34878D82A}">
                    <a16:rowId xmlns:a16="http://schemas.microsoft.com/office/drawing/2014/main" val="1459316120"/>
                  </a:ext>
                </a:extLst>
              </a:tr>
              <a:tr h="590550">
                <a:tc>
                  <a:txBody>
                    <a:bodyPr/>
                    <a:lstStyle/>
                    <a:p>
                      <a:r>
                        <a:rPr lang="en-US" sz="3200" dirty="0"/>
                        <a:t>Hosanna Community</a:t>
                      </a:r>
                    </a:p>
                  </a:txBody>
                  <a:tcPr/>
                </a:tc>
                <a:tc>
                  <a:txBody>
                    <a:bodyPr/>
                    <a:lstStyle/>
                    <a:p>
                      <a:r>
                        <a:rPr lang="en-US" sz="3200" dirty="0"/>
                        <a:t>$500</a:t>
                      </a:r>
                    </a:p>
                  </a:txBody>
                  <a:tcPr/>
                </a:tc>
                <a:tc>
                  <a:txBody>
                    <a:bodyPr/>
                    <a:lstStyle/>
                    <a:p>
                      <a:r>
                        <a:rPr lang="en-US" sz="3200" dirty="0"/>
                        <a:t>$500</a:t>
                      </a:r>
                    </a:p>
                  </a:txBody>
                  <a:tcPr/>
                </a:tc>
                <a:extLst>
                  <a:ext uri="{0D108BD9-81ED-4DB2-BD59-A6C34878D82A}">
                    <a16:rowId xmlns:a16="http://schemas.microsoft.com/office/drawing/2014/main" val="884179302"/>
                  </a:ext>
                </a:extLst>
              </a:tr>
              <a:tr h="590550">
                <a:tc>
                  <a:txBody>
                    <a:bodyPr/>
                    <a:lstStyle/>
                    <a:p>
                      <a:r>
                        <a:rPr lang="en-US" sz="3200" dirty="0"/>
                        <a:t>LEO Club – SMMHS</a:t>
                      </a:r>
                    </a:p>
                  </a:txBody>
                  <a:tcPr/>
                </a:tc>
                <a:tc>
                  <a:txBody>
                    <a:bodyPr/>
                    <a:lstStyle/>
                    <a:p>
                      <a:r>
                        <a:rPr lang="en-US" sz="3200" dirty="0"/>
                        <a:t>$300</a:t>
                      </a:r>
                    </a:p>
                  </a:txBody>
                  <a:tcPr/>
                </a:tc>
                <a:tc>
                  <a:txBody>
                    <a:bodyPr/>
                    <a:lstStyle/>
                    <a:p>
                      <a:r>
                        <a:rPr lang="en-US" sz="3200" dirty="0"/>
                        <a:t>$300</a:t>
                      </a:r>
                    </a:p>
                  </a:txBody>
                  <a:tcPr/>
                </a:tc>
                <a:extLst>
                  <a:ext uri="{0D108BD9-81ED-4DB2-BD59-A6C34878D82A}">
                    <a16:rowId xmlns:a16="http://schemas.microsoft.com/office/drawing/2014/main" val="1510227675"/>
                  </a:ext>
                </a:extLst>
              </a:tr>
              <a:tr h="590550">
                <a:tc>
                  <a:txBody>
                    <a:bodyPr/>
                    <a:lstStyle/>
                    <a:p>
                      <a:r>
                        <a:rPr lang="en-US" sz="3200" dirty="0"/>
                        <a:t>LEO Club – McCallie School</a:t>
                      </a:r>
                    </a:p>
                  </a:txBody>
                  <a:tcPr/>
                </a:tc>
                <a:tc>
                  <a:txBody>
                    <a:bodyPr/>
                    <a:lstStyle/>
                    <a:p>
                      <a:r>
                        <a:rPr lang="en-US" sz="3200" dirty="0"/>
                        <a:t>$300</a:t>
                      </a:r>
                    </a:p>
                  </a:txBody>
                  <a:tcPr/>
                </a:tc>
                <a:tc>
                  <a:txBody>
                    <a:bodyPr/>
                    <a:lstStyle/>
                    <a:p>
                      <a:r>
                        <a:rPr lang="en-US" sz="3200" dirty="0"/>
                        <a:t>$300</a:t>
                      </a:r>
                    </a:p>
                  </a:txBody>
                  <a:tcPr/>
                </a:tc>
                <a:extLst>
                  <a:ext uri="{0D108BD9-81ED-4DB2-BD59-A6C34878D82A}">
                    <a16:rowId xmlns:a16="http://schemas.microsoft.com/office/drawing/2014/main" val="1489213370"/>
                  </a:ext>
                </a:extLst>
              </a:tr>
              <a:tr h="590550">
                <a:tc>
                  <a:txBody>
                    <a:bodyPr/>
                    <a:lstStyle/>
                    <a:p>
                      <a:r>
                        <a:rPr lang="en-US" sz="3200" dirty="0"/>
                        <a:t>LCIF (Melvin Jones Fellowship)</a:t>
                      </a:r>
                    </a:p>
                  </a:txBody>
                  <a:tcPr/>
                </a:tc>
                <a:tc>
                  <a:txBody>
                    <a:bodyPr/>
                    <a:lstStyle/>
                    <a:p>
                      <a:r>
                        <a:rPr lang="en-US" sz="3200" dirty="0"/>
                        <a:t>$2,500</a:t>
                      </a:r>
                    </a:p>
                  </a:txBody>
                  <a:tcPr/>
                </a:tc>
                <a:tc>
                  <a:txBody>
                    <a:bodyPr/>
                    <a:lstStyle/>
                    <a:p>
                      <a:r>
                        <a:rPr lang="en-US" sz="3200" dirty="0"/>
                        <a:t>$1,000</a:t>
                      </a:r>
                    </a:p>
                  </a:txBody>
                  <a:tcPr/>
                </a:tc>
                <a:extLst>
                  <a:ext uri="{0D108BD9-81ED-4DB2-BD59-A6C34878D82A}">
                    <a16:rowId xmlns:a16="http://schemas.microsoft.com/office/drawing/2014/main" val="1738325996"/>
                  </a:ext>
                </a:extLst>
              </a:tr>
            </a:tbl>
          </a:graphicData>
        </a:graphic>
      </p:graphicFrame>
    </p:spTree>
    <p:extLst>
      <p:ext uri="{BB962C8B-B14F-4D97-AF65-F5344CB8AC3E}">
        <p14:creationId xmlns:p14="http://schemas.microsoft.com/office/powerpoint/2010/main" val="173341671"/>
      </p:ext>
    </p:extLst>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FFC1-8088-4C40-8418-800AAB0DD903}"/>
              </a:ext>
            </a:extLst>
          </p:cNvPr>
          <p:cNvSpPr>
            <a:spLocks noGrp="1"/>
          </p:cNvSpPr>
          <p:nvPr>
            <p:ph type="title"/>
          </p:nvPr>
        </p:nvSpPr>
        <p:spPr/>
        <p:txBody>
          <a:bodyPr/>
          <a:lstStyle/>
          <a:p>
            <a:pPr>
              <a:defRPr/>
            </a:pPr>
            <a:r>
              <a:rPr lang="en-US" dirty="0"/>
              <a:t>		Club Donations							     </a:t>
            </a:r>
            <a:r>
              <a:rPr lang="en-US" sz="3200" dirty="0"/>
              <a:t>2018-19    2017-18</a:t>
            </a:r>
          </a:p>
        </p:txBody>
      </p:sp>
      <p:graphicFrame>
        <p:nvGraphicFramePr>
          <p:cNvPr id="4" name="Content Placeholder 3">
            <a:extLst>
              <a:ext uri="{FF2B5EF4-FFF2-40B4-BE49-F238E27FC236}">
                <a16:creationId xmlns:a16="http://schemas.microsoft.com/office/drawing/2014/main" id="{BC9BA362-FF38-4BEE-8090-956459B85C18}"/>
              </a:ext>
            </a:extLst>
          </p:cNvPr>
          <p:cNvGraphicFramePr>
            <a:graphicFrameLocks noGrp="1"/>
          </p:cNvGraphicFramePr>
          <p:nvPr>
            <p:ph idx="1"/>
            <p:extLst>
              <p:ext uri="{D42A27DB-BD31-4B8C-83A1-F6EECF244321}">
                <p14:modId xmlns:p14="http://schemas.microsoft.com/office/powerpoint/2010/main" val="1226233239"/>
              </p:ext>
            </p:extLst>
          </p:nvPr>
        </p:nvGraphicFramePr>
        <p:xfrm>
          <a:off x="457200" y="1706562"/>
          <a:ext cx="8664574" cy="5314950"/>
        </p:xfrm>
        <a:graphic>
          <a:graphicData uri="http://schemas.openxmlformats.org/drawingml/2006/table">
            <a:tbl>
              <a:tblPr firstRow="1" bandRow="1">
                <a:tableStyleId>{5C22544A-7EE6-4342-B048-85BDC9FD1C3A}</a:tableStyleId>
              </a:tblPr>
              <a:tblGrid>
                <a:gridCol w="5715000">
                  <a:extLst>
                    <a:ext uri="{9D8B030D-6E8A-4147-A177-3AD203B41FA5}">
                      <a16:colId xmlns:a16="http://schemas.microsoft.com/office/drawing/2014/main" val="4165797024"/>
                    </a:ext>
                  </a:extLst>
                </a:gridCol>
                <a:gridCol w="1524000">
                  <a:extLst>
                    <a:ext uri="{9D8B030D-6E8A-4147-A177-3AD203B41FA5}">
                      <a16:colId xmlns:a16="http://schemas.microsoft.com/office/drawing/2014/main" val="2400340080"/>
                    </a:ext>
                  </a:extLst>
                </a:gridCol>
                <a:gridCol w="1425574">
                  <a:extLst>
                    <a:ext uri="{9D8B030D-6E8A-4147-A177-3AD203B41FA5}">
                      <a16:colId xmlns:a16="http://schemas.microsoft.com/office/drawing/2014/main" val="1352185200"/>
                    </a:ext>
                  </a:extLst>
                </a:gridCol>
              </a:tblGrid>
              <a:tr h="590550">
                <a:tc>
                  <a:txBody>
                    <a:bodyPr/>
                    <a:lstStyle/>
                    <a:p>
                      <a:r>
                        <a:rPr lang="en-US" sz="3200" dirty="0"/>
                        <a:t>Lindsey Jennings (Kid Sight)</a:t>
                      </a:r>
                    </a:p>
                  </a:txBody>
                  <a:tcPr/>
                </a:tc>
                <a:tc>
                  <a:txBody>
                    <a:bodyPr/>
                    <a:lstStyle/>
                    <a:p>
                      <a:r>
                        <a:rPr lang="en-US" sz="3200" dirty="0"/>
                        <a:t>$0</a:t>
                      </a:r>
                    </a:p>
                  </a:txBody>
                  <a:tcPr/>
                </a:tc>
                <a:tc>
                  <a:txBody>
                    <a:bodyPr/>
                    <a:lstStyle/>
                    <a:p>
                      <a:r>
                        <a:rPr lang="en-US" sz="3200" dirty="0"/>
                        <a:t>$0</a:t>
                      </a:r>
                    </a:p>
                  </a:txBody>
                  <a:tcPr/>
                </a:tc>
                <a:extLst>
                  <a:ext uri="{0D108BD9-81ED-4DB2-BD59-A6C34878D82A}">
                    <a16:rowId xmlns:a16="http://schemas.microsoft.com/office/drawing/2014/main" val="666714815"/>
                  </a:ext>
                </a:extLst>
              </a:tr>
              <a:tr h="590550">
                <a:tc>
                  <a:txBody>
                    <a:bodyPr/>
                    <a:lstStyle/>
                    <a:p>
                      <a:r>
                        <a:rPr lang="en-US" sz="3200" dirty="0"/>
                        <a:t>Lone Oak Community Ctr. (Clinic)</a:t>
                      </a:r>
                    </a:p>
                  </a:txBody>
                  <a:tcPr/>
                </a:tc>
                <a:tc>
                  <a:txBody>
                    <a:bodyPr/>
                    <a:lstStyle/>
                    <a:p>
                      <a:r>
                        <a:rPr lang="en-US" sz="3200" dirty="0"/>
                        <a:t>$1,000</a:t>
                      </a:r>
                    </a:p>
                  </a:txBody>
                  <a:tcPr/>
                </a:tc>
                <a:tc>
                  <a:txBody>
                    <a:bodyPr/>
                    <a:lstStyle/>
                    <a:p>
                      <a:r>
                        <a:rPr lang="en-US" sz="3200" dirty="0"/>
                        <a:t>$1,000</a:t>
                      </a:r>
                    </a:p>
                  </a:txBody>
                  <a:tcPr/>
                </a:tc>
                <a:extLst>
                  <a:ext uri="{0D108BD9-81ED-4DB2-BD59-A6C34878D82A}">
                    <a16:rowId xmlns:a16="http://schemas.microsoft.com/office/drawing/2014/main" val="1891344708"/>
                  </a:ext>
                </a:extLst>
              </a:tr>
              <a:tr h="590550">
                <a:tc>
                  <a:txBody>
                    <a:bodyPr/>
                    <a:lstStyle/>
                    <a:p>
                      <a:r>
                        <a:rPr lang="en-US" sz="3200" dirty="0"/>
                        <a:t>McCoy Farm and Gardens</a:t>
                      </a:r>
                    </a:p>
                  </a:txBody>
                  <a:tcPr/>
                </a:tc>
                <a:tc>
                  <a:txBody>
                    <a:bodyPr/>
                    <a:lstStyle/>
                    <a:p>
                      <a:r>
                        <a:rPr lang="en-US" sz="3200" dirty="0"/>
                        <a:t>$1,000</a:t>
                      </a:r>
                    </a:p>
                  </a:txBody>
                  <a:tcPr/>
                </a:tc>
                <a:tc>
                  <a:txBody>
                    <a:bodyPr/>
                    <a:lstStyle/>
                    <a:p>
                      <a:r>
                        <a:rPr lang="en-US" sz="3200" dirty="0"/>
                        <a:t>$1,000</a:t>
                      </a:r>
                    </a:p>
                  </a:txBody>
                  <a:tcPr/>
                </a:tc>
                <a:extLst>
                  <a:ext uri="{0D108BD9-81ED-4DB2-BD59-A6C34878D82A}">
                    <a16:rowId xmlns:a16="http://schemas.microsoft.com/office/drawing/2014/main" val="1039684669"/>
                  </a:ext>
                </a:extLst>
              </a:tr>
              <a:tr h="590550">
                <a:tc>
                  <a:txBody>
                    <a:bodyPr/>
                    <a:lstStyle/>
                    <a:p>
                      <a:r>
                        <a:rPr lang="en-US" sz="3200" dirty="0"/>
                        <a:t>McCoy Farm (Blacksmith Bldg.)</a:t>
                      </a:r>
                    </a:p>
                  </a:txBody>
                  <a:tcPr/>
                </a:tc>
                <a:tc>
                  <a:txBody>
                    <a:bodyPr/>
                    <a:lstStyle/>
                    <a:p>
                      <a:r>
                        <a:rPr lang="en-US" sz="3200" dirty="0"/>
                        <a:t>$1,000</a:t>
                      </a:r>
                    </a:p>
                  </a:txBody>
                  <a:tcPr/>
                </a:tc>
                <a:tc>
                  <a:txBody>
                    <a:bodyPr/>
                    <a:lstStyle/>
                    <a:p>
                      <a:r>
                        <a:rPr lang="en-US" sz="3200" dirty="0"/>
                        <a:t>$1,000</a:t>
                      </a:r>
                    </a:p>
                  </a:txBody>
                  <a:tcPr/>
                </a:tc>
                <a:extLst>
                  <a:ext uri="{0D108BD9-81ED-4DB2-BD59-A6C34878D82A}">
                    <a16:rowId xmlns:a16="http://schemas.microsoft.com/office/drawing/2014/main" val="1254006152"/>
                  </a:ext>
                </a:extLst>
              </a:tr>
              <a:tr h="590550">
                <a:tc>
                  <a:txBody>
                    <a:bodyPr/>
                    <a:lstStyle/>
                    <a:p>
                      <a:r>
                        <a:rPr lang="en-US" sz="3200" dirty="0"/>
                        <a:t>Mountain Arts Comm. Ctr.</a:t>
                      </a:r>
                    </a:p>
                  </a:txBody>
                  <a:tcPr/>
                </a:tc>
                <a:tc>
                  <a:txBody>
                    <a:bodyPr/>
                    <a:lstStyle/>
                    <a:p>
                      <a:r>
                        <a:rPr lang="en-US" sz="3200" dirty="0"/>
                        <a:t>$1,000</a:t>
                      </a:r>
                    </a:p>
                  </a:txBody>
                  <a:tcPr/>
                </a:tc>
                <a:tc>
                  <a:txBody>
                    <a:bodyPr/>
                    <a:lstStyle/>
                    <a:p>
                      <a:r>
                        <a:rPr lang="en-US" sz="3200" dirty="0"/>
                        <a:t>$0</a:t>
                      </a:r>
                    </a:p>
                  </a:txBody>
                  <a:tcPr/>
                </a:tc>
                <a:extLst>
                  <a:ext uri="{0D108BD9-81ED-4DB2-BD59-A6C34878D82A}">
                    <a16:rowId xmlns:a16="http://schemas.microsoft.com/office/drawing/2014/main" val="1459316120"/>
                  </a:ext>
                </a:extLst>
              </a:tr>
              <a:tr h="590550">
                <a:tc>
                  <a:txBody>
                    <a:bodyPr/>
                    <a:lstStyle/>
                    <a:p>
                      <a:r>
                        <a:rPr lang="en-US" sz="3200" dirty="0"/>
                        <a:t>Mountain Education Fund</a:t>
                      </a:r>
                    </a:p>
                  </a:txBody>
                  <a:tcPr/>
                </a:tc>
                <a:tc>
                  <a:txBody>
                    <a:bodyPr/>
                    <a:lstStyle/>
                    <a:p>
                      <a:r>
                        <a:rPr lang="en-US" sz="3200" dirty="0"/>
                        <a:t>$0</a:t>
                      </a:r>
                    </a:p>
                  </a:txBody>
                  <a:tcPr/>
                </a:tc>
                <a:tc>
                  <a:txBody>
                    <a:bodyPr/>
                    <a:lstStyle/>
                    <a:p>
                      <a:r>
                        <a:rPr lang="en-US" sz="3200" dirty="0"/>
                        <a:t>$0</a:t>
                      </a:r>
                    </a:p>
                  </a:txBody>
                  <a:tcPr/>
                </a:tc>
                <a:extLst>
                  <a:ext uri="{0D108BD9-81ED-4DB2-BD59-A6C34878D82A}">
                    <a16:rowId xmlns:a16="http://schemas.microsoft.com/office/drawing/2014/main" val="884179302"/>
                  </a:ext>
                </a:extLst>
              </a:tr>
              <a:tr h="590550">
                <a:tc>
                  <a:txBody>
                    <a:bodyPr/>
                    <a:lstStyle/>
                    <a:p>
                      <a:r>
                        <a:rPr lang="en-US" sz="3200" dirty="0"/>
                        <a:t>Sea Cadets (SMMHS)</a:t>
                      </a:r>
                    </a:p>
                  </a:txBody>
                  <a:tcPr/>
                </a:tc>
                <a:tc>
                  <a:txBody>
                    <a:bodyPr/>
                    <a:lstStyle/>
                    <a:p>
                      <a:r>
                        <a:rPr lang="en-US" sz="3200" dirty="0"/>
                        <a:t>$300</a:t>
                      </a:r>
                    </a:p>
                  </a:txBody>
                  <a:tcPr/>
                </a:tc>
                <a:tc>
                  <a:txBody>
                    <a:bodyPr/>
                    <a:lstStyle/>
                    <a:p>
                      <a:r>
                        <a:rPr lang="en-US" sz="3200" dirty="0"/>
                        <a:t>$300</a:t>
                      </a:r>
                    </a:p>
                  </a:txBody>
                  <a:tcPr/>
                </a:tc>
                <a:extLst>
                  <a:ext uri="{0D108BD9-81ED-4DB2-BD59-A6C34878D82A}">
                    <a16:rowId xmlns:a16="http://schemas.microsoft.com/office/drawing/2014/main" val="1510227675"/>
                  </a:ext>
                </a:extLst>
              </a:tr>
              <a:tr h="590550">
                <a:tc>
                  <a:txBody>
                    <a:bodyPr/>
                    <a:lstStyle/>
                    <a:p>
                      <a:r>
                        <a:rPr lang="en-US" sz="3200" dirty="0"/>
                        <a:t>Signal Centers-Low Vision Project</a:t>
                      </a:r>
                    </a:p>
                  </a:txBody>
                  <a:tcPr/>
                </a:tc>
                <a:tc>
                  <a:txBody>
                    <a:bodyPr/>
                    <a:lstStyle/>
                    <a:p>
                      <a:r>
                        <a:rPr lang="en-US" sz="3200" dirty="0"/>
                        <a:t>$2,500</a:t>
                      </a:r>
                    </a:p>
                  </a:txBody>
                  <a:tcPr/>
                </a:tc>
                <a:tc>
                  <a:txBody>
                    <a:bodyPr/>
                    <a:lstStyle/>
                    <a:p>
                      <a:r>
                        <a:rPr lang="en-US" sz="3200" dirty="0"/>
                        <a:t>$2,500</a:t>
                      </a:r>
                    </a:p>
                  </a:txBody>
                  <a:tcPr/>
                </a:tc>
                <a:extLst>
                  <a:ext uri="{0D108BD9-81ED-4DB2-BD59-A6C34878D82A}">
                    <a16:rowId xmlns:a16="http://schemas.microsoft.com/office/drawing/2014/main" val="1489213370"/>
                  </a:ext>
                </a:extLst>
              </a:tr>
              <a:tr h="590550">
                <a:tc>
                  <a:txBody>
                    <a:bodyPr/>
                    <a:lstStyle/>
                    <a:p>
                      <a:r>
                        <a:rPr lang="en-US" sz="3200" dirty="0"/>
                        <a:t>Signal Mountain Library</a:t>
                      </a:r>
                    </a:p>
                  </a:txBody>
                  <a:tcPr/>
                </a:tc>
                <a:tc>
                  <a:txBody>
                    <a:bodyPr/>
                    <a:lstStyle/>
                    <a:p>
                      <a:r>
                        <a:rPr lang="en-US" sz="3200" dirty="0"/>
                        <a:t>$0</a:t>
                      </a:r>
                    </a:p>
                  </a:txBody>
                  <a:tcPr/>
                </a:tc>
                <a:tc>
                  <a:txBody>
                    <a:bodyPr/>
                    <a:lstStyle/>
                    <a:p>
                      <a:r>
                        <a:rPr lang="en-US" sz="3200" dirty="0"/>
                        <a:t>$1,000</a:t>
                      </a:r>
                    </a:p>
                  </a:txBody>
                  <a:tcPr/>
                </a:tc>
                <a:extLst>
                  <a:ext uri="{0D108BD9-81ED-4DB2-BD59-A6C34878D82A}">
                    <a16:rowId xmlns:a16="http://schemas.microsoft.com/office/drawing/2014/main" val="1738325996"/>
                  </a:ext>
                </a:extLst>
              </a:tr>
            </a:tbl>
          </a:graphicData>
        </a:graphic>
      </p:graphicFrame>
    </p:spTree>
    <p:extLst>
      <p:ext uri="{BB962C8B-B14F-4D97-AF65-F5344CB8AC3E}">
        <p14:creationId xmlns:p14="http://schemas.microsoft.com/office/powerpoint/2010/main" val="331081435"/>
      </p:ext>
    </p:extLst>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FFC1-8088-4C40-8418-800AAB0DD903}"/>
              </a:ext>
            </a:extLst>
          </p:cNvPr>
          <p:cNvSpPr>
            <a:spLocks noGrp="1"/>
          </p:cNvSpPr>
          <p:nvPr>
            <p:ph type="title"/>
          </p:nvPr>
        </p:nvSpPr>
        <p:spPr/>
        <p:txBody>
          <a:bodyPr/>
          <a:lstStyle/>
          <a:p>
            <a:pPr>
              <a:defRPr/>
            </a:pPr>
            <a:r>
              <a:rPr lang="en-US" dirty="0"/>
              <a:t>		Club Donations							     </a:t>
            </a:r>
            <a:r>
              <a:rPr lang="en-US" sz="3200" dirty="0"/>
              <a:t>2018-19    2017-18</a:t>
            </a:r>
          </a:p>
        </p:txBody>
      </p:sp>
      <p:graphicFrame>
        <p:nvGraphicFramePr>
          <p:cNvPr id="4" name="Content Placeholder 3">
            <a:extLst>
              <a:ext uri="{FF2B5EF4-FFF2-40B4-BE49-F238E27FC236}">
                <a16:creationId xmlns:a16="http://schemas.microsoft.com/office/drawing/2014/main" id="{BC9BA362-FF38-4BEE-8090-956459B85C18}"/>
              </a:ext>
            </a:extLst>
          </p:cNvPr>
          <p:cNvGraphicFramePr>
            <a:graphicFrameLocks noGrp="1"/>
          </p:cNvGraphicFramePr>
          <p:nvPr>
            <p:ph idx="1"/>
            <p:extLst>
              <p:ext uri="{D42A27DB-BD31-4B8C-83A1-F6EECF244321}">
                <p14:modId xmlns:p14="http://schemas.microsoft.com/office/powerpoint/2010/main" val="1572964981"/>
              </p:ext>
            </p:extLst>
          </p:nvPr>
        </p:nvGraphicFramePr>
        <p:xfrm>
          <a:off x="479425" y="1706562"/>
          <a:ext cx="8642349" cy="5791200"/>
        </p:xfrm>
        <a:graphic>
          <a:graphicData uri="http://schemas.openxmlformats.org/drawingml/2006/table">
            <a:tbl>
              <a:tblPr firstRow="1" bandRow="1">
                <a:tableStyleId>{5C22544A-7EE6-4342-B048-85BDC9FD1C3A}</a:tableStyleId>
              </a:tblPr>
              <a:tblGrid>
                <a:gridCol w="5692775">
                  <a:extLst>
                    <a:ext uri="{9D8B030D-6E8A-4147-A177-3AD203B41FA5}">
                      <a16:colId xmlns:a16="http://schemas.microsoft.com/office/drawing/2014/main" val="4165797024"/>
                    </a:ext>
                  </a:extLst>
                </a:gridCol>
                <a:gridCol w="1524000">
                  <a:extLst>
                    <a:ext uri="{9D8B030D-6E8A-4147-A177-3AD203B41FA5}">
                      <a16:colId xmlns:a16="http://schemas.microsoft.com/office/drawing/2014/main" val="2400340080"/>
                    </a:ext>
                  </a:extLst>
                </a:gridCol>
                <a:gridCol w="1425574">
                  <a:extLst>
                    <a:ext uri="{9D8B030D-6E8A-4147-A177-3AD203B41FA5}">
                      <a16:colId xmlns:a16="http://schemas.microsoft.com/office/drawing/2014/main" val="1352185200"/>
                    </a:ext>
                  </a:extLst>
                </a:gridCol>
              </a:tblGrid>
              <a:tr h="590550">
                <a:tc>
                  <a:txBody>
                    <a:bodyPr/>
                    <a:lstStyle/>
                    <a:p>
                      <a:r>
                        <a:rPr lang="en-US" sz="3200" dirty="0"/>
                        <a:t>SM Police &amp; Fireman Fund</a:t>
                      </a:r>
                    </a:p>
                  </a:txBody>
                  <a:tcPr/>
                </a:tc>
                <a:tc>
                  <a:txBody>
                    <a:bodyPr/>
                    <a:lstStyle/>
                    <a:p>
                      <a:r>
                        <a:rPr lang="en-US" sz="3200" dirty="0"/>
                        <a:t>$1,000</a:t>
                      </a:r>
                    </a:p>
                  </a:txBody>
                  <a:tcPr/>
                </a:tc>
                <a:tc>
                  <a:txBody>
                    <a:bodyPr/>
                    <a:lstStyle/>
                    <a:p>
                      <a:r>
                        <a:rPr lang="en-US" sz="3200" dirty="0"/>
                        <a:t>$1,000</a:t>
                      </a:r>
                    </a:p>
                  </a:txBody>
                  <a:tcPr/>
                </a:tc>
                <a:extLst>
                  <a:ext uri="{0D108BD9-81ED-4DB2-BD59-A6C34878D82A}">
                    <a16:rowId xmlns:a16="http://schemas.microsoft.com/office/drawing/2014/main" val="666714815"/>
                  </a:ext>
                </a:extLst>
              </a:tr>
              <a:tr h="590550">
                <a:tc>
                  <a:txBody>
                    <a:bodyPr/>
                    <a:lstStyle/>
                    <a:p>
                      <a:r>
                        <a:rPr lang="en-US" sz="3200" dirty="0"/>
                        <a:t>SM Town Employees Christmas </a:t>
                      </a:r>
                    </a:p>
                  </a:txBody>
                  <a:tcPr/>
                </a:tc>
                <a:tc>
                  <a:txBody>
                    <a:bodyPr/>
                    <a:lstStyle/>
                    <a:p>
                      <a:r>
                        <a:rPr lang="en-US" sz="3200" dirty="0"/>
                        <a:t>$500</a:t>
                      </a:r>
                    </a:p>
                  </a:txBody>
                  <a:tcPr/>
                </a:tc>
                <a:tc>
                  <a:txBody>
                    <a:bodyPr/>
                    <a:lstStyle/>
                    <a:p>
                      <a:r>
                        <a:rPr lang="en-US" sz="3200" dirty="0"/>
                        <a:t>$500</a:t>
                      </a:r>
                    </a:p>
                  </a:txBody>
                  <a:tcPr/>
                </a:tc>
                <a:extLst>
                  <a:ext uri="{0D108BD9-81ED-4DB2-BD59-A6C34878D82A}">
                    <a16:rowId xmlns:a16="http://schemas.microsoft.com/office/drawing/2014/main" val="1891344708"/>
                  </a:ext>
                </a:extLst>
              </a:tr>
              <a:tr h="590550">
                <a:tc>
                  <a:txBody>
                    <a:bodyPr/>
                    <a:lstStyle/>
                    <a:p>
                      <a:r>
                        <a:rPr lang="en-US" sz="3200" dirty="0"/>
                        <a:t>Signal Mountain Social Services</a:t>
                      </a:r>
                    </a:p>
                  </a:txBody>
                  <a:tcPr/>
                </a:tc>
                <a:tc>
                  <a:txBody>
                    <a:bodyPr/>
                    <a:lstStyle/>
                    <a:p>
                      <a:r>
                        <a:rPr lang="en-US" sz="3200" dirty="0"/>
                        <a:t>$2,500</a:t>
                      </a:r>
                    </a:p>
                  </a:txBody>
                  <a:tcPr/>
                </a:tc>
                <a:tc>
                  <a:txBody>
                    <a:bodyPr/>
                    <a:lstStyle/>
                    <a:p>
                      <a:r>
                        <a:rPr lang="en-US" sz="3200" dirty="0"/>
                        <a:t>$2,000</a:t>
                      </a:r>
                    </a:p>
                  </a:txBody>
                  <a:tcPr/>
                </a:tc>
                <a:extLst>
                  <a:ext uri="{0D108BD9-81ED-4DB2-BD59-A6C34878D82A}">
                    <a16:rowId xmlns:a16="http://schemas.microsoft.com/office/drawing/2014/main" val="1039684669"/>
                  </a:ext>
                </a:extLst>
              </a:tr>
              <a:tr h="590550">
                <a:tc>
                  <a:txBody>
                    <a:bodyPr/>
                    <a:lstStyle/>
                    <a:p>
                      <a:r>
                        <a:rPr lang="en-US" sz="3200" dirty="0"/>
                        <a:t>SM Beautification Projects</a:t>
                      </a:r>
                    </a:p>
                  </a:txBody>
                  <a:tcPr/>
                </a:tc>
                <a:tc>
                  <a:txBody>
                    <a:bodyPr/>
                    <a:lstStyle/>
                    <a:p>
                      <a:r>
                        <a:rPr lang="en-US" sz="3200" dirty="0"/>
                        <a:t>$0</a:t>
                      </a:r>
                    </a:p>
                  </a:txBody>
                  <a:tcPr/>
                </a:tc>
                <a:tc>
                  <a:txBody>
                    <a:bodyPr/>
                    <a:lstStyle/>
                    <a:p>
                      <a:r>
                        <a:rPr lang="en-US" sz="3200" dirty="0"/>
                        <a:t>$300</a:t>
                      </a:r>
                    </a:p>
                  </a:txBody>
                  <a:tcPr/>
                </a:tc>
                <a:extLst>
                  <a:ext uri="{0D108BD9-81ED-4DB2-BD59-A6C34878D82A}">
                    <a16:rowId xmlns:a16="http://schemas.microsoft.com/office/drawing/2014/main" val="1254006152"/>
                  </a:ext>
                </a:extLst>
              </a:tr>
              <a:tr h="590550">
                <a:tc>
                  <a:txBody>
                    <a:bodyPr/>
                    <a:lstStyle/>
                    <a:p>
                      <a:r>
                        <a:rPr lang="en-US" sz="3200" dirty="0"/>
                        <a:t>Student Scholarships</a:t>
                      </a:r>
                    </a:p>
                  </a:txBody>
                  <a:tcPr/>
                </a:tc>
                <a:tc>
                  <a:txBody>
                    <a:bodyPr/>
                    <a:lstStyle/>
                    <a:p>
                      <a:endParaRPr lang="en-US" sz="3200" dirty="0"/>
                    </a:p>
                  </a:txBody>
                  <a:tcPr/>
                </a:tc>
                <a:tc>
                  <a:txBody>
                    <a:bodyPr/>
                    <a:lstStyle/>
                    <a:p>
                      <a:r>
                        <a:rPr lang="en-US" sz="3200" dirty="0"/>
                        <a:t>$8,400*</a:t>
                      </a:r>
                    </a:p>
                  </a:txBody>
                  <a:tcPr/>
                </a:tc>
                <a:extLst>
                  <a:ext uri="{0D108BD9-81ED-4DB2-BD59-A6C34878D82A}">
                    <a16:rowId xmlns:a16="http://schemas.microsoft.com/office/drawing/2014/main" val="1459316120"/>
                  </a:ext>
                </a:extLst>
              </a:tr>
              <a:tr h="590550">
                <a:tc>
                  <a:txBody>
                    <a:bodyPr/>
                    <a:lstStyle/>
                    <a:p>
                      <a:r>
                        <a:rPr lang="en-US" sz="3200" dirty="0"/>
                        <a:t>W.R.E.S</a:t>
                      </a:r>
                    </a:p>
                  </a:txBody>
                  <a:tcPr/>
                </a:tc>
                <a:tc>
                  <a:txBody>
                    <a:bodyPr/>
                    <a:lstStyle/>
                    <a:p>
                      <a:r>
                        <a:rPr lang="en-US" sz="3200" dirty="0"/>
                        <a:t>$500</a:t>
                      </a:r>
                    </a:p>
                  </a:txBody>
                  <a:tcPr/>
                </a:tc>
                <a:tc>
                  <a:txBody>
                    <a:bodyPr/>
                    <a:lstStyle/>
                    <a:p>
                      <a:r>
                        <a:rPr lang="en-US" sz="3200" dirty="0"/>
                        <a:t>$500</a:t>
                      </a:r>
                    </a:p>
                  </a:txBody>
                  <a:tcPr/>
                </a:tc>
                <a:extLst>
                  <a:ext uri="{0D108BD9-81ED-4DB2-BD59-A6C34878D82A}">
                    <a16:rowId xmlns:a16="http://schemas.microsoft.com/office/drawing/2014/main" val="884179302"/>
                  </a:ext>
                </a:extLst>
              </a:tr>
              <a:tr h="590550">
                <a:tc>
                  <a:txBody>
                    <a:bodyPr/>
                    <a:lstStyle/>
                    <a:p>
                      <a:endParaRPr lang="en-US" sz="3200"/>
                    </a:p>
                  </a:txBody>
                  <a:tcPr/>
                </a:tc>
                <a:tc>
                  <a:txBody>
                    <a:bodyPr/>
                    <a:lstStyle/>
                    <a:p>
                      <a:endParaRPr lang="en-US" sz="3200"/>
                    </a:p>
                  </a:txBody>
                  <a:tcPr/>
                </a:tc>
                <a:tc>
                  <a:txBody>
                    <a:bodyPr/>
                    <a:lstStyle/>
                    <a:p>
                      <a:endParaRPr lang="en-US" sz="3200" dirty="0"/>
                    </a:p>
                  </a:txBody>
                  <a:tcPr/>
                </a:tc>
                <a:extLst>
                  <a:ext uri="{0D108BD9-81ED-4DB2-BD59-A6C34878D82A}">
                    <a16:rowId xmlns:a16="http://schemas.microsoft.com/office/drawing/2014/main" val="1510227675"/>
                  </a:ext>
                </a:extLst>
              </a:tr>
              <a:tr h="590550">
                <a:tc>
                  <a:txBody>
                    <a:bodyPr/>
                    <a:lstStyle/>
                    <a:p>
                      <a:endParaRPr lang="en-US" sz="3200"/>
                    </a:p>
                  </a:txBody>
                  <a:tcPr/>
                </a:tc>
                <a:tc>
                  <a:txBody>
                    <a:bodyPr/>
                    <a:lstStyle/>
                    <a:p>
                      <a:endParaRPr lang="en-US" sz="3200"/>
                    </a:p>
                  </a:txBody>
                  <a:tcPr/>
                </a:tc>
                <a:tc>
                  <a:txBody>
                    <a:bodyPr/>
                    <a:lstStyle/>
                    <a:p>
                      <a:endParaRPr lang="en-US" sz="3200" dirty="0"/>
                    </a:p>
                  </a:txBody>
                  <a:tcPr/>
                </a:tc>
                <a:extLst>
                  <a:ext uri="{0D108BD9-81ED-4DB2-BD59-A6C34878D82A}">
                    <a16:rowId xmlns:a16="http://schemas.microsoft.com/office/drawing/2014/main" val="1489213370"/>
                  </a:ext>
                </a:extLst>
              </a:tr>
              <a:tr h="590550">
                <a:tc>
                  <a:txBody>
                    <a:bodyPr/>
                    <a:lstStyle/>
                    <a:p>
                      <a:r>
                        <a:rPr lang="en-US" sz="3200" dirty="0"/>
                        <a:t>Totals (* not included in the total shown, separate accounts)</a:t>
                      </a:r>
                    </a:p>
                  </a:txBody>
                  <a:tcPr/>
                </a:tc>
                <a:tc>
                  <a:txBody>
                    <a:bodyPr/>
                    <a:lstStyle/>
                    <a:p>
                      <a:r>
                        <a:rPr lang="en-US" sz="3200" dirty="0"/>
                        <a:t>$22,000</a:t>
                      </a:r>
                    </a:p>
                  </a:txBody>
                  <a:tcPr/>
                </a:tc>
                <a:tc>
                  <a:txBody>
                    <a:bodyPr/>
                    <a:lstStyle/>
                    <a:p>
                      <a:r>
                        <a:rPr lang="en-US" sz="3200" dirty="0"/>
                        <a:t>$20,700</a:t>
                      </a:r>
                    </a:p>
                  </a:txBody>
                  <a:tcPr/>
                </a:tc>
                <a:extLst>
                  <a:ext uri="{0D108BD9-81ED-4DB2-BD59-A6C34878D82A}">
                    <a16:rowId xmlns:a16="http://schemas.microsoft.com/office/drawing/2014/main" val="1738325996"/>
                  </a:ext>
                </a:extLst>
              </a:tr>
            </a:tbl>
          </a:graphicData>
        </a:graphic>
      </p:graphicFrame>
    </p:spTree>
    <p:extLst>
      <p:ext uri="{BB962C8B-B14F-4D97-AF65-F5344CB8AC3E}">
        <p14:creationId xmlns:p14="http://schemas.microsoft.com/office/powerpoint/2010/main" val="327781488"/>
      </p:ext>
    </p:extLst>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60020" y="137160"/>
            <a:ext cx="8801100" cy="480060"/>
          </a:xfrm>
          <a:prstGeom prst="rect">
            <a:avLst/>
          </a:prstGeom>
        </p:spPr>
        <p:txBody>
          <a:bodyPr/>
          <a:lstStyle>
            <a:lvl1pPr algn="ctr" defTabSz="860327" rtl="0" fontAlgn="base">
              <a:spcBef>
                <a:spcPct val="0"/>
              </a:spcBef>
              <a:spcAft>
                <a:spcPct val="0"/>
              </a:spcAft>
              <a:defRPr sz="4400">
                <a:solidFill>
                  <a:schemeClr val="tx2"/>
                </a:solidFill>
                <a:latin typeface="+mj-lt"/>
                <a:ea typeface="+mj-ea"/>
                <a:cs typeface="+mj-cs"/>
              </a:defRPr>
            </a:lvl1pPr>
            <a:lvl2pPr algn="ctr" defTabSz="860327" rtl="0" fontAlgn="base">
              <a:spcBef>
                <a:spcPct val="0"/>
              </a:spcBef>
              <a:spcAft>
                <a:spcPct val="0"/>
              </a:spcAft>
              <a:defRPr sz="4400">
                <a:solidFill>
                  <a:schemeClr val="tx2"/>
                </a:solidFill>
                <a:latin typeface="Arial" charset="0"/>
              </a:defRPr>
            </a:lvl2pPr>
            <a:lvl3pPr algn="ctr" defTabSz="860327" rtl="0" fontAlgn="base">
              <a:spcBef>
                <a:spcPct val="0"/>
              </a:spcBef>
              <a:spcAft>
                <a:spcPct val="0"/>
              </a:spcAft>
              <a:defRPr sz="4400">
                <a:solidFill>
                  <a:schemeClr val="tx2"/>
                </a:solidFill>
                <a:latin typeface="Arial" charset="0"/>
              </a:defRPr>
            </a:lvl3pPr>
            <a:lvl4pPr algn="ctr" defTabSz="860327" rtl="0" fontAlgn="base">
              <a:spcBef>
                <a:spcPct val="0"/>
              </a:spcBef>
              <a:spcAft>
                <a:spcPct val="0"/>
              </a:spcAft>
              <a:defRPr sz="4400">
                <a:solidFill>
                  <a:schemeClr val="tx2"/>
                </a:solidFill>
                <a:latin typeface="Arial" charset="0"/>
              </a:defRPr>
            </a:lvl4pPr>
            <a:lvl5pPr algn="ctr" defTabSz="860327" rtl="0" fontAlgn="base">
              <a:spcBef>
                <a:spcPct val="0"/>
              </a:spcBef>
              <a:spcAft>
                <a:spcPct val="0"/>
              </a:spcAft>
              <a:defRPr sz="4400">
                <a:solidFill>
                  <a:schemeClr val="tx2"/>
                </a:solidFill>
                <a:latin typeface="Arial" charset="0"/>
              </a:defRPr>
            </a:lvl5pPr>
            <a:lvl6pPr marL="406892" algn="ctr" defTabSz="860327" rtl="0" fontAlgn="base">
              <a:spcBef>
                <a:spcPct val="0"/>
              </a:spcBef>
              <a:spcAft>
                <a:spcPct val="0"/>
              </a:spcAft>
              <a:defRPr sz="4400">
                <a:solidFill>
                  <a:schemeClr val="tx2"/>
                </a:solidFill>
                <a:latin typeface="Arial" charset="0"/>
              </a:defRPr>
            </a:lvl6pPr>
            <a:lvl7pPr marL="813715" algn="ctr" defTabSz="860327" rtl="0" fontAlgn="base">
              <a:spcBef>
                <a:spcPct val="0"/>
              </a:spcBef>
              <a:spcAft>
                <a:spcPct val="0"/>
              </a:spcAft>
              <a:defRPr sz="4400">
                <a:solidFill>
                  <a:schemeClr val="tx2"/>
                </a:solidFill>
                <a:latin typeface="Arial" charset="0"/>
              </a:defRPr>
            </a:lvl7pPr>
            <a:lvl8pPr marL="1220569" algn="ctr" defTabSz="860327" rtl="0" fontAlgn="base">
              <a:spcBef>
                <a:spcPct val="0"/>
              </a:spcBef>
              <a:spcAft>
                <a:spcPct val="0"/>
              </a:spcAft>
              <a:defRPr sz="4400">
                <a:solidFill>
                  <a:schemeClr val="tx2"/>
                </a:solidFill>
                <a:latin typeface="Arial" charset="0"/>
              </a:defRPr>
            </a:lvl8pPr>
            <a:lvl9pPr marL="1627421" algn="ctr" defTabSz="860327" rtl="0" fontAlgn="base">
              <a:spcBef>
                <a:spcPct val="0"/>
              </a:spcBef>
              <a:spcAft>
                <a:spcPct val="0"/>
              </a:spcAft>
              <a:defRPr sz="4400">
                <a:solidFill>
                  <a:schemeClr val="tx2"/>
                </a:solidFill>
                <a:latin typeface="Arial" charset="0"/>
              </a:defRPr>
            </a:lvl9pPr>
          </a:lstStyle>
          <a:p>
            <a:r>
              <a:rPr lang="en-US" sz="4620" kern="0" dirty="0"/>
              <a:t>Our Club Service Activities </a:t>
            </a:r>
          </a:p>
        </p:txBody>
      </p:sp>
      <p:pic>
        <p:nvPicPr>
          <p:cNvPr id="7" name="Picture 23" descr="Lion B&amp;W Logo"/>
          <p:cNvPicPr>
            <a:picLocks noChangeAspect="1" noChangeArrowheads="1"/>
          </p:cNvPicPr>
          <p:nvPr/>
        </p:nvPicPr>
        <p:blipFill>
          <a:blip r:embed="rId3"/>
          <a:srcRect/>
          <a:stretch>
            <a:fillRect/>
          </a:stretch>
        </p:blipFill>
        <p:spPr bwMode="auto">
          <a:xfrm>
            <a:off x="8721090" y="217170"/>
            <a:ext cx="745093" cy="758428"/>
          </a:xfrm>
          <a:prstGeom prst="rect">
            <a:avLst/>
          </a:prstGeom>
          <a:noFill/>
          <a:ln w="9525">
            <a:noFill/>
            <a:miter lim="800000"/>
            <a:headEnd/>
            <a:tailEnd/>
          </a:ln>
          <a:effectLst/>
        </p:spPr>
      </p:pic>
      <p:sp>
        <p:nvSpPr>
          <p:cNvPr id="3" name="TextBox 2"/>
          <p:cNvSpPr txBox="1"/>
          <p:nvPr/>
        </p:nvSpPr>
        <p:spPr>
          <a:xfrm>
            <a:off x="880110" y="1417320"/>
            <a:ext cx="6720840" cy="4616648"/>
          </a:xfrm>
          <a:prstGeom prst="rect">
            <a:avLst/>
          </a:prstGeom>
          <a:noFill/>
        </p:spPr>
        <p:txBody>
          <a:bodyPr wrap="square" rtlCol="0">
            <a:spAutoFit/>
          </a:bodyPr>
          <a:lstStyle/>
          <a:p>
            <a:pPr marL="360045" indent="-360045">
              <a:buAutoNum type="arabicPeriod"/>
            </a:pPr>
            <a:r>
              <a:rPr lang="en-US" sz="2100" dirty="0"/>
              <a:t>4</a:t>
            </a:r>
            <a:r>
              <a:rPr lang="en-US" sz="2100" baseline="30000" dirty="0"/>
              <a:t>th</a:t>
            </a:r>
            <a:r>
              <a:rPr lang="en-US" sz="2100" dirty="0"/>
              <a:t> of July &amp; Labor Day BBQ’s</a:t>
            </a:r>
          </a:p>
          <a:p>
            <a:pPr marL="360045" indent="-360045">
              <a:buAutoNum type="arabicPeriod"/>
            </a:pPr>
            <a:r>
              <a:rPr lang="en-US" sz="2100" dirty="0"/>
              <a:t>Eye Glass Recycling.</a:t>
            </a:r>
          </a:p>
          <a:p>
            <a:pPr marL="360045" indent="-360045">
              <a:buAutoNum type="arabicPeriod"/>
            </a:pPr>
            <a:r>
              <a:rPr lang="en-US" sz="2100" dirty="0"/>
              <a:t>Hamilton County Sight Service Administration and eye glass applicant screening.</a:t>
            </a:r>
          </a:p>
          <a:p>
            <a:pPr marL="360045" indent="-360045">
              <a:buAutoNum type="arabicPeriod"/>
            </a:pPr>
            <a:r>
              <a:rPr lang="en-US" sz="2100" dirty="0"/>
              <a:t>Kid-Sight Screening.</a:t>
            </a:r>
          </a:p>
          <a:p>
            <a:pPr marL="360045" indent="-360045">
              <a:buAutoNum type="arabicPeriod"/>
            </a:pPr>
            <a:r>
              <a:rPr lang="en-US" sz="2100" dirty="0" err="1"/>
              <a:t>MyRide</a:t>
            </a:r>
            <a:r>
              <a:rPr lang="en-US" sz="2100" dirty="0"/>
              <a:t> &amp; Low Vision Transportation Services.</a:t>
            </a:r>
          </a:p>
          <a:p>
            <a:pPr marL="360045" indent="-360045">
              <a:buAutoNum type="arabicPeriod"/>
            </a:pPr>
            <a:r>
              <a:rPr lang="en-US" sz="2100" dirty="0"/>
              <a:t>District Sight Restoration Committee Administration.</a:t>
            </a:r>
          </a:p>
          <a:p>
            <a:pPr marL="360045" indent="-360045">
              <a:buAutoNum type="arabicPeriod"/>
            </a:pPr>
            <a:r>
              <a:rPr lang="en-US" sz="2100" dirty="0"/>
              <a:t>Remote Area Medical program support.</a:t>
            </a:r>
          </a:p>
          <a:p>
            <a:pPr marL="360045" indent="-360045">
              <a:buAutoNum type="arabicPeriod"/>
            </a:pPr>
            <a:r>
              <a:rPr lang="en-US" sz="2100" dirty="0"/>
              <a:t>Manage District Disaster Relief Fund.</a:t>
            </a:r>
          </a:p>
          <a:p>
            <a:pPr marL="360045" indent="-360045">
              <a:buAutoNum type="arabicPeriod"/>
            </a:pPr>
            <a:r>
              <a:rPr lang="en-US" sz="2100" dirty="0"/>
              <a:t>Manage &amp; finance Senior HS Student Scholarships.</a:t>
            </a:r>
          </a:p>
          <a:p>
            <a:pPr marL="360045" indent="-360045">
              <a:buAutoNum type="arabicPeriod"/>
            </a:pPr>
            <a:r>
              <a:rPr lang="en-US" sz="2100" dirty="0"/>
              <a:t>Weekly Bingo activities at Alexian.</a:t>
            </a:r>
          </a:p>
          <a:p>
            <a:pPr marL="360045" indent="-360045">
              <a:buAutoNum type="arabicPeriod"/>
            </a:pPr>
            <a:r>
              <a:rPr lang="en-US" sz="2100" dirty="0"/>
              <a:t>Renovation Projects at the MACC. </a:t>
            </a:r>
          </a:p>
          <a:p>
            <a:pPr marL="360045" indent="-360045">
              <a:buAutoNum type="arabicPeriod"/>
            </a:pPr>
            <a:r>
              <a:rPr lang="en-US" sz="2100" dirty="0"/>
              <a:t>Renovation Projects at Bachman Comm. Ctr.</a:t>
            </a:r>
          </a:p>
          <a:p>
            <a:pPr marL="360045" indent="-360045">
              <a:buAutoNum type="arabicPeriod"/>
            </a:pPr>
            <a:r>
              <a:rPr lang="en-US" sz="2100" dirty="0"/>
              <a:t>Football Concessions at SMMHS.</a:t>
            </a:r>
          </a:p>
        </p:txBody>
      </p:sp>
    </p:spTree>
    <p:extLst>
      <p:ext uri="{BB962C8B-B14F-4D97-AF65-F5344CB8AC3E}">
        <p14:creationId xmlns:p14="http://schemas.microsoft.com/office/powerpoint/2010/main" val="271371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60020" y="137160"/>
            <a:ext cx="8801100" cy="480060"/>
          </a:xfrm>
          <a:prstGeom prst="rect">
            <a:avLst/>
          </a:prstGeom>
        </p:spPr>
        <p:txBody>
          <a:bodyPr/>
          <a:lstStyle>
            <a:lvl1pPr algn="ctr" defTabSz="860327" rtl="0" fontAlgn="base">
              <a:spcBef>
                <a:spcPct val="0"/>
              </a:spcBef>
              <a:spcAft>
                <a:spcPct val="0"/>
              </a:spcAft>
              <a:defRPr sz="4400">
                <a:solidFill>
                  <a:schemeClr val="tx2"/>
                </a:solidFill>
                <a:latin typeface="+mj-lt"/>
                <a:ea typeface="+mj-ea"/>
                <a:cs typeface="+mj-cs"/>
              </a:defRPr>
            </a:lvl1pPr>
            <a:lvl2pPr algn="ctr" defTabSz="860327" rtl="0" fontAlgn="base">
              <a:spcBef>
                <a:spcPct val="0"/>
              </a:spcBef>
              <a:spcAft>
                <a:spcPct val="0"/>
              </a:spcAft>
              <a:defRPr sz="4400">
                <a:solidFill>
                  <a:schemeClr val="tx2"/>
                </a:solidFill>
                <a:latin typeface="Arial" charset="0"/>
              </a:defRPr>
            </a:lvl2pPr>
            <a:lvl3pPr algn="ctr" defTabSz="860327" rtl="0" fontAlgn="base">
              <a:spcBef>
                <a:spcPct val="0"/>
              </a:spcBef>
              <a:spcAft>
                <a:spcPct val="0"/>
              </a:spcAft>
              <a:defRPr sz="4400">
                <a:solidFill>
                  <a:schemeClr val="tx2"/>
                </a:solidFill>
                <a:latin typeface="Arial" charset="0"/>
              </a:defRPr>
            </a:lvl3pPr>
            <a:lvl4pPr algn="ctr" defTabSz="860327" rtl="0" fontAlgn="base">
              <a:spcBef>
                <a:spcPct val="0"/>
              </a:spcBef>
              <a:spcAft>
                <a:spcPct val="0"/>
              </a:spcAft>
              <a:defRPr sz="4400">
                <a:solidFill>
                  <a:schemeClr val="tx2"/>
                </a:solidFill>
                <a:latin typeface="Arial" charset="0"/>
              </a:defRPr>
            </a:lvl4pPr>
            <a:lvl5pPr algn="ctr" defTabSz="860327" rtl="0" fontAlgn="base">
              <a:spcBef>
                <a:spcPct val="0"/>
              </a:spcBef>
              <a:spcAft>
                <a:spcPct val="0"/>
              </a:spcAft>
              <a:defRPr sz="4400">
                <a:solidFill>
                  <a:schemeClr val="tx2"/>
                </a:solidFill>
                <a:latin typeface="Arial" charset="0"/>
              </a:defRPr>
            </a:lvl5pPr>
            <a:lvl6pPr marL="406892" algn="ctr" defTabSz="860327" rtl="0" fontAlgn="base">
              <a:spcBef>
                <a:spcPct val="0"/>
              </a:spcBef>
              <a:spcAft>
                <a:spcPct val="0"/>
              </a:spcAft>
              <a:defRPr sz="4400">
                <a:solidFill>
                  <a:schemeClr val="tx2"/>
                </a:solidFill>
                <a:latin typeface="Arial" charset="0"/>
              </a:defRPr>
            </a:lvl6pPr>
            <a:lvl7pPr marL="813715" algn="ctr" defTabSz="860327" rtl="0" fontAlgn="base">
              <a:spcBef>
                <a:spcPct val="0"/>
              </a:spcBef>
              <a:spcAft>
                <a:spcPct val="0"/>
              </a:spcAft>
              <a:defRPr sz="4400">
                <a:solidFill>
                  <a:schemeClr val="tx2"/>
                </a:solidFill>
                <a:latin typeface="Arial" charset="0"/>
              </a:defRPr>
            </a:lvl7pPr>
            <a:lvl8pPr marL="1220569" algn="ctr" defTabSz="860327" rtl="0" fontAlgn="base">
              <a:spcBef>
                <a:spcPct val="0"/>
              </a:spcBef>
              <a:spcAft>
                <a:spcPct val="0"/>
              </a:spcAft>
              <a:defRPr sz="4400">
                <a:solidFill>
                  <a:schemeClr val="tx2"/>
                </a:solidFill>
                <a:latin typeface="Arial" charset="0"/>
              </a:defRPr>
            </a:lvl8pPr>
            <a:lvl9pPr marL="1627421" algn="ctr" defTabSz="860327" rtl="0" fontAlgn="base">
              <a:spcBef>
                <a:spcPct val="0"/>
              </a:spcBef>
              <a:spcAft>
                <a:spcPct val="0"/>
              </a:spcAft>
              <a:defRPr sz="4400">
                <a:solidFill>
                  <a:schemeClr val="tx2"/>
                </a:solidFill>
                <a:latin typeface="Arial" charset="0"/>
              </a:defRPr>
            </a:lvl9pPr>
          </a:lstStyle>
          <a:p>
            <a:r>
              <a:rPr lang="en-US" sz="4620" kern="0" dirty="0"/>
              <a:t>More Club Service Activities </a:t>
            </a:r>
          </a:p>
        </p:txBody>
      </p:sp>
      <p:pic>
        <p:nvPicPr>
          <p:cNvPr id="7" name="Picture 23" descr="Lion B&amp;W Logo"/>
          <p:cNvPicPr>
            <a:picLocks noChangeAspect="1" noChangeArrowheads="1"/>
          </p:cNvPicPr>
          <p:nvPr/>
        </p:nvPicPr>
        <p:blipFill>
          <a:blip r:embed="rId3"/>
          <a:srcRect/>
          <a:stretch>
            <a:fillRect/>
          </a:stretch>
        </p:blipFill>
        <p:spPr bwMode="auto">
          <a:xfrm>
            <a:off x="8721090" y="217170"/>
            <a:ext cx="745093" cy="758428"/>
          </a:xfrm>
          <a:prstGeom prst="rect">
            <a:avLst/>
          </a:prstGeom>
          <a:noFill/>
          <a:ln w="9525">
            <a:noFill/>
            <a:miter lim="800000"/>
            <a:headEnd/>
            <a:tailEnd/>
          </a:ln>
          <a:effectLst/>
        </p:spPr>
      </p:pic>
      <p:sp>
        <p:nvSpPr>
          <p:cNvPr id="3" name="TextBox 2"/>
          <p:cNvSpPr txBox="1"/>
          <p:nvPr/>
        </p:nvSpPr>
        <p:spPr>
          <a:xfrm>
            <a:off x="880110" y="1417320"/>
            <a:ext cx="6720840" cy="4616648"/>
          </a:xfrm>
          <a:prstGeom prst="rect">
            <a:avLst/>
          </a:prstGeom>
          <a:noFill/>
        </p:spPr>
        <p:txBody>
          <a:bodyPr wrap="square" rtlCol="0">
            <a:spAutoFit/>
          </a:bodyPr>
          <a:lstStyle/>
          <a:p>
            <a:pPr marL="360045" indent="-360045">
              <a:buFontTx/>
              <a:buAutoNum type="arabicPeriod"/>
            </a:pPr>
            <a:r>
              <a:rPr lang="en-US" sz="2100" dirty="0">
                <a:solidFill>
                  <a:srgbClr val="FFFFFF"/>
                </a:solidFill>
              </a:rPr>
              <a:t>LEO Club Support at SMMHS &amp; McCallie.</a:t>
            </a:r>
          </a:p>
          <a:p>
            <a:pPr marL="360045" indent="-360045">
              <a:buFontTx/>
              <a:buAutoNum type="arabicPeriod"/>
            </a:pPr>
            <a:r>
              <a:rPr lang="en-US" sz="2100" dirty="0">
                <a:solidFill>
                  <a:srgbClr val="FFFFFF"/>
                </a:solidFill>
              </a:rPr>
              <a:t>Veterans Pancake Breakfast.</a:t>
            </a:r>
          </a:p>
          <a:p>
            <a:pPr marL="360045" indent="-360045">
              <a:buFontTx/>
              <a:buAutoNum type="arabicPeriod"/>
            </a:pPr>
            <a:r>
              <a:rPr lang="en-US" sz="2100" dirty="0">
                <a:solidFill>
                  <a:srgbClr val="FFFFFF"/>
                </a:solidFill>
              </a:rPr>
              <a:t>Sponsor &amp; run monthly Military History Group.</a:t>
            </a:r>
          </a:p>
          <a:p>
            <a:pPr marL="360045" indent="-360045">
              <a:buFontTx/>
              <a:buAutoNum type="arabicPeriod"/>
            </a:pPr>
            <a:r>
              <a:rPr lang="en-US" sz="2100" dirty="0">
                <a:solidFill>
                  <a:srgbClr val="FFFFFF"/>
                </a:solidFill>
              </a:rPr>
              <a:t>Weekly support for the Medal of Honor Museum.</a:t>
            </a:r>
          </a:p>
          <a:p>
            <a:pPr marL="360045" indent="-360045">
              <a:buFontTx/>
              <a:buAutoNum type="arabicPeriod"/>
            </a:pPr>
            <a:r>
              <a:rPr lang="en-US" sz="2100" dirty="0">
                <a:solidFill>
                  <a:srgbClr val="FFFFFF"/>
                </a:solidFill>
              </a:rPr>
              <a:t>Free Shredding Services, semi-annually.</a:t>
            </a:r>
          </a:p>
          <a:p>
            <a:pPr marL="360045" indent="-360045">
              <a:buFontTx/>
              <a:buAutoNum type="arabicPeriod"/>
            </a:pPr>
            <a:r>
              <a:rPr lang="en-US" sz="2100" dirty="0">
                <a:solidFill>
                  <a:srgbClr val="FFFFFF"/>
                </a:solidFill>
              </a:rPr>
              <a:t>District Chairpersons and Multi-District Service.</a:t>
            </a:r>
          </a:p>
          <a:p>
            <a:pPr marL="360045" indent="-360045">
              <a:buFontTx/>
              <a:buAutoNum type="arabicPeriod"/>
            </a:pPr>
            <a:r>
              <a:rPr lang="en-US" sz="2100" dirty="0">
                <a:solidFill>
                  <a:srgbClr val="FFFFFF"/>
                </a:solidFill>
              </a:rPr>
              <a:t>Restoration of the Mountain Christmas Train.</a:t>
            </a:r>
          </a:p>
          <a:p>
            <a:pPr marL="360045" indent="-360045">
              <a:buFontTx/>
              <a:buAutoNum type="arabicPeriod"/>
            </a:pPr>
            <a:r>
              <a:rPr lang="en-US" sz="2100" dirty="0">
                <a:solidFill>
                  <a:srgbClr val="FFFFFF"/>
                </a:solidFill>
              </a:rPr>
              <a:t>“Welcome To Signal Mountain” sign maintenance.</a:t>
            </a:r>
          </a:p>
          <a:p>
            <a:pPr marL="360045" indent="-360045">
              <a:buFontTx/>
              <a:buAutoNum type="arabicPeriod"/>
            </a:pPr>
            <a:r>
              <a:rPr lang="en-US" sz="2100" dirty="0">
                <a:solidFill>
                  <a:srgbClr val="FFFFFF"/>
                </a:solidFill>
              </a:rPr>
              <a:t>Library project volunteers.</a:t>
            </a:r>
          </a:p>
          <a:p>
            <a:pPr marL="360045" indent="-360045">
              <a:buFontTx/>
              <a:buAutoNum type="arabicPeriod"/>
            </a:pPr>
            <a:r>
              <a:rPr lang="en-US" sz="2100" dirty="0">
                <a:solidFill>
                  <a:srgbClr val="FFFFFF"/>
                </a:solidFill>
              </a:rPr>
              <a:t>Clothing donations to Ronald McDonald House.</a:t>
            </a:r>
          </a:p>
          <a:p>
            <a:pPr marL="360045" indent="-360045">
              <a:buFontTx/>
              <a:buAutoNum type="arabicPeriod"/>
            </a:pPr>
            <a:r>
              <a:rPr lang="en-US" sz="2100" dirty="0">
                <a:solidFill>
                  <a:srgbClr val="FFFFFF"/>
                </a:solidFill>
              </a:rPr>
              <a:t>Clothing donations to Signal Mountain Social Services.</a:t>
            </a:r>
          </a:p>
          <a:p>
            <a:pPr marL="360045" indent="-360045">
              <a:buFontTx/>
              <a:buAutoNum type="arabicPeriod"/>
            </a:pPr>
            <a:r>
              <a:rPr lang="en-US" sz="2100" dirty="0">
                <a:solidFill>
                  <a:srgbClr val="FFFFFF"/>
                </a:solidFill>
              </a:rPr>
              <a:t>McCoy Park &amp; Gardens Memorial Day Cookout.</a:t>
            </a:r>
          </a:p>
          <a:p>
            <a:pPr marL="360045" indent="-360045">
              <a:buFontTx/>
              <a:buAutoNum type="arabicPeriod"/>
            </a:pPr>
            <a:r>
              <a:rPr lang="en-US" sz="2100" dirty="0">
                <a:solidFill>
                  <a:srgbClr val="FFFFFF"/>
                </a:solidFill>
              </a:rPr>
              <a:t>McCoy Park &amp; Gardens Blacksmith Shop construction.</a:t>
            </a:r>
          </a:p>
          <a:p>
            <a:pPr marL="360045" indent="-360045">
              <a:buFontTx/>
              <a:buAutoNum type="arabicPeriod"/>
            </a:pPr>
            <a:r>
              <a:rPr lang="en-US" sz="2100" dirty="0">
                <a:solidFill>
                  <a:srgbClr val="FFFFFF"/>
                </a:solidFill>
              </a:rPr>
              <a:t>McCoy Park &amp; Gardens Property maintenance support.</a:t>
            </a:r>
          </a:p>
        </p:txBody>
      </p:sp>
    </p:spTree>
    <p:extLst>
      <p:ext uri="{BB962C8B-B14F-4D97-AF65-F5344CB8AC3E}">
        <p14:creationId xmlns:p14="http://schemas.microsoft.com/office/powerpoint/2010/main" val="2942870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60020" y="137160"/>
            <a:ext cx="8801100" cy="480060"/>
          </a:xfrm>
          <a:prstGeom prst="rect">
            <a:avLst/>
          </a:prstGeom>
        </p:spPr>
        <p:txBody>
          <a:bodyPr/>
          <a:lstStyle>
            <a:lvl1pPr algn="ctr" defTabSz="860327" rtl="0" fontAlgn="base">
              <a:spcBef>
                <a:spcPct val="0"/>
              </a:spcBef>
              <a:spcAft>
                <a:spcPct val="0"/>
              </a:spcAft>
              <a:defRPr sz="4400">
                <a:solidFill>
                  <a:schemeClr val="tx2"/>
                </a:solidFill>
                <a:latin typeface="+mj-lt"/>
                <a:ea typeface="+mj-ea"/>
                <a:cs typeface="+mj-cs"/>
              </a:defRPr>
            </a:lvl1pPr>
            <a:lvl2pPr algn="ctr" defTabSz="860327" rtl="0" fontAlgn="base">
              <a:spcBef>
                <a:spcPct val="0"/>
              </a:spcBef>
              <a:spcAft>
                <a:spcPct val="0"/>
              </a:spcAft>
              <a:defRPr sz="4400">
                <a:solidFill>
                  <a:schemeClr val="tx2"/>
                </a:solidFill>
                <a:latin typeface="Arial" charset="0"/>
              </a:defRPr>
            </a:lvl2pPr>
            <a:lvl3pPr algn="ctr" defTabSz="860327" rtl="0" fontAlgn="base">
              <a:spcBef>
                <a:spcPct val="0"/>
              </a:spcBef>
              <a:spcAft>
                <a:spcPct val="0"/>
              </a:spcAft>
              <a:defRPr sz="4400">
                <a:solidFill>
                  <a:schemeClr val="tx2"/>
                </a:solidFill>
                <a:latin typeface="Arial" charset="0"/>
              </a:defRPr>
            </a:lvl3pPr>
            <a:lvl4pPr algn="ctr" defTabSz="860327" rtl="0" fontAlgn="base">
              <a:spcBef>
                <a:spcPct val="0"/>
              </a:spcBef>
              <a:spcAft>
                <a:spcPct val="0"/>
              </a:spcAft>
              <a:defRPr sz="4400">
                <a:solidFill>
                  <a:schemeClr val="tx2"/>
                </a:solidFill>
                <a:latin typeface="Arial" charset="0"/>
              </a:defRPr>
            </a:lvl4pPr>
            <a:lvl5pPr algn="ctr" defTabSz="860327" rtl="0" fontAlgn="base">
              <a:spcBef>
                <a:spcPct val="0"/>
              </a:spcBef>
              <a:spcAft>
                <a:spcPct val="0"/>
              </a:spcAft>
              <a:defRPr sz="4400">
                <a:solidFill>
                  <a:schemeClr val="tx2"/>
                </a:solidFill>
                <a:latin typeface="Arial" charset="0"/>
              </a:defRPr>
            </a:lvl5pPr>
            <a:lvl6pPr marL="406892" algn="ctr" defTabSz="860327" rtl="0" fontAlgn="base">
              <a:spcBef>
                <a:spcPct val="0"/>
              </a:spcBef>
              <a:spcAft>
                <a:spcPct val="0"/>
              </a:spcAft>
              <a:defRPr sz="4400">
                <a:solidFill>
                  <a:schemeClr val="tx2"/>
                </a:solidFill>
                <a:latin typeface="Arial" charset="0"/>
              </a:defRPr>
            </a:lvl6pPr>
            <a:lvl7pPr marL="813715" algn="ctr" defTabSz="860327" rtl="0" fontAlgn="base">
              <a:spcBef>
                <a:spcPct val="0"/>
              </a:spcBef>
              <a:spcAft>
                <a:spcPct val="0"/>
              </a:spcAft>
              <a:defRPr sz="4400">
                <a:solidFill>
                  <a:schemeClr val="tx2"/>
                </a:solidFill>
                <a:latin typeface="Arial" charset="0"/>
              </a:defRPr>
            </a:lvl7pPr>
            <a:lvl8pPr marL="1220569" algn="ctr" defTabSz="860327" rtl="0" fontAlgn="base">
              <a:spcBef>
                <a:spcPct val="0"/>
              </a:spcBef>
              <a:spcAft>
                <a:spcPct val="0"/>
              </a:spcAft>
              <a:defRPr sz="4400">
                <a:solidFill>
                  <a:schemeClr val="tx2"/>
                </a:solidFill>
                <a:latin typeface="Arial" charset="0"/>
              </a:defRPr>
            </a:lvl8pPr>
            <a:lvl9pPr marL="1627421" algn="ctr" defTabSz="860327" rtl="0" fontAlgn="base">
              <a:spcBef>
                <a:spcPct val="0"/>
              </a:spcBef>
              <a:spcAft>
                <a:spcPct val="0"/>
              </a:spcAft>
              <a:defRPr sz="4400">
                <a:solidFill>
                  <a:schemeClr val="tx2"/>
                </a:solidFill>
                <a:latin typeface="Arial" charset="0"/>
              </a:defRPr>
            </a:lvl9pPr>
          </a:lstStyle>
          <a:p>
            <a:r>
              <a:rPr lang="en-US" sz="4620" kern="0" dirty="0"/>
              <a:t>More Club Service Activities </a:t>
            </a:r>
          </a:p>
        </p:txBody>
      </p:sp>
      <p:pic>
        <p:nvPicPr>
          <p:cNvPr id="7" name="Picture 23" descr="Lion B&amp;W Logo"/>
          <p:cNvPicPr>
            <a:picLocks noChangeAspect="1" noChangeArrowheads="1"/>
          </p:cNvPicPr>
          <p:nvPr/>
        </p:nvPicPr>
        <p:blipFill>
          <a:blip r:embed="rId3"/>
          <a:srcRect/>
          <a:stretch>
            <a:fillRect/>
          </a:stretch>
        </p:blipFill>
        <p:spPr bwMode="auto">
          <a:xfrm>
            <a:off x="8721090" y="217170"/>
            <a:ext cx="745093" cy="758428"/>
          </a:xfrm>
          <a:prstGeom prst="rect">
            <a:avLst/>
          </a:prstGeom>
          <a:noFill/>
          <a:ln w="9525">
            <a:noFill/>
            <a:miter lim="800000"/>
            <a:headEnd/>
            <a:tailEnd/>
          </a:ln>
          <a:effectLst/>
        </p:spPr>
      </p:pic>
      <p:sp>
        <p:nvSpPr>
          <p:cNvPr id="3" name="TextBox 2"/>
          <p:cNvSpPr txBox="1"/>
          <p:nvPr/>
        </p:nvSpPr>
        <p:spPr>
          <a:xfrm>
            <a:off x="880110" y="1417320"/>
            <a:ext cx="6720840" cy="3970318"/>
          </a:xfrm>
          <a:prstGeom prst="rect">
            <a:avLst/>
          </a:prstGeom>
          <a:noFill/>
        </p:spPr>
        <p:txBody>
          <a:bodyPr wrap="square" rtlCol="0">
            <a:spAutoFit/>
          </a:bodyPr>
          <a:lstStyle/>
          <a:p>
            <a:pPr marL="360045" indent="-360045">
              <a:buFontTx/>
              <a:buAutoNum type="arabicPeriod"/>
            </a:pPr>
            <a:r>
              <a:rPr lang="en-US" sz="2100" dirty="0">
                <a:solidFill>
                  <a:srgbClr val="FFFFFF"/>
                </a:solidFill>
              </a:rPr>
              <a:t>Recycle Cell Phones and Printer cartridges.</a:t>
            </a:r>
          </a:p>
          <a:p>
            <a:pPr marL="360045" indent="-360045">
              <a:buFontTx/>
              <a:buAutoNum type="arabicPeriod"/>
            </a:pPr>
            <a:r>
              <a:rPr lang="en-US" sz="2100" dirty="0">
                <a:solidFill>
                  <a:srgbClr val="FFFFFF"/>
                </a:solidFill>
              </a:rPr>
              <a:t>Diabetes Awareness Activities.</a:t>
            </a:r>
          </a:p>
          <a:p>
            <a:pPr marL="360045" indent="-360045">
              <a:buFontTx/>
              <a:buAutoNum type="arabicPeriod"/>
            </a:pPr>
            <a:r>
              <a:rPr lang="en-US" sz="2100" dirty="0">
                <a:solidFill>
                  <a:srgbClr val="FFFFFF"/>
                </a:solidFill>
              </a:rPr>
              <a:t>Support for SMMHS Track Meet &amp; Basketball concessions.</a:t>
            </a:r>
          </a:p>
          <a:p>
            <a:pPr marL="360045" indent="-360045">
              <a:buFontTx/>
              <a:buAutoNum type="arabicPeriod"/>
            </a:pPr>
            <a:r>
              <a:rPr lang="en-US" sz="2100" dirty="0">
                <a:solidFill>
                  <a:srgbClr val="FFFFFF"/>
                </a:solidFill>
              </a:rPr>
              <a:t>Participate in Community Emergency Response Training.</a:t>
            </a:r>
          </a:p>
          <a:p>
            <a:pPr marL="360045" indent="-360045">
              <a:buFontTx/>
              <a:buAutoNum type="arabicPeriod"/>
            </a:pPr>
            <a:r>
              <a:rPr lang="en-US" sz="2100" dirty="0">
                <a:solidFill>
                  <a:srgbClr val="FFFFFF"/>
                </a:solidFill>
              </a:rPr>
              <a:t>Hiking trail maintenance.</a:t>
            </a:r>
          </a:p>
          <a:p>
            <a:pPr marL="360045" indent="-360045">
              <a:buFontTx/>
              <a:buAutoNum type="arabicPeriod"/>
            </a:pPr>
            <a:r>
              <a:rPr lang="en-US" sz="2100" dirty="0">
                <a:solidFill>
                  <a:srgbClr val="FFFFFF"/>
                </a:solidFill>
              </a:rPr>
              <a:t>Chili Cook-Off at Bachmann.</a:t>
            </a:r>
          </a:p>
          <a:p>
            <a:pPr marL="360045" indent="-360045">
              <a:buFontTx/>
              <a:buAutoNum type="arabicPeriod"/>
            </a:pPr>
            <a:r>
              <a:rPr lang="en-US" sz="2100" dirty="0">
                <a:solidFill>
                  <a:srgbClr val="FFFFFF"/>
                </a:solidFill>
              </a:rPr>
              <a:t>Support for MBA Sunday on Signal.</a:t>
            </a:r>
          </a:p>
          <a:p>
            <a:pPr marL="360045" indent="-360045">
              <a:buFontTx/>
              <a:buAutoNum type="arabicPeriod"/>
            </a:pPr>
            <a:r>
              <a:rPr lang="en-US" sz="2100" dirty="0">
                <a:solidFill>
                  <a:srgbClr val="FFFFFF"/>
                </a:solidFill>
              </a:rPr>
              <a:t>Lions Day of Service, e.g. </a:t>
            </a:r>
            <a:r>
              <a:rPr lang="en-US" sz="2100" dirty="0" err="1">
                <a:solidFill>
                  <a:srgbClr val="FFFFFF"/>
                </a:solidFill>
              </a:rPr>
              <a:t>Althaus</a:t>
            </a:r>
            <a:r>
              <a:rPr lang="en-US" sz="2100" dirty="0">
                <a:solidFill>
                  <a:srgbClr val="FFFFFF"/>
                </a:solidFill>
              </a:rPr>
              <a:t> Park repairs.</a:t>
            </a:r>
          </a:p>
          <a:p>
            <a:pPr marL="360045" indent="-360045">
              <a:buFontTx/>
              <a:buAutoNum type="arabicPeriod"/>
            </a:pPr>
            <a:r>
              <a:rPr lang="en-US" sz="2100" dirty="0">
                <a:solidFill>
                  <a:srgbClr val="FFFFFF"/>
                </a:solidFill>
              </a:rPr>
              <a:t>Other Senior Services projects, e.g. Bachman Bingo.</a:t>
            </a:r>
          </a:p>
          <a:p>
            <a:pPr marL="360045" indent="-360045">
              <a:buFontTx/>
              <a:buAutoNum type="arabicPeriod"/>
            </a:pPr>
            <a:r>
              <a:rPr lang="en-US" sz="2100" dirty="0">
                <a:solidFill>
                  <a:srgbClr val="FFFFFF"/>
                </a:solidFill>
              </a:rPr>
              <a:t>Christmas Caroling.</a:t>
            </a:r>
          </a:p>
          <a:p>
            <a:pPr marL="360045" indent="-360045">
              <a:buFontTx/>
              <a:buAutoNum type="arabicPeriod"/>
            </a:pPr>
            <a:r>
              <a:rPr lang="en-US" sz="2100" dirty="0">
                <a:solidFill>
                  <a:srgbClr val="FFFFFF"/>
                </a:solidFill>
              </a:rPr>
              <a:t>Salvation Army Bell Ringing.</a:t>
            </a:r>
          </a:p>
          <a:p>
            <a:pPr marL="360045" indent="-360045">
              <a:buFontTx/>
              <a:buAutoNum type="arabicPeriod"/>
            </a:pPr>
            <a:endParaRPr lang="en-US" sz="2100" dirty="0">
              <a:solidFill>
                <a:srgbClr val="FFFFFF"/>
              </a:solidFill>
            </a:endParaRPr>
          </a:p>
        </p:txBody>
      </p:sp>
    </p:spTree>
    <p:extLst>
      <p:ext uri="{BB962C8B-B14F-4D97-AF65-F5344CB8AC3E}">
        <p14:creationId xmlns:p14="http://schemas.microsoft.com/office/powerpoint/2010/main" val="353177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2" name="Rectangle 4">
            <a:extLst>
              <a:ext uri="{FF2B5EF4-FFF2-40B4-BE49-F238E27FC236}">
                <a16:creationId xmlns:a16="http://schemas.microsoft.com/office/drawing/2014/main" id="{8F77BB62-54FC-449B-A9D7-8143C221974E}"/>
              </a:ext>
            </a:extLst>
          </p:cNvPr>
          <p:cNvSpPr>
            <a:spLocks noGrp="1" noRot="1" noChangeArrowheads="1"/>
          </p:cNvSpPr>
          <p:nvPr>
            <p:ph type="title"/>
          </p:nvPr>
        </p:nvSpPr>
        <p:spPr/>
        <p:txBody>
          <a:bodyPr/>
          <a:lstStyle/>
          <a:p>
            <a:pPr eaLnBrk="1" hangingPunct="1">
              <a:defRPr/>
            </a:pPr>
            <a:r>
              <a:rPr lang="en-US" altLang="en-US"/>
              <a:t>SM Sight Service Committee</a:t>
            </a:r>
          </a:p>
        </p:txBody>
      </p:sp>
      <p:sp>
        <p:nvSpPr>
          <p:cNvPr id="514053" name="Rectangle 5">
            <a:extLst>
              <a:ext uri="{FF2B5EF4-FFF2-40B4-BE49-F238E27FC236}">
                <a16:creationId xmlns:a16="http://schemas.microsoft.com/office/drawing/2014/main" id="{5FCCFAD5-FBBC-48FE-B2C6-267EDABB347A}"/>
              </a:ext>
            </a:extLst>
          </p:cNvPr>
          <p:cNvSpPr>
            <a:spLocks noGrp="1" noChangeArrowheads="1"/>
          </p:cNvSpPr>
          <p:nvPr>
            <p:ph type="body" sz="half" idx="1"/>
          </p:nvPr>
        </p:nvSpPr>
        <p:spPr/>
        <p:txBody>
          <a:bodyPr/>
          <a:lstStyle/>
          <a:p>
            <a:pPr algn="ctr" eaLnBrk="1" hangingPunct="1">
              <a:buFont typeface="Wingdings" panose="05000000000000000000" pitchFamily="2" charset="2"/>
              <a:buNone/>
              <a:defRPr/>
            </a:pPr>
            <a:r>
              <a:rPr lang="en-US" altLang="en-US" sz="2600" b="1">
                <a:solidFill>
                  <a:schemeClr val="hlink"/>
                </a:solidFill>
              </a:rPr>
              <a:t>Collection Boxes</a:t>
            </a:r>
          </a:p>
          <a:p>
            <a:pPr eaLnBrk="1" hangingPunct="1">
              <a:buFont typeface="Wingdings" panose="05000000000000000000" pitchFamily="2" charset="2"/>
              <a:buNone/>
              <a:defRPr/>
            </a:pPr>
            <a:r>
              <a:rPr lang="en-US" altLang="en-US" sz="2600"/>
              <a:t>SM Pharmacy</a:t>
            </a:r>
          </a:p>
          <a:p>
            <a:pPr eaLnBrk="1" hangingPunct="1">
              <a:buFont typeface="Wingdings" panose="05000000000000000000" pitchFamily="2" charset="2"/>
              <a:buNone/>
              <a:defRPr/>
            </a:pPr>
            <a:r>
              <a:rPr lang="en-US" altLang="en-US" sz="2600"/>
              <a:t>Post Office</a:t>
            </a:r>
          </a:p>
          <a:p>
            <a:pPr eaLnBrk="1" hangingPunct="1">
              <a:buFont typeface="Wingdings" panose="05000000000000000000" pitchFamily="2" charset="2"/>
              <a:buNone/>
              <a:defRPr/>
            </a:pPr>
            <a:r>
              <a:rPr lang="en-US" altLang="en-US" sz="2600"/>
              <a:t>Pruett’s</a:t>
            </a:r>
          </a:p>
          <a:p>
            <a:pPr eaLnBrk="1" hangingPunct="1">
              <a:buFont typeface="Wingdings" panose="05000000000000000000" pitchFamily="2" charset="2"/>
              <a:buNone/>
              <a:defRPr/>
            </a:pPr>
            <a:r>
              <a:rPr lang="en-US" altLang="en-US" sz="2600"/>
              <a:t>Bread Basket</a:t>
            </a:r>
          </a:p>
          <a:p>
            <a:pPr eaLnBrk="1" hangingPunct="1">
              <a:buFont typeface="Wingdings" panose="05000000000000000000" pitchFamily="2" charset="2"/>
              <a:buNone/>
              <a:defRPr/>
            </a:pPr>
            <a:r>
              <a:rPr lang="en-US" altLang="en-US" sz="2600"/>
              <a:t>Action Jack’s </a:t>
            </a:r>
          </a:p>
          <a:p>
            <a:pPr eaLnBrk="1" hangingPunct="1">
              <a:buFont typeface="Wingdings" panose="05000000000000000000" pitchFamily="2" charset="2"/>
              <a:buNone/>
              <a:defRPr/>
            </a:pPr>
            <a:r>
              <a:rPr lang="en-US" altLang="en-US" sz="2600"/>
              <a:t>Eyes on the Mountain</a:t>
            </a:r>
          </a:p>
          <a:p>
            <a:pPr eaLnBrk="1" hangingPunct="1">
              <a:buFont typeface="Wingdings" panose="05000000000000000000" pitchFamily="2" charset="2"/>
              <a:buNone/>
              <a:defRPr/>
            </a:pPr>
            <a:r>
              <a:rPr lang="en-US" altLang="en-US" sz="2600"/>
              <a:t>Alexian Village</a:t>
            </a:r>
          </a:p>
          <a:p>
            <a:pPr eaLnBrk="1" hangingPunct="1">
              <a:buFont typeface="Wingdings" panose="05000000000000000000" pitchFamily="2" charset="2"/>
              <a:buNone/>
              <a:defRPr/>
            </a:pPr>
            <a:r>
              <a:rPr lang="en-US" altLang="en-US" sz="2600"/>
              <a:t>MACC</a:t>
            </a:r>
          </a:p>
          <a:p>
            <a:pPr eaLnBrk="1" hangingPunct="1">
              <a:buFont typeface="Wingdings" panose="05000000000000000000" pitchFamily="2" charset="2"/>
              <a:buNone/>
              <a:defRPr/>
            </a:pPr>
            <a:r>
              <a:rPr lang="en-US" altLang="en-US" sz="2600"/>
              <a:t>Bachmann Community Center</a:t>
            </a:r>
          </a:p>
        </p:txBody>
      </p:sp>
      <p:pic>
        <p:nvPicPr>
          <p:cNvPr id="78852" name="Picture 6">
            <a:extLst>
              <a:ext uri="{FF2B5EF4-FFF2-40B4-BE49-F238E27FC236}">
                <a16:creationId xmlns:a16="http://schemas.microsoft.com/office/drawing/2014/main" id="{B9C00A59-12FD-46FD-A7C2-14C32DBBE41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29200" y="2133600"/>
            <a:ext cx="4168775" cy="3959225"/>
          </a:xfrm>
        </p:spPr>
      </p:pic>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Rot="1" noChangeArrowheads="1"/>
          </p:cNvSpPr>
          <p:nvPr>
            <p:ph type="title" idx="4294967295"/>
          </p:nvPr>
        </p:nvSpPr>
        <p:spPr>
          <a:xfrm>
            <a:off x="0" y="537210"/>
            <a:ext cx="8641080" cy="720090"/>
          </a:xfrm>
        </p:spPr>
        <p:txBody>
          <a:bodyPr vert="horz" wrap="square" lIns="89510" tIns="44762" rIns="89510" bIns="44762" numCol="1" anchor="ctr" anchorCtr="0" compatLnSpc="1">
            <a:prstTxWarp prst="textNoShape">
              <a:avLst/>
            </a:prstTxWarp>
          </a:bodyPr>
          <a:lstStyle/>
          <a:p>
            <a:pPr defTabSz="854324"/>
            <a:r>
              <a:rPr lang="en-US" sz="3570" dirty="0">
                <a:solidFill>
                  <a:schemeClr val="hlink"/>
                </a:solidFill>
              </a:rPr>
              <a:t>Suggested New Member Activities</a:t>
            </a:r>
          </a:p>
        </p:txBody>
      </p:sp>
      <p:sp>
        <p:nvSpPr>
          <p:cNvPr id="509955" name="Rectangle 3"/>
          <p:cNvSpPr>
            <a:spLocks noGrp="1" noChangeArrowheads="1"/>
          </p:cNvSpPr>
          <p:nvPr>
            <p:ph type="body" idx="4294967295"/>
          </p:nvPr>
        </p:nvSpPr>
        <p:spPr>
          <a:xfrm>
            <a:off x="0" y="1737360"/>
            <a:ext cx="8641080" cy="4995625"/>
          </a:xfrm>
        </p:spPr>
        <p:txBody>
          <a:bodyPr vert="horz" wrap="square" lIns="89510" tIns="44762" rIns="89510" bIns="44762" numCol="1" anchor="t" anchorCtr="0" compatLnSpc="1">
            <a:prstTxWarp prst="textNoShape">
              <a:avLst/>
            </a:prstTxWarp>
          </a:bodyPr>
          <a:lstStyle/>
          <a:p>
            <a:pPr marL="569503" indent="-569503" defTabSz="854324">
              <a:lnSpc>
                <a:spcPct val="80000"/>
              </a:lnSpc>
            </a:pPr>
            <a:r>
              <a:rPr lang="en-US" sz="2835" dirty="0"/>
              <a:t>Formal Induction, Orientation, Find a Mentor</a:t>
            </a:r>
          </a:p>
          <a:p>
            <a:pPr marL="569503" indent="-569503" defTabSz="854324">
              <a:lnSpc>
                <a:spcPct val="80000"/>
              </a:lnSpc>
            </a:pPr>
            <a:r>
              <a:rPr lang="en-US" sz="2835" dirty="0"/>
              <a:t>View Club, District and LCI Websites</a:t>
            </a:r>
          </a:p>
          <a:p>
            <a:pPr marL="569503" indent="-569503" defTabSz="854324">
              <a:lnSpc>
                <a:spcPct val="80000"/>
              </a:lnSpc>
            </a:pPr>
            <a:r>
              <a:rPr lang="en-US" sz="2835" dirty="0"/>
              <a:t>Attend Club meetings and Meet Active Members</a:t>
            </a:r>
          </a:p>
          <a:p>
            <a:pPr marL="569503" indent="-569503" defTabSz="854324">
              <a:lnSpc>
                <a:spcPct val="80000"/>
              </a:lnSpc>
            </a:pPr>
            <a:r>
              <a:rPr lang="en-US" sz="2835" dirty="0"/>
              <a:t>Attend Board Meetings and Committee Meetings</a:t>
            </a:r>
          </a:p>
          <a:p>
            <a:pPr marL="569503" indent="-569503" defTabSz="854324">
              <a:lnSpc>
                <a:spcPct val="80000"/>
              </a:lnSpc>
            </a:pPr>
            <a:r>
              <a:rPr lang="en-US" sz="2835" dirty="0"/>
              <a:t>Participate In Club Service Activities</a:t>
            </a:r>
          </a:p>
          <a:p>
            <a:pPr marL="569503" indent="-569503" defTabSz="854324">
              <a:lnSpc>
                <a:spcPct val="80000"/>
              </a:lnSpc>
            </a:pPr>
            <a:r>
              <a:rPr lang="en-US" sz="2835" dirty="0"/>
              <a:t>Participate In Club Fundraising Activities</a:t>
            </a:r>
          </a:p>
          <a:p>
            <a:pPr marL="569503" indent="-569503" defTabSz="854324">
              <a:lnSpc>
                <a:spcPct val="80000"/>
              </a:lnSpc>
            </a:pPr>
            <a:r>
              <a:rPr lang="en-US" sz="2835" dirty="0"/>
              <a:t>Attend Zone, District and Multi-District Meetings</a:t>
            </a:r>
          </a:p>
          <a:p>
            <a:pPr marL="569503" indent="-569503" defTabSz="854324">
              <a:lnSpc>
                <a:spcPct val="80000"/>
              </a:lnSpc>
            </a:pPr>
            <a:r>
              <a:rPr lang="en-US" sz="2835" dirty="0"/>
              <a:t>Attend a Hamilton County Sight Service, District Low Vision, or District Sight Restoration Meeting</a:t>
            </a:r>
          </a:p>
          <a:p>
            <a:pPr marL="569503" indent="-569503" defTabSz="854324">
              <a:lnSpc>
                <a:spcPct val="80000"/>
              </a:lnSpc>
            </a:pPr>
            <a:r>
              <a:rPr lang="en-US" sz="2835" dirty="0"/>
              <a:t>Visit another Club</a:t>
            </a:r>
          </a:p>
          <a:p>
            <a:pPr marL="569503" indent="-569503" defTabSz="854324">
              <a:lnSpc>
                <a:spcPct val="80000"/>
              </a:lnSpc>
            </a:pPr>
            <a:r>
              <a:rPr lang="en-US" sz="2835" dirty="0"/>
              <a:t>Attend the annual Lions Learning Retreat in January</a:t>
            </a:r>
          </a:p>
          <a:p>
            <a:pPr marL="569503" indent="-569503" defTabSz="854324">
              <a:lnSpc>
                <a:spcPct val="80000"/>
              </a:lnSpc>
            </a:pPr>
            <a:r>
              <a:rPr lang="en-US" sz="2835" dirty="0"/>
              <a:t>Invite a Prospective Member</a:t>
            </a:r>
          </a:p>
        </p:txBody>
      </p:sp>
      <p:pic>
        <p:nvPicPr>
          <p:cNvPr id="5" name="Picture 23" descr="Lion B&amp;W Logo"/>
          <p:cNvPicPr>
            <a:picLocks noChangeAspect="1" noChangeArrowheads="1"/>
          </p:cNvPicPr>
          <p:nvPr/>
        </p:nvPicPr>
        <p:blipFill>
          <a:blip r:embed="rId3"/>
          <a:srcRect/>
          <a:stretch>
            <a:fillRect/>
          </a:stretch>
        </p:blipFill>
        <p:spPr bwMode="auto">
          <a:xfrm>
            <a:off x="8721090" y="217170"/>
            <a:ext cx="745093" cy="758428"/>
          </a:xfrm>
          <a:prstGeom prst="rect">
            <a:avLst/>
          </a:prstGeom>
          <a:noFill/>
          <a:ln w="9525">
            <a:noFill/>
            <a:miter lim="800000"/>
            <a:headEnd/>
            <a:tailEnd/>
          </a:ln>
          <a:effectLst/>
        </p:spPr>
      </p:pic>
    </p:spTree>
    <p:extLst>
      <p:ext uri="{BB962C8B-B14F-4D97-AF65-F5344CB8AC3E}">
        <p14:creationId xmlns:p14="http://schemas.microsoft.com/office/powerpoint/2010/main" val="230811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a:extLst>
              <a:ext uri="{FF2B5EF4-FFF2-40B4-BE49-F238E27FC236}">
                <a16:creationId xmlns:a16="http://schemas.microsoft.com/office/drawing/2014/main" id="{E53D676C-4FE3-4F9A-B07B-E32BCF821C90}"/>
              </a:ext>
            </a:extLst>
          </p:cNvPr>
          <p:cNvSpPr>
            <a:spLocks noGrp="1" noRot="1" noChangeArrowheads="1"/>
          </p:cNvSpPr>
          <p:nvPr>
            <p:ph type="title" idx="4294967295"/>
          </p:nvPr>
        </p:nvSpPr>
        <p:spPr>
          <a:xfrm>
            <a:off x="0" y="346075"/>
            <a:ext cx="8640763" cy="1200150"/>
          </a:xfrm>
        </p:spPr>
        <p:txBody>
          <a:bodyPr lIns="95086" tIns="47547" rIns="95086" bIns="47547"/>
          <a:lstStyle/>
          <a:p>
            <a:pPr defTabSz="908097">
              <a:defRPr/>
            </a:pPr>
            <a:r>
              <a:rPr lang="en-US" dirty="0">
                <a:solidFill>
                  <a:schemeClr val="hlink"/>
                </a:solidFill>
              </a:rPr>
              <a:t>Learn More</a:t>
            </a:r>
          </a:p>
        </p:txBody>
      </p:sp>
      <p:sp>
        <p:nvSpPr>
          <p:cNvPr id="490499" name="Rectangle 3">
            <a:extLst>
              <a:ext uri="{FF2B5EF4-FFF2-40B4-BE49-F238E27FC236}">
                <a16:creationId xmlns:a16="http://schemas.microsoft.com/office/drawing/2014/main" id="{FCB49BEE-09B6-4596-9A67-98BBB315427E}"/>
              </a:ext>
            </a:extLst>
          </p:cNvPr>
          <p:cNvSpPr>
            <a:spLocks noGrp="1" noChangeArrowheads="1"/>
          </p:cNvSpPr>
          <p:nvPr>
            <p:ph type="body" idx="4294967295"/>
          </p:nvPr>
        </p:nvSpPr>
        <p:spPr>
          <a:xfrm>
            <a:off x="0" y="1736725"/>
            <a:ext cx="8921617" cy="4752975"/>
          </a:xfrm>
        </p:spPr>
        <p:txBody>
          <a:bodyPr lIns="95086" tIns="47547" rIns="95086" bIns="47547"/>
          <a:lstStyle/>
          <a:p>
            <a:pPr marL="340536" indent="-340536" defTabSz="908097">
              <a:buFont typeface="Wingdings" panose="05000000000000000000" pitchFamily="2" charset="2"/>
              <a:buNone/>
              <a:defRPr/>
            </a:pPr>
            <a:r>
              <a:rPr lang="en-US" sz="2520" b="1" dirty="0">
                <a:solidFill>
                  <a:srgbClr val="FFFF00"/>
                </a:solidFill>
              </a:rPr>
              <a:t>LION Magazine</a:t>
            </a:r>
          </a:p>
          <a:p>
            <a:pPr marL="340536" indent="-340536" defTabSz="908097">
              <a:buFont typeface="Wingdings" panose="05000000000000000000" pitchFamily="2" charset="2"/>
              <a:buNone/>
              <a:defRPr/>
            </a:pPr>
            <a:r>
              <a:rPr lang="en-US" sz="2520" b="1" dirty="0">
                <a:solidFill>
                  <a:srgbClr val="FFFF00"/>
                </a:solidFill>
              </a:rPr>
              <a:t>LCI website - lionsclubs.org</a:t>
            </a:r>
          </a:p>
          <a:p>
            <a:pPr marL="340536" indent="-340536" defTabSz="908097">
              <a:buFont typeface="Wingdings" panose="05000000000000000000" pitchFamily="2" charset="2"/>
              <a:buNone/>
              <a:defRPr/>
            </a:pPr>
            <a:r>
              <a:rPr lang="en-US" sz="2520" b="1" dirty="0">
                <a:solidFill>
                  <a:srgbClr val="FFFF00"/>
                </a:solidFill>
              </a:rPr>
              <a:t>District website – district12olions.org</a:t>
            </a:r>
          </a:p>
          <a:p>
            <a:pPr marL="340536" indent="-340536" defTabSz="908097">
              <a:buFont typeface="Wingdings" panose="05000000000000000000" pitchFamily="2" charset="2"/>
              <a:buNone/>
              <a:defRPr/>
            </a:pPr>
            <a:r>
              <a:rPr lang="en-US" sz="2520" b="1" dirty="0">
                <a:solidFill>
                  <a:srgbClr val="FFFF00"/>
                </a:solidFill>
              </a:rPr>
              <a:t>MD-12 website – lionsoftennessee.com</a:t>
            </a:r>
          </a:p>
          <a:p>
            <a:pPr marL="340536" indent="-340536" defTabSz="908097">
              <a:buFont typeface="Wingdings" panose="05000000000000000000" pitchFamily="2" charset="2"/>
              <a:buNone/>
              <a:defRPr/>
            </a:pPr>
            <a:r>
              <a:rPr lang="en-US" sz="2520" b="1" dirty="0">
                <a:solidFill>
                  <a:srgbClr val="FFFF00"/>
                </a:solidFill>
              </a:rPr>
              <a:t>Club Runner – smtnlions.org</a:t>
            </a:r>
          </a:p>
          <a:p>
            <a:pPr marL="340536" indent="-340536" defTabSz="908097">
              <a:buFont typeface="Wingdings" panose="05000000000000000000" pitchFamily="2" charset="2"/>
              <a:buNone/>
              <a:defRPr/>
            </a:pPr>
            <a:r>
              <a:rPr lang="en-US" sz="2520" b="1" dirty="0">
                <a:solidFill>
                  <a:srgbClr val="FFFF00"/>
                </a:solidFill>
              </a:rPr>
              <a:t>Low Vision – tnlionslowvision.org</a:t>
            </a:r>
          </a:p>
          <a:p>
            <a:pPr marL="340536" indent="-340536" defTabSz="908097">
              <a:buFont typeface="Wingdings" panose="05000000000000000000" pitchFamily="2" charset="2"/>
              <a:buNone/>
              <a:defRPr/>
            </a:pPr>
            <a:r>
              <a:rPr lang="en-US" sz="2520" b="1" dirty="0">
                <a:solidFill>
                  <a:srgbClr val="FFFF00"/>
                </a:solidFill>
              </a:rPr>
              <a:t>Facebook</a:t>
            </a:r>
          </a:p>
          <a:p>
            <a:pPr marL="340536" indent="-340536" defTabSz="908097">
              <a:buFont typeface="Wingdings" panose="05000000000000000000" pitchFamily="2" charset="2"/>
              <a:buNone/>
              <a:defRPr/>
            </a:pPr>
            <a:r>
              <a:rPr lang="en-US" sz="2520" b="1" dirty="0">
                <a:solidFill>
                  <a:srgbClr val="FFFF00"/>
                </a:solidFill>
              </a:rPr>
              <a:t>www.facebook.com/lionsclubs</a:t>
            </a:r>
          </a:p>
          <a:p>
            <a:pPr marL="340536" indent="-340536" defTabSz="908097">
              <a:buFont typeface="Wingdings" panose="05000000000000000000" pitchFamily="2" charset="2"/>
              <a:buNone/>
              <a:defRPr/>
            </a:pPr>
            <a:r>
              <a:rPr lang="en-US" sz="2520" b="1" dirty="0">
                <a:solidFill>
                  <a:srgbClr val="FFFF00"/>
                </a:solidFill>
              </a:rPr>
              <a:t>Twitter</a:t>
            </a:r>
          </a:p>
          <a:p>
            <a:pPr marL="340536" indent="-340536" defTabSz="908097">
              <a:buFont typeface="Wingdings" panose="05000000000000000000" pitchFamily="2" charset="2"/>
              <a:buNone/>
              <a:defRPr/>
            </a:pPr>
            <a:r>
              <a:rPr lang="en-US" sz="2520" b="1" dirty="0">
                <a:solidFill>
                  <a:srgbClr val="FFFF00"/>
                </a:solidFill>
              </a:rPr>
              <a:t>https://twitter.com/lionsclubsorg</a:t>
            </a:r>
            <a:endParaRPr lang="en-US" sz="2520" b="1" dirty="0"/>
          </a:p>
        </p:txBody>
      </p:sp>
      <p:pic>
        <p:nvPicPr>
          <p:cNvPr id="4" name="Picture 2">
            <a:extLst>
              <a:ext uri="{FF2B5EF4-FFF2-40B4-BE49-F238E27FC236}">
                <a16:creationId xmlns:a16="http://schemas.microsoft.com/office/drawing/2014/main" id="{D753900F-13A4-4267-B062-8965A20A12B5}"/>
              </a:ext>
            </a:extLst>
          </p:cNvPr>
          <p:cNvPicPr>
            <a:picLocks noChangeAspect="1" noChangeArrowheads="1"/>
          </p:cNvPicPr>
          <p:nvPr/>
        </p:nvPicPr>
        <p:blipFill>
          <a:blip r:embed="rId3"/>
          <a:srcRect/>
          <a:stretch>
            <a:fillRect/>
          </a:stretch>
        </p:blipFill>
        <p:spPr bwMode="auto">
          <a:xfrm>
            <a:off x="6177606" y="1977390"/>
            <a:ext cx="2744011" cy="36004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1925" name="Picture 23" descr="Lion B&amp;W Logo">
            <a:extLst>
              <a:ext uri="{FF2B5EF4-FFF2-40B4-BE49-F238E27FC236}">
                <a16:creationId xmlns:a16="http://schemas.microsoft.com/office/drawing/2014/main" id="{E98B89B3-6980-495A-885E-B20C334C33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1725" y="217488"/>
            <a:ext cx="74453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4" name="Rectangle 8">
            <a:extLst>
              <a:ext uri="{FF2B5EF4-FFF2-40B4-BE49-F238E27FC236}">
                <a16:creationId xmlns:a16="http://schemas.microsoft.com/office/drawing/2014/main" id="{DFC309CE-1E1C-4D6D-B21C-C9586C202E67}"/>
              </a:ext>
            </a:extLst>
          </p:cNvPr>
          <p:cNvSpPr>
            <a:spLocks noGrp="1" noRot="1" noChangeArrowheads="1"/>
          </p:cNvSpPr>
          <p:nvPr>
            <p:ph type="title"/>
          </p:nvPr>
        </p:nvSpPr>
        <p:spPr>
          <a:xfrm>
            <a:off x="479425" y="293688"/>
            <a:ext cx="8642350" cy="2068512"/>
          </a:xfrm>
        </p:spPr>
        <p:txBody>
          <a:bodyPr/>
          <a:lstStyle/>
          <a:p>
            <a:pPr eaLnBrk="1" hangingPunct="1">
              <a:defRPr/>
            </a:pPr>
            <a:r>
              <a:rPr lang="en-US" altLang="en-US">
                <a:solidFill>
                  <a:schemeClr val="hlink"/>
                </a:solidFill>
              </a:rPr>
              <a:t>It’s Great to Be a </a:t>
            </a:r>
            <a:br>
              <a:rPr lang="en-US" altLang="en-US">
                <a:solidFill>
                  <a:schemeClr val="hlink"/>
                </a:solidFill>
              </a:rPr>
            </a:br>
            <a:r>
              <a:rPr lang="en-US" altLang="en-US">
                <a:solidFill>
                  <a:schemeClr val="hlink"/>
                </a:solidFill>
              </a:rPr>
              <a:t>Signal Mountain Lion !</a:t>
            </a:r>
          </a:p>
        </p:txBody>
      </p:sp>
      <p:pic>
        <p:nvPicPr>
          <p:cNvPr id="83971" name="Picture 11" descr="presidents_logo">
            <a:extLst>
              <a:ext uri="{FF2B5EF4-FFF2-40B4-BE49-F238E27FC236}">
                <a16:creationId xmlns:a16="http://schemas.microsoft.com/office/drawing/2014/main" id="{8409B2EC-57BC-4058-95CD-6383926DE0FB}"/>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124200" y="2895600"/>
            <a:ext cx="3143250" cy="322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FFC1-8088-4C40-8418-800AAB0DD903}"/>
              </a:ext>
            </a:extLst>
          </p:cNvPr>
          <p:cNvSpPr>
            <a:spLocks noGrp="1"/>
          </p:cNvSpPr>
          <p:nvPr>
            <p:ph type="title"/>
          </p:nvPr>
        </p:nvSpPr>
        <p:spPr/>
        <p:txBody>
          <a:bodyPr/>
          <a:lstStyle/>
          <a:p>
            <a:pPr>
              <a:defRPr/>
            </a:pPr>
            <a:endParaRPr lang="en-US"/>
          </a:p>
        </p:txBody>
      </p:sp>
      <p:sp>
        <p:nvSpPr>
          <p:cNvPr id="3" name="Content Placeholder 2">
            <a:extLst>
              <a:ext uri="{FF2B5EF4-FFF2-40B4-BE49-F238E27FC236}">
                <a16:creationId xmlns:a16="http://schemas.microsoft.com/office/drawing/2014/main" id="{5E1A9363-99AB-4A2D-B20F-BE1505471EB3}"/>
              </a:ext>
            </a:extLst>
          </p:cNvPr>
          <p:cNvSpPr>
            <a:spLocks noGrp="1"/>
          </p:cNvSpPr>
          <p:nvPr>
            <p:ph idx="1"/>
          </p:nvPr>
        </p:nvSpPr>
        <p:spPr/>
        <p:txBody>
          <a:bodyPr/>
          <a:lstStyle/>
          <a:p>
            <a:pPr>
              <a:defRPr/>
            </a:pPr>
            <a:endParaRPr lang="en-US"/>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FFC1-8088-4C40-8418-800AAB0DD903}"/>
              </a:ext>
            </a:extLst>
          </p:cNvPr>
          <p:cNvSpPr>
            <a:spLocks noGrp="1"/>
          </p:cNvSpPr>
          <p:nvPr>
            <p:ph type="title"/>
          </p:nvPr>
        </p:nvSpPr>
        <p:spPr>
          <a:xfrm>
            <a:off x="479425" y="293688"/>
            <a:ext cx="8642350" cy="1535112"/>
          </a:xfrm>
        </p:spPr>
        <p:txBody>
          <a:bodyPr/>
          <a:lstStyle/>
          <a:p>
            <a:pPr>
              <a:defRPr/>
            </a:pPr>
            <a:r>
              <a:rPr lang="en-US" dirty="0"/>
              <a:t>International Vice Presidents</a:t>
            </a:r>
            <a:br>
              <a:rPr lang="en-US" dirty="0"/>
            </a:br>
            <a:r>
              <a:rPr lang="en-US" sz="2400" dirty="0"/>
              <a:t>2</a:t>
            </a:r>
            <a:r>
              <a:rPr lang="en-US" sz="2400" baseline="30000" dirty="0"/>
              <a:t>nd</a:t>
            </a:r>
            <a:r>
              <a:rPr lang="en-US" sz="2400" dirty="0"/>
              <a:t> VP Judge Haynes Townsend	3</a:t>
            </a:r>
            <a:r>
              <a:rPr lang="en-US" sz="2400" baseline="30000" dirty="0"/>
              <a:t>rd</a:t>
            </a:r>
            <a:r>
              <a:rPr lang="en-US" sz="2400" dirty="0"/>
              <a:t> VP Brian Sheehan</a:t>
            </a:r>
          </a:p>
        </p:txBody>
      </p:sp>
      <p:pic>
        <p:nvPicPr>
          <p:cNvPr id="129026" name="Picture 2" descr="https://www.lionsclubs.org/sites/default/files/2018-09/Judge%20Haynes%20H.%20Townsend.JPG">
            <a:extLst>
              <a:ext uri="{FF2B5EF4-FFF2-40B4-BE49-F238E27FC236}">
                <a16:creationId xmlns:a16="http://schemas.microsoft.com/office/drawing/2014/main" id="{C4DFB1FB-410D-4122-A819-D3027120072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2" y="1828800"/>
            <a:ext cx="3886199" cy="4705350"/>
          </a:xfrm>
          <a:prstGeom prst="rect">
            <a:avLst/>
          </a:prstGeom>
          <a:noFill/>
          <a:extLst>
            <a:ext uri="{909E8E84-426E-40DD-AFC4-6F175D3DCCD1}">
              <a14:hiddenFill xmlns:a14="http://schemas.microsoft.com/office/drawing/2010/main">
                <a:solidFill>
                  <a:srgbClr val="FFFFFF"/>
                </a:solidFill>
              </a14:hiddenFill>
            </a:ext>
          </a:extLst>
        </p:spPr>
      </p:pic>
      <p:pic>
        <p:nvPicPr>
          <p:cNvPr id="129028" name="Picture 4" descr="https://www.lionsclubs.org/sites/default/files/2018-09/Brian%20E.%20Sheehan.JPG">
            <a:extLst>
              <a:ext uri="{FF2B5EF4-FFF2-40B4-BE49-F238E27FC236}">
                <a16:creationId xmlns:a16="http://schemas.microsoft.com/office/drawing/2014/main" id="{E269EF4D-2F28-48A3-8BCA-07DF334FD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828800"/>
            <a:ext cx="3733800" cy="4705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1B07142-69A0-4046-9884-50DE3287CC79}"/>
              </a:ext>
            </a:extLst>
          </p:cNvPr>
          <p:cNvSpPr txBox="1"/>
          <p:nvPr/>
        </p:nvSpPr>
        <p:spPr>
          <a:xfrm>
            <a:off x="1981200" y="6858000"/>
            <a:ext cx="1524000" cy="384721"/>
          </a:xfrm>
          <a:prstGeom prst="rect">
            <a:avLst/>
          </a:prstGeom>
          <a:noFill/>
        </p:spPr>
        <p:txBody>
          <a:bodyPr wrap="square" rtlCol="0">
            <a:spAutoFit/>
          </a:bodyPr>
          <a:lstStyle/>
          <a:p>
            <a:r>
              <a:rPr lang="en-US" dirty="0"/>
              <a:t>Dalton, GA</a:t>
            </a:r>
          </a:p>
        </p:txBody>
      </p:sp>
      <p:sp>
        <p:nvSpPr>
          <p:cNvPr id="5" name="TextBox 4">
            <a:extLst>
              <a:ext uri="{FF2B5EF4-FFF2-40B4-BE49-F238E27FC236}">
                <a16:creationId xmlns:a16="http://schemas.microsoft.com/office/drawing/2014/main" id="{A320AB7D-55B8-44B6-B80D-962FB0C3C87D}"/>
              </a:ext>
            </a:extLst>
          </p:cNvPr>
          <p:cNvSpPr txBox="1"/>
          <p:nvPr/>
        </p:nvSpPr>
        <p:spPr>
          <a:xfrm>
            <a:off x="6172200" y="6858000"/>
            <a:ext cx="1964973" cy="384721"/>
          </a:xfrm>
          <a:prstGeom prst="rect">
            <a:avLst/>
          </a:prstGeom>
          <a:noFill/>
        </p:spPr>
        <p:txBody>
          <a:bodyPr wrap="square" rtlCol="0">
            <a:spAutoFit/>
          </a:bodyPr>
          <a:lstStyle/>
          <a:p>
            <a:r>
              <a:rPr lang="en-US" dirty="0"/>
              <a:t>Bird Island, MN</a:t>
            </a:r>
          </a:p>
        </p:txBody>
      </p:sp>
    </p:spTree>
    <p:extLst>
      <p:ext uri="{BB962C8B-B14F-4D97-AF65-F5344CB8AC3E}">
        <p14:creationId xmlns:p14="http://schemas.microsoft.com/office/powerpoint/2010/main" val="2473540581"/>
      </p:ext>
    </p:extLst>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a:extLst>
              <a:ext uri="{FF2B5EF4-FFF2-40B4-BE49-F238E27FC236}">
                <a16:creationId xmlns:a16="http://schemas.microsoft.com/office/drawing/2014/main" id="{11AFCE4E-ABD7-450A-85D4-05C653BA99EA}"/>
              </a:ext>
            </a:extLst>
          </p:cNvPr>
          <p:cNvSpPr>
            <a:spLocks noGrp="1" noRot="1" noChangeArrowheads="1"/>
          </p:cNvSpPr>
          <p:nvPr>
            <p:ph type="title"/>
          </p:nvPr>
        </p:nvSpPr>
        <p:spPr/>
        <p:txBody>
          <a:bodyPr/>
          <a:lstStyle/>
          <a:p>
            <a:pPr defTabSz="914400" eaLnBrk="1" hangingPunct="1">
              <a:defRPr/>
            </a:pPr>
            <a:r>
              <a:rPr lang="en-US" dirty="0">
                <a:effectLst/>
              </a:rPr>
              <a:t>Celebrating 100 Years of Service</a:t>
            </a:r>
            <a:endParaRPr lang="en-US" altLang="en-US" dirty="0">
              <a:solidFill>
                <a:schemeClr val="hlink"/>
              </a:solidFill>
            </a:endParaRPr>
          </a:p>
        </p:txBody>
      </p:sp>
      <p:sp>
        <p:nvSpPr>
          <p:cNvPr id="458755" name="Rectangle 3">
            <a:extLst>
              <a:ext uri="{FF2B5EF4-FFF2-40B4-BE49-F238E27FC236}">
                <a16:creationId xmlns:a16="http://schemas.microsoft.com/office/drawing/2014/main" id="{84EBB0B5-86FE-43F4-B16A-08A7B5B98152}"/>
              </a:ext>
            </a:extLst>
          </p:cNvPr>
          <p:cNvSpPr>
            <a:spLocks noGrp="1" noChangeArrowheads="1"/>
          </p:cNvSpPr>
          <p:nvPr>
            <p:ph sz="half" idx="1"/>
          </p:nvPr>
        </p:nvSpPr>
        <p:spPr>
          <a:xfrm>
            <a:off x="479425" y="2286000"/>
            <a:ext cx="5235575" cy="4495800"/>
          </a:xfrm>
        </p:spPr>
        <p:txBody>
          <a:bodyPr/>
          <a:lstStyle/>
          <a:p>
            <a:pPr marL="0" indent="0" algn="ctr" defTabSz="914400" eaLnBrk="1" hangingPunct="1">
              <a:buFont typeface="Wingdings" panose="05000000000000000000" pitchFamily="2" charset="2"/>
              <a:buNone/>
              <a:defRPr/>
            </a:pPr>
            <a:r>
              <a:rPr lang="en-US" altLang="en-US" sz="2700" b="1" dirty="0">
                <a:solidFill>
                  <a:srgbClr val="FFFF00"/>
                </a:solidFill>
              </a:rPr>
              <a:t>Melvin Jones</a:t>
            </a:r>
          </a:p>
          <a:p>
            <a:pPr marL="342900" indent="-342900" defTabSz="914400" eaLnBrk="1" hangingPunct="1">
              <a:defRPr/>
            </a:pPr>
            <a:r>
              <a:rPr lang="en-US" altLang="en-US" sz="2000" dirty="0"/>
              <a:t>As a young man, made his home in Chicago and formed an insurance agency</a:t>
            </a:r>
          </a:p>
          <a:p>
            <a:pPr marL="342900" indent="-342900" defTabSz="914400" eaLnBrk="1" hangingPunct="1">
              <a:buFont typeface="Wingdings" panose="05000000000000000000" pitchFamily="2" charset="2"/>
              <a:buNone/>
              <a:defRPr/>
            </a:pPr>
            <a:endParaRPr lang="en-US" altLang="en-US" sz="2000" dirty="0"/>
          </a:p>
          <a:p>
            <a:pPr marL="342900" indent="-342900" defTabSz="914400" eaLnBrk="1" hangingPunct="1">
              <a:defRPr/>
            </a:pPr>
            <a:r>
              <a:rPr lang="en-US" altLang="en-US" sz="2000" dirty="0"/>
              <a:t>On June 7, 1917, he formed the </a:t>
            </a:r>
            <a:r>
              <a:rPr lang="en-US" altLang="en-US" sz="2000" b="1" dirty="0"/>
              <a:t>Association of Lions Clubs.</a:t>
            </a:r>
          </a:p>
          <a:p>
            <a:pPr marL="342900" indent="-342900" defTabSz="914400" eaLnBrk="1" hangingPunct="1">
              <a:buFont typeface="Wingdings" panose="05000000000000000000" pitchFamily="2" charset="2"/>
              <a:buNone/>
              <a:defRPr/>
            </a:pPr>
            <a:endParaRPr lang="en-US" altLang="en-US" sz="2000" b="1" dirty="0"/>
          </a:p>
          <a:p>
            <a:pPr marL="342900" indent="-342900" defTabSz="914400" eaLnBrk="1" hangingPunct="1">
              <a:defRPr/>
            </a:pPr>
            <a:r>
              <a:rPr lang="en-US" altLang="en-US" sz="2000" dirty="0"/>
              <a:t>22 Clubs from 9 states came together and began to organize throughout the United States and became International in 1920.</a:t>
            </a:r>
          </a:p>
        </p:txBody>
      </p:sp>
      <p:pic>
        <p:nvPicPr>
          <p:cNvPr id="87044" name="Picture 4" descr="MelvinJones">
            <a:extLst>
              <a:ext uri="{FF2B5EF4-FFF2-40B4-BE49-F238E27FC236}">
                <a16:creationId xmlns:a16="http://schemas.microsoft.com/office/drawing/2014/main" id="{E4E40011-2979-48AD-B023-543AEA4D6C2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96000" y="2438400"/>
            <a:ext cx="3116263" cy="3821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6" name="Rectangle 4">
            <a:extLst>
              <a:ext uri="{FF2B5EF4-FFF2-40B4-BE49-F238E27FC236}">
                <a16:creationId xmlns:a16="http://schemas.microsoft.com/office/drawing/2014/main" id="{20C2638D-5116-4C07-BBC4-C523BA48236E}"/>
              </a:ext>
            </a:extLst>
          </p:cNvPr>
          <p:cNvSpPr>
            <a:spLocks noGrp="1" noRot="1" noChangeArrowheads="1"/>
          </p:cNvSpPr>
          <p:nvPr>
            <p:ph type="title" idx="4294967295"/>
          </p:nvPr>
        </p:nvSpPr>
        <p:spPr>
          <a:xfrm>
            <a:off x="479425" y="293688"/>
            <a:ext cx="8642350" cy="620712"/>
          </a:xfrm>
        </p:spPr>
        <p:txBody>
          <a:bodyPr lIns="95677" tIns="47843" rIns="95677" bIns="47843"/>
          <a:lstStyle/>
          <a:p>
            <a:pPr eaLnBrk="1" hangingPunct="1">
              <a:defRPr/>
            </a:pPr>
            <a:r>
              <a:rPr lang="en-US" altLang="en-US" sz="4300" b="0">
                <a:solidFill>
                  <a:srgbClr val="66FF33"/>
                </a:solidFill>
              </a:rPr>
              <a:t>Where Are the Lions</a:t>
            </a:r>
          </a:p>
        </p:txBody>
      </p:sp>
      <p:graphicFrame>
        <p:nvGraphicFramePr>
          <p:cNvPr id="582705" name="Group 49">
            <a:extLst>
              <a:ext uri="{FF2B5EF4-FFF2-40B4-BE49-F238E27FC236}">
                <a16:creationId xmlns:a16="http://schemas.microsoft.com/office/drawing/2014/main" id="{22C1A47E-E9D1-4873-B4C3-1A4577713BB3}"/>
              </a:ext>
            </a:extLst>
          </p:cNvPr>
          <p:cNvGraphicFramePr>
            <a:graphicFrameLocks noGrp="1"/>
          </p:cNvGraphicFramePr>
          <p:nvPr/>
        </p:nvGraphicFramePr>
        <p:xfrm>
          <a:off x="479425" y="1219200"/>
          <a:ext cx="8642350" cy="5984875"/>
        </p:xfrm>
        <a:graphic>
          <a:graphicData uri="http://schemas.openxmlformats.org/drawingml/2006/table">
            <a:tbl>
              <a:tblPr/>
              <a:tblGrid>
                <a:gridCol w="4854575">
                  <a:extLst>
                    <a:ext uri="{9D8B030D-6E8A-4147-A177-3AD203B41FA5}">
                      <a16:colId xmlns:a16="http://schemas.microsoft.com/office/drawing/2014/main" val="1341454023"/>
                    </a:ext>
                  </a:extLst>
                </a:gridCol>
                <a:gridCol w="1828800">
                  <a:extLst>
                    <a:ext uri="{9D8B030D-6E8A-4147-A177-3AD203B41FA5}">
                      <a16:colId xmlns:a16="http://schemas.microsoft.com/office/drawing/2014/main" val="3552681382"/>
                    </a:ext>
                  </a:extLst>
                </a:gridCol>
                <a:gridCol w="1958975">
                  <a:extLst>
                    <a:ext uri="{9D8B030D-6E8A-4147-A177-3AD203B41FA5}">
                      <a16:colId xmlns:a16="http://schemas.microsoft.com/office/drawing/2014/main" val="2122715911"/>
                    </a:ext>
                  </a:extLst>
                </a:gridCol>
              </a:tblGrid>
              <a:tr h="63963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endPar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endParaRP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400" b="1" i="0" u="none" strike="noStrike" cap="none" normalizeH="0" baseline="0">
                          <a:ln>
                            <a:noFill/>
                          </a:ln>
                          <a:solidFill>
                            <a:srgbClr val="FF0000"/>
                          </a:solidFill>
                          <a:effectLst>
                            <a:outerShdw blurRad="38100" dist="38100" dir="2700000" algn="tl">
                              <a:srgbClr val="000000"/>
                            </a:outerShdw>
                          </a:effectLst>
                          <a:latin typeface="Garamond" panose="02020404030301010803" pitchFamily="18" charset="0"/>
                        </a:rPr>
                        <a:t>Clubs</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400" b="1" i="0" u="none" strike="noStrike" cap="none" normalizeH="0" baseline="0">
                          <a:ln>
                            <a:noFill/>
                          </a:ln>
                          <a:solidFill>
                            <a:srgbClr val="FF0000"/>
                          </a:solidFill>
                          <a:effectLst>
                            <a:outerShdw blurRad="38100" dist="38100" dir="2700000" algn="tl">
                              <a:srgbClr val="000000"/>
                            </a:outerShdw>
                          </a:effectLst>
                          <a:latin typeface="Garamond" panose="02020404030301010803" pitchFamily="18" charset="0"/>
                        </a:rPr>
                        <a:t>Members</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35952413"/>
                  </a:ext>
                </a:extLst>
              </a:tr>
              <a:tr h="59391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US &amp; Affiliates</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11,607</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323,178</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08948088"/>
                  </a:ext>
                </a:extLst>
              </a:tr>
              <a:tr h="59391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Europe</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9,470</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251,321</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33770222"/>
                  </a:ext>
                </a:extLst>
              </a:tr>
              <a:tr h="59391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Orient &amp; SE Asia</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8,773</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319,961</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8215772"/>
                  </a:ext>
                </a:extLst>
              </a:tr>
              <a:tr h="59391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India, S. Asia, &amp; Middle East</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10,039</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341,442</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20416603"/>
                  </a:ext>
                </a:extLst>
              </a:tr>
              <a:tr h="59391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Mexico, Central &amp; South America</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4,044</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107,540</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37993146"/>
                  </a:ext>
                </a:extLst>
              </a:tr>
              <a:tr h="59391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Australia, NZ, &amp; S. Pacific</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1,919</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45,789</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14698649"/>
                  </a:ext>
                </a:extLst>
              </a:tr>
              <a:tr h="59391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Canada</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1,537</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36,176</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889762"/>
                  </a:ext>
                </a:extLst>
              </a:tr>
              <a:tr h="593916">
                <a:tc>
                  <a:txBody>
                    <a:body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China</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1,417</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48,955</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93303789"/>
                  </a:ext>
                </a:extLst>
              </a:tr>
              <a:tr h="593916">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Total</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47,390</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50000"/>
                        </a:lnSpc>
                        <a:spcBef>
                          <a:spcPct val="20000"/>
                        </a:spcBef>
                        <a:spcAft>
                          <a:spcPct val="0"/>
                        </a:spcAft>
                        <a:buClr>
                          <a:schemeClr val="hlink"/>
                        </a:buClr>
                        <a:buSzPct val="70000"/>
                        <a:buFont typeface="Wingdings" panose="05000000000000000000" pitchFamily="2" charset="2"/>
                        <a:buNone/>
                        <a:tabLst/>
                      </a:pPr>
                      <a:r>
                        <a:rPr kumimoji="0" lang="en-US" altLang="en-US" sz="2200" b="1"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1,425,795</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2942739"/>
                  </a:ext>
                </a:extLst>
              </a:tr>
            </a:tbl>
          </a:graphicData>
        </a:graphic>
      </p:graphicFrame>
    </p:spTree>
  </p:cSld>
  <p:clrMapOvr>
    <a:overrideClrMapping bg1="dk2" tx1="lt1" bg2="dk1" tx2="lt2" accent1="accent1" accent2="accent2" accent3="accent3" accent4="accent4" accent5="accent5" accent6="accent6" hlink="hlink" folHlink="folHlink"/>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a:extLst>
              <a:ext uri="{FF2B5EF4-FFF2-40B4-BE49-F238E27FC236}">
                <a16:creationId xmlns:a16="http://schemas.microsoft.com/office/drawing/2014/main" id="{5BB4AB59-1EB6-4FEA-B81D-D2BFF7683512}"/>
              </a:ext>
            </a:extLst>
          </p:cNvPr>
          <p:cNvSpPr>
            <a:spLocks noGrp="1" noChangeArrowheads="1"/>
          </p:cNvSpPr>
          <p:nvPr>
            <p:ph type="title" idx="4294967295"/>
          </p:nvPr>
        </p:nvSpPr>
        <p:spPr>
          <a:xfrm>
            <a:off x="479425" y="293688"/>
            <a:ext cx="8642350" cy="676275"/>
          </a:xfrm>
        </p:spPr>
        <p:txBody>
          <a:bodyPr lIns="96156" tIns="48081" rIns="96156" bIns="48081"/>
          <a:lstStyle/>
          <a:p>
            <a:pPr eaLnBrk="1" hangingPunct="1">
              <a:defRPr/>
            </a:pPr>
            <a:r>
              <a:rPr lang="en-US" altLang="en-US">
                <a:solidFill>
                  <a:srgbClr val="66FF33"/>
                </a:solidFill>
              </a:rPr>
              <a:t>Largest States</a:t>
            </a:r>
          </a:p>
        </p:txBody>
      </p:sp>
      <p:graphicFrame>
        <p:nvGraphicFramePr>
          <p:cNvPr id="584757" name="Group 53">
            <a:extLst>
              <a:ext uri="{FF2B5EF4-FFF2-40B4-BE49-F238E27FC236}">
                <a16:creationId xmlns:a16="http://schemas.microsoft.com/office/drawing/2014/main" id="{C7560EBB-7301-415A-82FD-50DD07F3E9ED}"/>
              </a:ext>
            </a:extLst>
          </p:cNvPr>
          <p:cNvGraphicFramePr>
            <a:graphicFrameLocks noGrp="1"/>
          </p:cNvGraphicFramePr>
          <p:nvPr/>
        </p:nvGraphicFramePr>
        <p:xfrm>
          <a:off x="479425" y="1447800"/>
          <a:ext cx="8642350" cy="5005389"/>
        </p:xfrm>
        <a:graphic>
          <a:graphicData uri="http://schemas.openxmlformats.org/drawingml/2006/table">
            <a:tbl>
              <a:tblPr/>
              <a:tblGrid>
                <a:gridCol w="2881313">
                  <a:extLst>
                    <a:ext uri="{9D8B030D-6E8A-4147-A177-3AD203B41FA5}">
                      <a16:colId xmlns:a16="http://schemas.microsoft.com/office/drawing/2014/main" val="2635754241"/>
                    </a:ext>
                  </a:extLst>
                </a:gridCol>
                <a:gridCol w="2879725">
                  <a:extLst>
                    <a:ext uri="{9D8B030D-6E8A-4147-A177-3AD203B41FA5}">
                      <a16:colId xmlns:a16="http://schemas.microsoft.com/office/drawing/2014/main" val="3151099819"/>
                    </a:ext>
                  </a:extLst>
                </a:gridCol>
                <a:gridCol w="2881312">
                  <a:extLst>
                    <a:ext uri="{9D8B030D-6E8A-4147-A177-3AD203B41FA5}">
                      <a16:colId xmlns:a16="http://schemas.microsoft.com/office/drawing/2014/main" val="1945979752"/>
                    </a:ext>
                  </a:extLst>
                </a:gridCol>
              </a:tblGrid>
              <a:tr h="548202">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30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3000" b="1" i="0" u="none" strike="noStrike" cap="none" normalizeH="0" baseline="0">
                          <a:ln>
                            <a:noFill/>
                          </a:ln>
                          <a:solidFill>
                            <a:srgbClr val="FF0000"/>
                          </a:solidFill>
                          <a:effectLst>
                            <a:outerShdw blurRad="38100" dist="38100" dir="2700000" algn="tl">
                              <a:srgbClr val="000000"/>
                            </a:outerShdw>
                          </a:effectLst>
                          <a:latin typeface="Garamond" panose="02020404030301010803" pitchFamily="18" charset="0"/>
                        </a:rPr>
                        <a:t>Clubs</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3000" b="1" i="0" u="none" strike="noStrike" cap="none" normalizeH="0" baseline="0">
                          <a:ln>
                            <a:noFill/>
                          </a:ln>
                          <a:solidFill>
                            <a:srgbClr val="FF0000"/>
                          </a:solidFill>
                          <a:effectLst>
                            <a:outerShdw blurRad="38100" dist="38100" dir="2700000" algn="tl">
                              <a:srgbClr val="000000"/>
                            </a:outerShdw>
                          </a:effectLst>
                          <a:latin typeface="Garamond" panose="02020404030301010803" pitchFamily="18" charset="0"/>
                        </a:rPr>
                        <a:t>Members</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55297449"/>
                  </a:ext>
                </a:extLst>
              </a:tr>
              <a:tr h="49524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Texas</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867</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25,585</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08380347"/>
                  </a:ext>
                </a:extLst>
              </a:tr>
              <a:tr h="49524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Pennsylvania</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693</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19,199</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86988134"/>
                  </a:ext>
                </a:extLst>
              </a:tr>
              <a:tr h="49524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California</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745</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20,772</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65120602"/>
                  </a:ext>
                </a:extLst>
              </a:tr>
              <a:tr h="49524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Wisconsin</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530</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18,049</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11626608"/>
                  </a:ext>
                </a:extLst>
              </a:tr>
              <a:tr h="49524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Illinois</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508</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14,761</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66475950"/>
                  </a:ext>
                </a:extLst>
              </a:tr>
              <a:tr h="49524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New York</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532</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14,940</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47294246"/>
                  </a:ext>
                </a:extLst>
              </a:tr>
              <a:tr h="49524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Ohio</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413</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11,901</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58296024"/>
                  </a:ext>
                </a:extLst>
              </a:tr>
              <a:tr h="49524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Michigan</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387</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10,630</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50903596"/>
                  </a:ext>
                </a:extLst>
              </a:tr>
              <a:tr h="495243">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Indiana</a:t>
                      </a:r>
                    </a:p>
                  </a:txBody>
                  <a:tcPr marL="91013" marR="91013" marT="45501" marB="455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386</a:t>
                      </a:r>
                    </a:p>
                  </a:txBody>
                  <a:tcPr marL="91013" marR="91013" marT="45501" marB="455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10,140</a:t>
                      </a:r>
                    </a:p>
                  </a:txBody>
                  <a:tcPr marL="91013" marR="91013" marT="45501" marB="455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01649558"/>
                  </a:ext>
                </a:extLst>
              </a:tr>
            </a:tbl>
          </a:graphicData>
        </a:graphic>
      </p:graphicFrame>
    </p:spTree>
  </p:cSld>
  <p:clrMapOvr>
    <a:overrideClrMapping bg1="dk2" tx1="lt1" bg2="dk1" tx2="lt2" accent1="accent1" accent2="accent2" accent3="accent3" accent4="accent4" accent5="accent5" accent6="accent6" hlink="hlink" folHlink="folHlink"/>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a:extLst>
              <a:ext uri="{FF2B5EF4-FFF2-40B4-BE49-F238E27FC236}">
                <a16:creationId xmlns:a16="http://schemas.microsoft.com/office/drawing/2014/main" id="{7437A1EE-E725-4B86-8C91-74C1ED1C5A08}"/>
              </a:ext>
            </a:extLst>
          </p:cNvPr>
          <p:cNvSpPr>
            <a:spLocks noGrp="1" noChangeArrowheads="1"/>
          </p:cNvSpPr>
          <p:nvPr>
            <p:ph type="title" idx="4294967295"/>
          </p:nvPr>
        </p:nvSpPr>
        <p:spPr>
          <a:xfrm>
            <a:off x="479425" y="293688"/>
            <a:ext cx="8642350" cy="739775"/>
          </a:xfrm>
        </p:spPr>
        <p:txBody>
          <a:bodyPr lIns="96156" tIns="48081" rIns="96156" bIns="48081"/>
          <a:lstStyle/>
          <a:p>
            <a:pPr eaLnBrk="1" hangingPunct="1">
              <a:defRPr/>
            </a:pPr>
            <a:r>
              <a:rPr lang="en-US" altLang="en-US">
                <a:solidFill>
                  <a:srgbClr val="66FF33"/>
                </a:solidFill>
              </a:rPr>
              <a:t>Southeast US</a:t>
            </a:r>
          </a:p>
        </p:txBody>
      </p:sp>
      <p:graphicFrame>
        <p:nvGraphicFramePr>
          <p:cNvPr id="586809" name="Group 57">
            <a:extLst>
              <a:ext uri="{FF2B5EF4-FFF2-40B4-BE49-F238E27FC236}">
                <a16:creationId xmlns:a16="http://schemas.microsoft.com/office/drawing/2014/main" id="{75FFF29E-75B0-4D0C-8813-329F2350A6DA}"/>
              </a:ext>
            </a:extLst>
          </p:cNvPr>
          <p:cNvGraphicFramePr>
            <a:graphicFrameLocks noGrp="1"/>
          </p:cNvGraphicFramePr>
          <p:nvPr/>
        </p:nvGraphicFramePr>
        <p:xfrm>
          <a:off x="479425" y="1295400"/>
          <a:ext cx="8359775" cy="5411788"/>
        </p:xfrm>
        <a:graphic>
          <a:graphicData uri="http://schemas.openxmlformats.org/drawingml/2006/table">
            <a:tbl>
              <a:tblPr/>
              <a:tblGrid>
                <a:gridCol w="3330575">
                  <a:extLst>
                    <a:ext uri="{9D8B030D-6E8A-4147-A177-3AD203B41FA5}">
                      <a16:colId xmlns:a16="http://schemas.microsoft.com/office/drawing/2014/main" val="922070399"/>
                    </a:ext>
                  </a:extLst>
                </a:gridCol>
                <a:gridCol w="2743200">
                  <a:extLst>
                    <a:ext uri="{9D8B030D-6E8A-4147-A177-3AD203B41FA5}">
                      <a16:colId xmlns:a16="http://schemas.microsoft.com/office/drawing/2014/main" val="274000390"/>
                    </a:ext>
                  </a:extLst>
                </a:gridCol>
                <a:gridCol w="2286000">
                  <a:extLst>
                    <a:ext uri="{9D8B030D-6E8A-4147-A177-3AD203B41FA5}">
                      <a16:colId xmlns:a16="http://schemas.microsoft.com/office/drawing/2014/main" val="2821302423"/>
                    </a:ext>
                  </a:extLst>
                </a:gridCol>
              </a:tblGrid>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endParaRP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rgbClr val="FF0000"/>
                          </a:solidFill>
                          <a:effectLst>
                            <a:outerShdw blurRad="38100" dist="38100" dir="2700000" algn="tl">
                              <a:srgbClr val="000000"/>
                            </a:outerShdw>
                          </a:effectLst>
                          <a:latin typeface="Garamond" panose="02020404030301010803" pitchFamily="18" charset="0"/>
                        </a:rPr>
                        <a:t>Clubs</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rgbClr val="FF0000"/>
                          </a:solidFill>
                          <a:effectLst>
                            <a:outerShdw blurRad="38100" dist="38100" dir="2700000" algn="tl">
                              <a:srgbClr val="000000"/>
                            </a:outerShdw>
                          </a:effectLst>
                          <a:latin typeface="Garamond" panose="02020404030301010803" pitchFamily="18" charset="0"/>
                        </a:rPr>
                        <a:t>Members</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27069859"/>
                  </a:ext>
                </a:extLst>
              </a:tr>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N. Carolina</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306</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6,356</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7481826"/>
                  </a:ext>
                </a:extLst>
              </a:tr>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Florida</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228</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5,540</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18182606"/>
                  </a:ext>
                </a:extLst>
              </a:tr>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Georgia</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218</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5,096</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99102357"/>
                  </a:ext>
                </a:extLst>
              </a:tr>
              <a:tr h="490538">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1" i="0" u="none" strike="noStrike" cap="none" normalizeH="0" baseline="0" dirty="0">
                          <a:ln>
                            <a:noFill/>
                          </a:ln>
                          <a:solidFill>
                            <a:srgbClr val="FFFF00"/>
                          </a:solidFill>
                          <a:effectLst>
                            <a:outerShdw blurRad="38100" dist="38100" dir="2700000" algn="tl">
                              <a:srgbClr val="000000"/>
                            </a:outerShdw>
                          </a:effectLst>
                          <a:latin typeface="Garamond" panose="02020404030301010803" pitchFamily="18" charset="0"/>
                        </a:rPr>
                        <a:t>Tennessee</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1" i="0" u="none" strike="noStrike" cap="none" normalizeH="0" baseline="0" dirty="0">
                          <a:ln>
                            <a:noFill/>
                          </a:ln>
                          <a:solidFill>
                            <a:srgbClr val="FFFF00"/>
                          </a:solidFill>
                          <a:effectLst>
                            <a:outerShdw blurRad="38100" dist="38100" dir="2700000" algn="tl">
                              <a:srgbClr val="000000"/>
                            </a:outerShdw>
                          </a:effectLst>
                          <a:latin typeface="Garamond" panose="02020404030301010803" pitchFamily="18" charset="0"/>
                        </a:rPr>
                        <a:t>208</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1" i="0" u="none" strike="noStrike" cap="none" normalizeH="0" baseline="0" dirty="0">
                          <a:ln>
                            <a:noFill/>
                          </a:ln>
                          <a:solidFill>
                            <a:srgbClr val="FFFF00"/>
                          </a:solidFill>
                          <a:effectLst>
                            <a:outerShdw blurRad="38100" dist="38100" dir="2700000" algn="tl">
                              <a:srgbClr val="000000"/>
                            </a:outerShdw>
                          </a:effectLst>
                          <a:latin typeface="Garamond" panose="02020404030301010803" pitchFamily="18" charset="0"/>
                        </a:rPr>
                        <a:t>4,992</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94857363"/>
                  </a:ext>
                </a:extLst>
              </a:tr>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Kentucky</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177</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4,723</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08157393"/>
                  </a:ext>
                </a:extLst>
              </a:tr>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Louisiana</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151</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4,313</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33785619"/>
                  </a:ext>
                </a:extLst>
              </a:tr>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S. Carolina</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138</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3,632</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97340168"/>
                  </a:ext>
                </a:extLst>
              </a:tr>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Arkansas</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125</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3,052</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15631946"/>
                  </a:ext>
                </a:extLst>
              </a:tr>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Alabama</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130</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3,108</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11397743"/>
                  </a:ext>
                </a:extLst>
              </a:tr>
              <a:tr h="492125">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a:ln>
                            <a:noFill/>
                          </a:ln>
                          <a:solidFill>
                            <a:schemeClr val="tx1"/>
                          </a:solidFill>
                          <a:effectLst>
                            <a:outerShdw blurRad="38100" dist="38100" dir="2700000" algn="tl">
                              <a:srgbClr val="000000"/>
                            </a:outerShdw>
                          </a:effectLst>
                          <a:latin typeface="Garamond" panose="02020404030301010803" pitchFamily="18" charset="0"/>
                        </a:rPr>
                        <a:t>Mississippi</a:t>
                      </a:r>
                    </a:p>
                  </a:txBody>
                  <a:tcPr marL="91013" marR="91013" marT="45506" marB="455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104</a:t>
                      </a:r>
                    </a:p>
                  </a:txBody>
                  <a:tcPr marL="91013" marR="91013" marT="45506" marB="455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966788">
                        <a:spcBef>
                          <a:spcPct val="20000"/>
                        </a:spcBef>
                        <a:buClr>
                          <a:schemeClr val="hlink"/>
                        </a:buClr>
                        <a:buSzPct val="70000"/>
                        <a:buFont typeface="Wingdings" panose="05000000000000000000" pitchFamily="2" charset="2"/>
                        <a:defRPr sz="3000">
                          <a:solidFill>
                            <a:schemeClr val="tx1"/>
                          </a:solidFill>
                          <a:effectLst>
                            <a:outerShdw blurRad="38100" dist="38100" dir="2700000" algn="tl">
                              <a:srgbClr val="000000"/>
                            </a:outerShdw>
                          </a:effectLst>
                          <a:latin typeface="Garamond" panose="02020404030301010803" pitchFamily="18" charset="0"/>
                        </a:defRPr>
                      </a:lvl1pPr>
                      <a:lvl2pPr marL="742950" indent="-285750" defTabSz="966788">
                        <a:spcBef>
                          <a:spcPct val="20000"/>
                        </a:spcBef>
                        <a:buClr>
                          <a:schemeClr val="accent2"/>
                        </a:buClr>
                        <a:buSzPct val="70000"/>
                        <a:buFont typeface="Wingdings" panose="05000000000000000000" pitchFamily="2" charset="2"/>
                        <a:defRPr sz="2600">
                          <a:solidFill>
                            <a:schemeClr val="tx1"/>
                          </a:solidFill>
                          <a:effectLst>
                            <a:outerShdw blurRad="38100" dist="38100" dir="2700000" algn="tl">
                              <a:srgbClr val="000000"/>
                            </a:outerShdw>
                          </a:effectLst>
                          <a:latin typeface="Garamond" panose="02020404030301010803" pitchFamily="18" charset="0"/>
                        </a:defRPr>
                      </a:lvl2pPr>
                      <a:lvl3pPr marL="1143000" indent="-228600" defTabSz="966788">
                        <a:spcBef>
                          <a:spcPct val="20000"/>
                        </a:spcBef>
                        <a:buClr>
                          <a:schemeClr val="tx2"/>
                        </a:buClr>
                        <a:buSzPct val="70000"/>
                        <a:buFont typeface="Wingdings" panose="05000000000000000000" pitchFamily="2" charset="2"/>
                        <a:defRPr sz="2100">
                          <a:solidFill>
                            <a:schemeClr val="tx1"/>
                          </a:solidFill>
                          <a:effectLst>
                            <a:outerShdw blurRad="38100" dist="38100" dir="2700000" algn="tl">
                              <a:srgbClr val="000000"/>
                            </a:outerShdw>
                          </a:effectLst>
                          <a:latin typeface="Garamond" panose="02020404030301010803" pitchFamily="18" charset="0"/>
                        </a:defRPr>
                      </a:lvl3pPr>
                      <a:lvl4pPr marL="1598613" indent="-227013" defTabSz="966788">
                        <a:spcBef>
                          <a:spcPct val="20000"/>
                        </a:spcBef>
                        <a:buClr>
                          <a:schemeClr val="accent2"/>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4pPr>
                      <a:lvl5pPr marL="2057400" indent="-228600" defTabSz="966788">
                        <a:spcBef>
                          <a:spcPct val="20000"/>
                        </a:spcBef>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5pPr>
                      <a:lvl6pPr marL="25146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6pPr>
                      <a:lvl7pPr marL="29718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7pPr>
                      <a:lvl8pPr marL="34290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8pPr>
                      <a:lvl9pPr marL="3886200" indent="-228600" defTabSz="966788" fontAlgn="base">
                        <a:spcBef>
                          <a:spcPct val="20000"/>
                        </a:spcBef>
                        <a:spcAft>
                          <a:spcPct val="0"/>
                        </a:spcAft>
                        <a:buClr>
                          <a:schemeClr val="hlink"/>
                        </a:buClr>
                        <a:buSzPct val="70000"/>
                        <a:buFont typeface="Wingdings" panose="05000000000000000000" pitchFamily="2" charset="2"/>
                        <a:defRPr sz="1900">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66788"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2400" b="0" i="0" u="none" strike="noStrike" cap="none" normalizeH="0" baseline="0" dirty="0">
                          <a:ln>
                            <a:noFill/>
                          </a:ln>
                          <a:solidFill>
                            <a:schemeClr val="tx1"/>
                          </a:solidFill>
                          <a:effectLst>
                            <a:outerShdw blurRad="38100" dist="38100" dir="2700000" algn="tl">
                              <a:srgbClr val="000000"/>
                            </a:outerShdw>
                          </a:effectLst>
                          <a:latin typeface="Garamond" panose="02020404030301010803" pitchFamily="18" charset="0"/>
                        </a:rPr>
                        <a:t>2,310</a:t>
                      </a:r>
                    </a:p>
                  </a:txBody>
                  <a:tcPr marL="91013" marR="91013" marT="45506" marB="455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036429"/>
                  </a:ext>
                </a:extLst>
              </a:tr>
            </a:tbl>
          </a:graphicData>
        </a:graphic>
      </p:graphicFrame>
    </p:spTree>
  </p:cSld>
  <p:clrMapOvr>
    <a:overrideClrMapping bg1="dk2" tx1="lt1" bg2="dk1" tx2="lt2" accent1="accent1" accent2="accent2" accent3="accent3" accent4="accent4" accent5="accent5" accent6="accent6" hlink="hlink" folHlink="folHlink"/>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47716E6C-8AC4-4B40-8CF0-66F959F0603A}"/>
              </a:ext>
            </a:extLst>
          </p:cNvPr>
          <p:cNvSpPr>
            <a:spLocks noGrp="1" noRot="1" noChangeArrowheads="1"/>
          </p:cNvSpPr>
          <p:nvPr>
            <p:ph type="title"/>
          </p:nvPr>
        </p:nvSpPr>
        <p:spPr/>
        <p:txBody>
          <a:bodyPr/>
          <a:lstStyle/>
          <a:p>
            <a:pPr eaLnBrk="1" hangingPunct="1">
              <a:defRPr/>
            </a:pPr>
            <a:r>
              <a:rPr lang="en-US" altLang="en-US">
                <a:solidFill>
                  <a:schemeClr val="hlink"/>
                </a:solidFill>
              </a:rPr>
              <a:t>Tennessee Multiple District 12</a:t>
            </a:r>
          </a:p>
        </p:txBody>
      </p:sp>
      <p:sp>
        <p:nvSpPr>
          <p:cNvPr id="79875" name="Rectangle 3">
            <a:extLst>
              <a:ext uri="{FF2B5EF4-FFF2-40B4-BE49-F238E27FC236}">
                <a16:creationId xmlns:a16="http://schemas.microsoft.com/office/drawing/2014/main" id="{6B3A4A14-47AE-4537-A327-0A40BBA14970}"/>
              </a:ext>
            </a:extLst>
          </p:cNvPr>
          <p:cNvSpPr>
            <a:spLocks noGrp="1" noChangeArrowheads="1"/>
          </p:cNvSpPr>
          <p:nvPr>
            <p:ph type="body" idx="1"/>
          </p:nvPr>
        </p:nvSpPr>
        <p:spPr/>
        <p:txBody>
          <a:bodyPr/>
          <a:lstStyle/>
          <a:p>
            <a:pPr eaLnBrk="1" hangingPunct="1">
              <a:buFont typeface="Wingdings" panose="05000000000000000000" pitchFamily="2" charset="2"/>
              <a:buNone/>
              <a:defRPr/>
            </a:pPr>
            <a:r>
              <a:rPr lang="en-US" altLang="en-US" sz="3000"/>
              <a:t>Growth of Lionism changed the State of Tennessee from a single district into five sub-districts.  </a:t>
            </a:r>
          </a:p>
          <a:p>
            <a:pPr eaLnBrk="1" hangingPunct="1">
              <a:buFont typeface="Wingdings" panose="05000000000000000000" pitchFamily="2" charset="2"/>
              <a:buNone/>
              <a:defRPr/>
            </a:pPr>
            <a:r>
              <a:rPr lang="en-US" altLang="en-US" sz="3000"/>
              <a:t>A sub-district must have a minimum of 35 clubs and 1,250 members.</a:t>
            </a:r>
          </a:p>
          <a:p>
            <a:pPr eaLnBrk="1" hangingPunct="1">
              <a:buFont typeface="Wingdings" panose="05000000000000000000" pitchFamily="2" charset="2"/>
              <a:buNone/>
              <a:defRPr/>
            </a:pPr>
            <a:endParaRPr lang="en-US" altLang="en-US" sz="1700"/>
          </a:p>
          <a:p>
            <a:pPr eaLnBrk="1" hangingPunct="1">
              <a:buFont typeface="Wingdings" panose="05000000000000000000" pitchFamily="2" charset="2"/>
              <a:buNone/>
              <a:defRPr/>
            </a:pPr>
            <a:r>
              <a:rPr lang="en-US" altLang="en-US" sz="2500"/>
              <a:t>1918 – 1941      One District     Single District 12</a:t>
            </a:r>
          </a:p>
          <a:p>
            <a:pPr eaLnBrk="1" hangingPunct="1">
              <a:buFont typeface="Wingdings" panose="05000000000000000000" pitchFamily="2" charset="2"/>
              <a:buNone/>
              <a:defRPr/>
            </a:pPr>
            <a:r>
              <a:rPr lang="en-US" altLang="en-US" sz="2500"/>
              <a:t>1941 – 1947      Two Districts    12-E and 12-W</a:t>
            </a:r>
          </a:p>
          <a:p>
            <a:pPr eaLnBrk="1" hangingPunct="1">
              <a:buFont typeface="Wingdings" panose="05000000000000000000" pitchFamily="2" charset="2"/>
              <a:buNone/>
              <a:defRPr/>
            </a:pPr>
            <a:r>
              <a:rPr lang="en-US" altLang="en-US" sz="2500"/>
              <a:t>1947 – 1955      Three Districts  12-E, 12-M &amp; 12-W</a:t>
            </a:r>
          </a:p>
          <a:p>
            <a:pPr eaLnBrk="1" hangingPunct="1">
              <a:buFont typeface="Wingdings" panose="05000000000000000000" pitchFamily="2" charset="2"/>
              <a:buNone/>
              <a:defRPr/>
            </a:pPr>
            <a:r>
              <a:rPr lang="en-US" altLang="en-US" sz="2500"/>
              <a:t>1955 – 1986       Four Districts   12-L, 12-I, 12-O &amp; 12-N</a:t>
            </a:r>
          </a:p>
          <a:p>
            <a:pPr eaLnBrk="1" hangingPunct="1">
              <a:buFont typeface="Wingdings" panose="05000000000000000000" pitchFamily="2" charset="2"/>
              <a:buNone/>
              <a:defRPr/>
            </a:pPr>
            <a:r>
              <a:rPr lang="en-US" altLang="en-US" sz="2500"/>
              <a:t>1986 – Present   Five Districts    12-L, 12-I, 12-O, 12-N &amp; 12-S</a:t>
            </a:r>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a:extLst>
              <a:ext uri="{FF2B5EF4-FFF2-40B4-BE49-F238E27FC236}">
                <a16:creationId xmlns:a16="http://schemas.microsoft.com/office/drawing/2014/main" id="{D5208817-77A3-4549-BAF7-CFC1B7A3543C}"/>
              </a:ext>
            </a:extLst>
          </p:cNvPr>
          <p:cNvSpPr>
            <a:spLocks noGrp="1" noRot="1" noChangeArrowheads="1"/>
          </p:cNvSpPr>
          <p:nvPr>
            <p:ph type="title"/>
          </p:nvPr>
        </p:nvSpPr>
        <p:spPr/>
        <p:txBody>
          <a:bodyPr/>
          <a:lstStyle/>
          <a:p>
            <a:pPr eaLnBrk="1" hangingPunct="1">
              <a:defRPr/>
            </a:pPr>
            <a:r>
              <a:rPr lang="en-US" altLang="en-US"/>
              <a:t>18 Counties in District 12-O</a:t>
            </a:r>
          </a:p>
        </p:txBody>
      </p:sp>
      <p:sp>
        <p:nvSpPr>
          <p:cNvPr id="600067" name="Rectangle 3">
            <a:extLst>
              <a:ext uri="{FF2B5EF4-FFF2-40B4-BE49-F238E27FC236}">
                <a16:creationId xmlns:a16="http://schemas.microsoft.com/office/drawing/2014/main" id="{8BD2F862-1E18-4252-B811-0DC6742F4B44}"/>
              </a:ext>
            </a:extLst>
          </p:cNvPr>
          <p:cNvSpPr>
            <a:spLocks noGrp="1" noChangeArrowheads="1"/>
          </p:cNvSpPr>
          <p:nvPr>
            <p:ph type="body" sz="half" idx="2"/>
          </p:nvPr>
        </p:nvSpPr>
        <p:spPr>
          <a:xfrm>
            <a:off x="4879975" y="2600325"/>
            <a:ext cx="4241800" cy="3251200"/>
          </a:xfrm>
        </p:spPr>
        <p:txBody>
          <a:bodyPr/>
          <a:lstStyle/>
          <a:p>
            <a:pPr eaLnBrk="1" hangingPunct="1">
              <a:lnSpc>
                <a:spcPct val="90000"/>
              </a:lnSpc>
              <a:buFont typeface="Wingdings" panose="05000000000000000000" pitchFamily="2" charset="2"/>
              <a:buNone/>
              <a:defRPr/>
            </a:pPr>
            <a:r>
              <a:rPr lang="en-US" altLang="en-US" sz="3000" b="1">
                <a:solidFill>
                  <a:srgbClr val="FFFF00"/>
                </a:solidFill>
              </a:rPr>
              <a:t>Region I</a:t>
            </a:r>
          </a:p>
          <a:p>
            <a:pPr eaLnBrk="1" hangingPunct="1">
              <a:lnSpc>
                <a:spcPct val="90000"/>
              </a:lnSpc>
              <a:buFont typeface="Wingdings" panose="05000000000000000000" pitchFamily="2" charset="2"/>
              <a:buNone/>
              <a:defRPr/>
            </a:pPr>
            <a:endParaRPr lang="en-US" altLang="en-US" sz="3000">
              <a:solidFill>
                <a:srgbClr val="FFFF00"/>
              </a:solidFill>
            </a:endParaRPr>
          </a:p>
          <a:p>
            <a:pPr eaLnBrk="1" hangingPunct="1">
              <a:lnSpc>
                <a:spcPct val="90000"/>
              </a:lnSpc>
              <a:buFont typeface="Wingdings" panose="05000000000000000000" pitchFamily="2" charset="2"/>
              <a:buNone/>
              <a:defRPr/>
            </a:pPr>
            <a:endParaRPr lang="en-US" altLang="en-US" sz="2600"/>
          </a:p>
          <a:p>
            <a:pPr eaLnBrk="1" hangingPunct="1">
              <a:lnSpc>
                <a:spcPct val="90000"/>
              </a:lnSpc>
              <a:buFont typeface="Wingdings" panose="05000000000000000000" pitchFamily="2" charset="2"/>
              <a:buNone/>
              <a:defRPr/>
            </a:pPr>
            <a:r>
              <a:rPr lang="en-US" altLang="en-US" sz="3000" b="1">
                <a:solidFill>
                  <a:srgbClr val="02FC1A"/>
                </a:solidFill>
              </a:rPr>
              <a:t>Region II</a:t>
            </a:r>
          </a:p>
          <a:p>
            <a:pPr eaLnBrk="1" hangingPunct="1">
              <a:lnSpc>
                <a:spcPct val="90000"/>
              </a:lnSpc>
              <a:buFont typeface="Wingdings" panose="05000000000000000000" pitchFamily="2" charset="2"/>
              <a:buNone/>
              <a:defRPr/>
            </a:pPr>
            <a:endParaRPr lang="en-US" altLang="en-US" sz="2600"/>
          </a:p>
          <a:p>
            <a:pPr eaLnBrk="1" hangingPunct="1">
              <a:lnSpc>
                <a:spcPct val="90000"/>
              </a:lnSpc>
              <a:buFont typeface="Wingdings" panose="05000000000000000000" pitchFamily="2" charset="2"/>
              <a:buNone/>
              <a:defRPr/>
            </a:pPr>
            <a:endParaRPr lang="en-US" altLang="en-US" sz="2600"/>
          </a:p>
          <a:p>
            <a:pPr eaLnBrk="1" hangingPunct="1">
              <a:lnSpc>
                <a:spcPct val="90000"/>
              </a:lnSpc>
              <a:buFont typeface="Wingdings" panose="05000000000000000000" pitchFamily="2" charset="2"/>
              <a:buNone/>
              <a:defRPr/>
            </a:pPr>
            <a:r>
              <a:rPr lang="en-US" altLang="en-US" sz="2600" b="1">
                <a:solidFill>
                  <a:srgbClr val="FFCC00"/>
                </a:solidFill>
              </a:rPr>
              <a:t>Region III</a:t>
            </a:r>
          </a:p>
        </p:txBody>
      </p:sp>
      <p:pic>
        <p:nvPicPr>
          <p:cNvPr id="102404" name="Picture 4" descr="regions">
            <a:extLst>
              <a:ext uri="{FF2B5EF4-FFF2-40B4-BE49-F238E27FC236}">
                <a16:creationId xmlns:a16="http://schemas.microsoft.com/office/drawing/2014/main" id="{3A898EAD-2B34-4CE9-A0F2-51E5CF871F6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65163" y="2112963"/>
            <a:ext cx="3917950" cy="4064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05" name="Picture 5" descr="regions">
            <a:extLst>
              <a:ext uri="{FF2B5EF4-FFF2-40B4-BE49-F238E27FC236}">
                <a16:creationId xmlns:a16="http://schemas.microsoft.com/office/drawing/2014/main" id="{FCAC1D2E-794F-4FAB-9E1A-2DE1FEF274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763" y="2112963"/>
            <a:ext cx="3919537"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101" name="Rectangle 13">
            <a:extLst>
              <a:ext uri="{FF2B5EF4-FFF2-40B4-BE49-F238E27FC236}">
                <a16:creationId xmlns:a16="http://schemas.microsoft.com/office/drawing/2014/main" id="{DE484A21-25C8-4735-804E-E7205C28D3D0}"/>
              </a:ext>
            </a:extLst>
          </p:cNvPr>
          <p:cNvSpPr>
            <a:spLocks noGrp="1" noRot="1" noChangeArrowheads="1"/>
          </p:cNvSpPr>
          <p:nvPr>
            <p:ph type="title"/>
          </p:nvPr>
        </p:nvSpPr>
        <p:spPr>
          <a:xfrm>
            <a:off x="479425" y="325438"/>
            <a:ext cx="8642350" cy="925512"/>
          </a:xfrm>
        </p:spPr>
        <p:txBody>
          <a:bodyPr/>
          <a:lstStyle/>
          <a:p>
            <a:pPr eaLnBrk="1" hangingPunct="1">
              <a:defRPr/>
            </a:pPr>
            <a:r>
              <a:rPr lang="en-US" altLang="en-US" b="0">
                <a:solidFill>
                  <a:srgbClr val="FFFF00"/>
                </a:solidFill>
              </a:rPr>
              <a:t>Region I Organization</a:t>
            </a:r>
          </a:p>
        </p:txBody>
      </p:sp>
      <p:pic>
        <p:nvPicPr>
          <p:cNvPr id="103427" name="Picture 14" descr="regions">
            <a:extLst>
              <a:ext uri="{FF2B5EF4-FFF2-40B4-BE49-F238E27FC236}">
                <a16:creationId xmlns:a16="http://schemas.microsoft.com/office/drawing/2014/main" id="{E1ACDF01-D61E-4F3F-97BD-E8C41D46A9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388" y="2438400"/>
            <a:ext cx="2419350" cy="250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TextBox 3">
            <a:extLst>
              <a:ext uri="{FF2B5EF4-FFF2-40B4-BE49-F238E27FC236}">
                <a16:creationId xmlns:a16="http://schemas.microsoft.com/office/drawing/2014/main" id="{0D5C8070-A2CF-40BC-9B1C-786539E0A104}"/>
              </a:ext>
            </a:extLst>
          </p:cNvPr>
          <p:cNvSpPr txBox="1">
            <a:spLocks noChangeArrowheads="1"/>
          </p:cNvSpPr>
          <p:nvPr/>
        </p:nvSpPr>
        <p:spPr bwMode="auto">
          <a:xfrm>
            <a:off x="3581400" y="1752600"/>
            <a:ext cx="5486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Garamond" panose="02020404030301010803" pitchFamily="18" charset="0"/>
              </a:defRPr>
            </a:lvl1pPr>
            <a:lvl2pPr marL="742950" indent="-285750">
              <a:defRPr sz="1900">
                <a:solidFill>
                  <a:schemeClr val="tx1"/>
                </a:solidFill>
                <a:latin typeface="Garamond" panose="02020404030301010803" pitchFamily="18" charset="0"/>
              </a:defRPr>
            </a:lvl2pPr>
            <a:lvl3pPr marL="1143000" indent="-228600">
              <a:defRPr sz="1900">
                <a:solidFill>
                  <a:schemeClr val="tx1"/>
                </a:solidFill>
                <a:latin typeface="Garamond" panose="02020404030301010803" pitchFamily="18" charset="0"/>
              </a:defRPr>
            </a:lvl3pPr>
            <a:lvl4pPr marL="1600200" indent="-228600">
              <a:defRPr sz="1900">
                <a:solidFill>
                  <a:schemeClr val="tx1"/>
                </a:solidFill>
                <a:latin typeface="Garamond" panose="02020404030301010803" pitchFamily="18" charset="0"/>
              </a:defRPr>
            </a:lvl4pPr>
            <a:lvl5pPr marL="2057400" indent="-228600">
              <a:defRPr sz="1900">
                <a:solidFill>
                  <a:schemeClr val="tx1"/>
                </a:solidFill>
                <a:latin typeface="Garamond" panose="02020404030301010803" pitchFamily="18" charset="0"/>
              </a:defRPr>
            </a:lvl5pPr>
            <a:lvl6pPr marL="2514600" indent="-228600" eaLnBrk="0" fontAlgn="base" hangingPunct="0">
              <a:spcBef>
                <a:spcPct val="0"/>
              </a:spcBef>
              <a:spcAft>
                <a:spcPct val="0"/>
              </a:spcAft>
              <a:defRPr sz="1900">
                <a:solidFill>
                  <a:schemeClr val="tx1"/>
                </a:solidFill>
                <a:latin typeface="Garamond" panose="02020404030301010803" pitchFamily="18" charset="0"/>
              </a:defRPr>
            </a:lvl6pPr>
            <a:lvl7pPr marL="2971800" indent="-228600" eaLnBrk="0" fontAlgn="base" hangingPunct="0">
              <a:spcBef>
                <a:spcPct val="0"/>
              </a:spcBef>
              <a:spcAft>
                <a:spcPct val="0"/>
              </a:spcAft>
              <a:defRPr sz="1900">
                <a:solidFill>
                  <a:schemeClr val="tx1"/>
                </a:solidFill>
                <a:latin typeface="Garamond" panose="02020404030301010803" pitchFamily="18" charset="0"/>
              </a:defRPr>
            </a:lvl7pPr>
            <a:lvl8pPr marL="3429000" indent="-228600" eaLnBrk="0" fontAlgn="base" hangingPunct="0">
              <a:spcBef>
                <a:spcPct val="0"/>
              </a:spcBef>
              <a:spcAft>
                <a:spcPct val="0"/>
              </a:spcAft>
              <a:defRPr sz="1900">
                <a:solidFill>
                  <a:schemeClr val="tx1"/>
                </a:solidFill>
                <a:latin typeface="Garamond" panose="02020404030301010803" pitchFamily="18" charset="0"/>
              </a:defRPr>
            </a:lvl8pPr>
            <a:lvl9pPr marL="3886200" indent="-228600" eaLnBrk="0" fontAlgn="base" hangingPunct="0">
              <a:spcBef>
                <a:spcPct val="0"/>
              </a:spcBef>
              <a:spcAft>
                <a:spcPct val="0"/>
              </a:spcAft>
              <a:defRPr sz="1900">
                <a:solidFill>
                  <a:schemeClr val="tx1"/>
                </a:solidFill>
                <a:latin typeface="Garamond" panose="02020404030301010803" pitchFamily="18" charset="0"/>
              </a:defRPr>
            </a:lvl9pPr>
          </a:lstStyle>
          <a:p>
            <a:r>
              <a:rPr lang="en-US" altLang="en-US" sz="2400"/>
              <a:t>Clay County –           Celina (20)</a:t>
            </a:r>
          </a:p>
          <a:p>
            <a:r>
              <a:rPr lang="en-US" altLang="en-US" sz="2400"/>
              <a:t>Pickett County –        Byrdstown (14)</a:t>
            </a:r>
          </a:p>
          <a:p>
            <a:r>
              <a:rPr lang="en-US" altLang="en-US" sz="2400"/>
              <a:t>Overton County –     Overton (17)</a:t>
            </a:r>
          </a:p>
          <a:p>
            <a:r>
              <a:rPr lang="en-US" altLang="en-US" sz="2400"/>
              <a:t>Fentress County –      Jamestown (6)</a:t>
            </a:r>
          </a:p>
          <a:p>
            <a:r>
              <a:rPr lang="en-US" altLang="en-US" sz="2400"/>
              <a:t>Putnam County –       Cookeville (22)</a:t>
            </a:r>
          </a:p>
          <a:p>
            <a:r>
              <a:rPr lang="en-US" altLang="en-US" sz="2400"/>
              <a:t>                                  Cookeville Noon (28)</a:t>
            </a:r>
          </a:p>
          <a:p>
            <a:r>
              <a:rPr lang="en-US" altLang="en-US" sz="2400"/>
              <a:t>                                  Algood (20)</a:t>
            </a:r>
          </a:p>
          <a:p>
            <a:r>
              <a:rPr lang="en-US" altLang="en-US" sz="2400"/>
              <a:t>                                  Monterey (20)</a:t>
            </a:r>
          </a:p>
          <a:p>
            <a:r>
              <a:rPr lang="en-US" altLang="en-US" sz="2400"/>
              <a:t>                                  TTU (14)</a:t>
            </a:r>
          </a:p>
          <a:p>
            <a:r>
              <a:rPr lang="en-US" altLang="en-US" sz="2400"/>
              <a:t>White County –         White County (10)</a:t>
            </a:r>
          </a:p>
          <a:p>
            <a:r>
              <a:rPr lang="en-US" altLang="en-US" sz="2400"/>
              <a:t>Cumberland County – Crossville (12)</a:t>
            </a:r>
          </a:p>
          <a:p>
            <a:r>
              <a:rPr lang="en-US" altLang="en-US" sz="2400"/>
              <a:t>                                    Fairfield Glade (95)</a:t>
            </a:r>
          </a:p>
          <a:p>
            <a:endParaRPr lang="en-US" altLang="en-US" sz="2400"/>
          </a:p>
          <a:p>
            <a:r>
              <a:rPr lang="en-US" altLang="en-US" sz="2400"/>
              <a:t>Bledsoe – No Club</a:t>
            </a:r>
          </a:p>
          <a:p>
            <a:r>
              <a:rPr lang="en-US" altLang="en-US" sz="2400"/>
              <a:t>Van Buren – No Club</a:t>
            </a:r>
          </a:p>
        </p:txBody>
      </p:sp>
      <p:cxnSp>
        <p:nvCxnSpPr>
          <p:cNvPr id="10" name="Straight Arrow Connector 9">
            <a:extLst>
              <a:ext uri="{FF2B5EF4-FFF2-40B4-BE49-F238E27FC236}">
                <a16:creationId xmlns:a16="http://schemas.microsoft.com/office/drawing/2014/main" id="{A69A7A34-163F-474F-BEA9-484761EE1859}"/>
              </a:ext>
            </a:extLst>
          </p:cNvPr>
          <p:cNvCxnSpPr/>
          <p:nvPr/>
        </p:nvCxnSpPr>
        <p:spPr bwMode="auto">
          <a:xfrm flipH="1">
            <a:off x="2057400" y="3200400"/>
            <a:ext cx="838200" cy="0"/>
          </a:xfrm>
          <a:prstGeom prst="straightConnector1">
            <a:avLst/>
          </a:prstGeom>
          <a:ln w="28575">
            <a:solidFill>
              <a:srgbClr val="FF0000"/>
            </a:solidFill>
            <a:headEnd type="none" w="med" len="med"/>
            <a:tailEnd type="triangle"/>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Tree>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25" name="Rectangle 13">
            <a:extLst>
              <a:ext uri="{FF2B5EF4-FFF2-40B4-BE49-F238E27FC236}">
                <a16:creationId xmlns:a16="http://schemas.microsoft.com/office/drawing/2014/main" id="{9285501D-4926-4C91-985D-1BD81902A9A0}"/>
              </a:ext>
            </a:extLst>
          </p:cNvPr>
          <p:cNvSpPr>
            <a:spLocks noGrp="1" noRot="1" noChangeArrowheads="1"/>
          </p:cNvSpPr>
          <p:nvPr>
            <p:ph type="title"/>
          </p:nvPr>
        </p:nvSpPr>
        <p:spPr>
          <a:xfrm>
            <a:off x="479425" y="293688"/>
            <a:ext cx="8642350" cy="925512"/>
          </a:xfrm>
        </p:spPr>
        <p:txBody>
          <a:bodyPr/>
          <a:lstStyle/>
          <a:p>
            <a:pPr eaLnBrk="1" hangingPunct="1">
              <a:defRPr/>
            </a:pPr>
            <a:r>
              <a:rPr lang="en-US" altLang="en-US" b="0">
                <a:solidFill>
                  <a:srgbClr val="9EFE6E"/>
                </a:solidFill>
              </a:rPr>
              <a:t>Region II Organization</a:t>
            </a:r>
          </a:p>
        </p:txBody>
      </p:sp>
      <p:pic>
        <p:nvPicPr>
          <p:cNvPr id="104451" name="Picture 14" descr="regions">
            <a:extLst>
              <a:ext uri="{FF2B5EF4-FFF2-40B4-BE49-F238E27FC236}">
                <a16:creationId xmlns:a16="http://schemas.microsoft.com/office/drawing/2014/main" id="{E5DECE82-F4E5-4A3A-AFC1-69543950AA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425" y="1951038"/>
            <a:ext cx="2420938" cy="250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2" name="Line 15">
            <a:extLst>
              <a:ext uri="{FF2B5EF4-FFF2-40B4-BE49-F238E27FC236}">
                <a16:creationId xmlns:a16="http://schemas.microsoft.com/office/drawing/2014/main" id="{4F9BC030-209E-4C49-874F-AED00AAA87C0}"/>
              </a:ext>
            </a:extLst>
          </p:cNvPr>
          <p:cNvSpPr>
            <a:spLocks noChangeShapeType="1"/>
          </p:cNvSpPr>
          <p:nvPr/>
        </p:nvSpPr>
        <p:spPr bwMode="auto">
          <a:xfrm flipH="1">
            <a:off x="2819400" y="3733800"/>
            <a:ext cx="685800"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3" name="TextBox 3">
            <a:extLst>
              <a:ext uri="{FF2B5EF4-FFF2-40B4-BE49-F238E27FC236}">
                <a16:creationId xmlns:a16="http://schemas.microsoft.com/office/drawing/2014/main" id="{15B5A661-4220-4960-AD86-F62577843A82}"/>
              </a:ext>
            </a:extLst>
          </p:cNvPr>
          <p:cNvSpPr txBox="1">
            <a:spLocks noChangeArrowheads="1"/>
          </p:cNvSpPr>
          <p:nvPr/>
        </p:nvSpPr>
        <p:spPr bwMode="auto">
          <a:xfrm>
            <a:off x="4267200" y="1600200"/>
            <a:ext cx="464820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Garamond" panose="02020404030301010803" pitchFamily="18" charset="0"/>
              </a:defRPr>
            </a:lvl1pPr>
            <a:lvl2pPr marL="742950" indent="-285750">
              <a:defRPr sz="1900">
                <a:solidFill>
                  <a:schemeClr val="tx1"/>
                </a:solidFill>
                <a:latin typeface="Garamond" panose="02020404030301010803" pitchFamily="18" charset="0"/>
              </a:defRPr>
            </a:lvl2pPr>
            <a:lvl3pPr marL="1143000" indent="-228600">
              <a:defRPr sz="1900">
                <a:solidFill>
                  <a:schemeClr val="tx1"/>
                </a:solidFill>
                <a:latin typeface="Garamond" panose="02020404030301010803" pitchFamily="18" charset="0"/>
              </a:defRPr>
            </a:lvl3pPr>
            <a:lvl4pPr marL="1600200" indent="-228600">
              <a:defRPr sz="1900">
                <a:solidFill>
                  <a:schemeClr val="tx1"/>
                </a:solidFill>
                <a:latin typeface="Garamond" panose="02020404030301010803" pitchFamily="18" charset="0"/>
              </a:defRPr>
            </a:lvl4pPr>
            <a:lvl5pPr marL="2057400" indent="-228600">
              <a:defRPr sz="1900">
                <a:solidFill>
                  <a:schemeClr val="tx1"/>
                </a:solidFill>
                <a:latin typeface="Garamond" panose="02020404030301010803" pitchFamily="18" charset="0"/>
              </a:defRPr>
            </a:lvl5pPr>
            <a:lvl6pPr marL="2514600" indent="-228600" eaLnBrk="0" fontAlgn="base" hangingPunct="0">
              <a:spcBef>
                <a:spcPct val="0"/>
              </a:spcBef>
              <a:spcAft>
                <a:spcPct val="0"/>
              </a:spcAft>
              <a:defRPr sz="1900">
                <a:solidFill>
                  <a:schemeClr val="tx1"/>
                </a:solidFill>
                <a:latin typeface="Garamond" panose="02020404030301010803" pitchFamily="18" charset="0"/>
              </a:defRPr>
            </a:lvl6pPr>
            <a:lvl7pPr marL="2971800" indent="-228600" eaLnBrk="0" fontAlgn="base" hangingPunct="0">
              <a:spcBef>
                <a:spcPct val="0"/>
              </a:spcBef>
              <a:spcAft>
                <a:spcPct val="0"/>
              </a:spcAft>
              <a:defRPr sz="1900">
                <a:solidFill>
                  <a:schemeClr val="tx1"/>
                </a:solidFill>
                <a:latin typeface="Garamond" panose="02020404030301010803" pitchFamily="18" charset="0"/>
              </a:defRPr>
            </a:lvl7pPr>
            <a:lvl8pPr marL="3429000" indent="-228600" eaLnBrk="0" fontAlgn="base" hangingPunct="0">
              <a:spcBef>
                <a:spcPct val="0"/>
              </a:spcBef>
              <a:spcAft>
                <a:spcPct val="0"/>
              </a:spcAft>
              <a:defRPr sz="1900">
                <a:solidFill>
                  <a:schemeClr val="tx1"/>
                </a:solidFill>
                <a:latin typeface="Garamond" panose="02020404030301010803" pitchFamily="18" charset="0"/>
              </a:defRPr>
            </a:lvl8pPr>
            <a:lvl9pPr marL="3886200" indent="-228600" eaLnBrk="0" fontAlgn="base" hangingPunct="0">
              <a:spcBef>
                <a:spcPct val="0"/>
              </a:spcBef>
              <a:spcAft>
                <a:spcPct val="0"/>
              </a:spcAft>
              <a:defRPr sz="1900">
                <a:solidFill>
                  <a:schemeClr val="tx1"/>
                </a:solidFill>
                <a:latin typeface="Garamond" panose="02020404030301010803" pitchFamily="18" charset="0"/>
              </a:defRPr>
            </a:lvl9pPr>
          </a:lstStyle>
          <a:p>
            <a:r>
              <a:rPr lang="en-US" altLang="en-US" sz="2200"/>
              <a:t>Rhea County –      Dayton (22)</a:t>
            </a:r>
          </a:p>
          <a:p>
            <a:r>
              <a:rPr lang="en-US" altLang="en-US" sz="2200"/>
              <a:t>                             Spring City (24)</a:t>
            </a:r>
          </a:p>
          <a:p>
            <a:endParaRPr lang="en-US" altLang="en-US" sz="2200"/>
          </a:p>
          <a:p>
            <a:r>
              <a:rPr lang="en-US" altLang="en-US" sz="2200"/>
              <a:t>Meigs County -      Meigs County (23)</a:t>
            </a:r>
          </a:p>
          <a:p>
            <a:endParaRPr lang="en-US" altLang="en-US" sz="2200"/>
          </a:p>
          <a:p>
            <a:r>
              <a:rPr lang="en-US" altLang="en-US" sz="2200"/>
              <a:t>McMinn County -  Athens (24)</a:t>
            </a:r>
          </a:p>
          <a:p>
            <a:r>
              <a:rPr lang="en-US" altLang="en-US" sz="2200"/>
              <a:t>                              Sweetwater (12)</a:t>
            </a:r>
          </a:p>
          <a:p>
            <a:r>
              <a:rPr lang="en-US" altLang="en-US" sz="2200"/>
              <a:t>                              Etowah (22)</a:t>
            </a:r>
          </a:p>
          <a:p>
            <a:r>
              <a:rPr lang="en-US" altLang="en-US" sz="2200"/>
              <a:t>                              Deleno (14)</a:t>
            </a:r>
          </a:p>
          <a:p>
            <a:r>
              <a:rPr lang="en-US" altLang="en-US" sz="2200"/>
              <a:t>                              Englewood (9)</a:t>
            </a:r>
          </a:p>
          <a:p>
            <a:endParaRPr lang="en-US" altLang="en-US" sz="2200"/>
          </a:p>
          <a:p>
            <a:r>
              <a:rPr lang="en-US" altLang="en-US" sz="2200"/>
              <a:t>Monroe County -   Madisonville (9)</a:t>
            </a:r>
          </a:p>
          <a:p>
            <a:endParaRPr lang="en-US" altLang="en-US" sz="2200"/>
          </a:p>
          <a:p>
            <a:r>
              <a:rPr lang="en-US" altLang="en-US" sz="2200"/>
              <a:t>Polk County -         Benton (15)</a:t>
            </a:r>
          </a:p>
          <a:p>
            <a:endParaRPr lang="en-US" altLang="en-US" sz="2200"/>
          </a:p>
          <a:p>
            <a:r>
              <a:rPr lang="en-US" altLang="en-US" sz="2200"/>
              <a:t>Bradley -                 Cleveland (31)</a:t>
            </a:r>
          </a:p>
        </p:txBody>
      </p:sp>
    </p:spTree>
  </p:cSld>
  <p:clrMapOvr>
    <a:masterClrMapping/>
  </p:clrMapOvr>
  <p:transition>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49" name="Rectangle 13">
            <a:extLst>
              <a:ext uri="{FF2B5EF4-FFF2-40B4-BE49-F238E27FC236}">
                <a16:creationId xmlns:a16="http://schemas.microsoft.com/office/drawing/2014/main" id="{F50D65DB-D227-41B4-B51E-F461BFE12F70}"/>
              </a:ext>
            </a:extLst>
          </p:cNvPr>
          <p:cNvSpPr>
            <a:spLocks noGrp="1" noRot="1" noChangeArrowheads="1"/>
          </p:cNvSpPr>
          <p:nvPr>
            <p:ph type="title"/>
          </p:nvPr>
        </p:nvSpPr>
        <p:spPr>
          <a:xfrm>
            <a:off x="479425" y="293688"/>
            <a:ext cx="8642350" cy="925512"/>
          </a:xfrm>
        </p:spPr>
        <p:txBody>
          <a:bodyPr/>
          <a:lstStyle/>
          <a:p>
            <a:pPr eaLnBrk="1" hangingPunct="1">
              <a:defRPr/>
            </a:pPr>
            <a:r>
              <a:rPr lang="en-US" altLang="en-US">
                <a:solidFill>
                  <a:srgbClr val="FFCC00"/>
                </a:solidFill>
              </a:rPr>
              <a:t>Region III</a:t>
            </a:r>
            <a:r>
              <a:rPr lang="en-US" altLang="en-US" b="0">
                <a:solidFill>
                  <a:srgbClr val="9EFE6E"/>
                </a:solidFill>
              </a:rPr>
              <a:t> </a:t>
            </a:r>
            <a:r>
              <a:rPr lang="en-US" altLang="en-US">
                <a:solidFill>
                  <a:srgbClr val="FFCC00"/>
                </a:solidFill>
              </a:rPr>
              <a:t>Organization</a:t>
            </a:r>
          </a:p>
        </p:txBody>
      </p:sp>
      <p:pic>
        <p:nvPicPr>
          <p:cNvPr id="105475" name="Picture 14" descr="regions">
            <a:extLst>
              <a:ext uri="{FF2B5EF4-FFF2-40B4-BE49-F238E27FC236}">
                <a16:creationId xmlns:a16="http://schemas.microsoft.com/office/drawing/2014/main" id="{7CA97937-E9E4-446D-B3A7-59B4519264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05000"/>
            <a:ext cx="2420938" cy="250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6" name="Line 15">
            <a:extLst>
              <a:ext uri="{FF2B5EF4-FFF2-40B4-BE49-F238E27FC236}">
                <a16:creationId xmlns:a16="http://schemas.microsoft.com/office/drawing/2014/main" id="{2F764039-B0B8-4456-9270-AC225F5D4AF1}"/>
              </a:ext>
            </a:extLst>
          </p:cNvPr>
          <p:cNvSpPr>
            <a:spLocks noChangeShapeType="1"/>
          </p:cNvSpPr>
          <p:nvPr/>
        </p:nvSpPr>
        <p:spPr bwMode="auto">
          <a:xfrm>
            <a:off x="914400" y="4495800"/>
            <a:ext cx="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77" name="Line 16">
            <a:extLst>
              <a:ext uri="{FF2B5EF4-FFF2-40B4-BE49-F238E27FC236}">
                <a16:creationId xmlns:a16="http://schemas.microsoft.com/office/drawing/2014/main" id="{339FE48C-CD41-438D-B542-431AA9972958}"/>
              </a:ext>
            </a:extLst>
          </p:cNvPr>
          <p:cNvSpPr>
            <a:spLocks noChangeShapeType="1"/>
          </p:cNvSpPr>
          <p:nvPr/>
        </p:nvSpPr>
        <p:spPr bwMode="auto">
          <a:xfrm>
            <a:off x="914400" y="4495800"/>
            <a:ext cx="0" cy="533400"/>
          </a:xfrm>
          <a:prstGeom prst="line">
            <a:avLst/>
          </a:prstGeom>
          <a:noFill/>
          <a:ln w="5715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78" name="Line 17">
            <a:extLst>
              <a:ext uri="{FF2B5EF4-FFF2-40B4-BE49-F238E27FC236}">
                <a16:creationId xmlns:a16="http://schemas.microsoft.com/office/drawing/2014/main" id="{A96A0578-BAA9-441A-84F0-EB022FB86908}"/>
              </a:ext>
            </a:extLst>
          </p:cNvPr>
          <p:cNvSpPr>
            <a:spLocks noChangeShapeType="1"/>
          </p:cNvSpPr>
          <p:nvPr/>
        </p:nvSpPr>
        <p:spPr bwMode="auto">
          <a:xfrm>
            <a:off x="914400" y="5029200"/>
            <a:ext cx="19050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79" name="TextBox 3">
            <a:extLst>
              <a:ext uri="{FF2B5EF4-FFF2-40B4-BE49-F238E27FC236}">
                <a16:creationId xmlns:a16="http://schemas.microsoft.com/office/drawing/2014/main" id="{6BDD7495-1721-4454-8DAD-A2873D7D58F2}"/>
              </a:ext>
            </a:extLst>
          </p:cNvPr>
          <p:cNvSpPr txBox="1">
            <a:spLocks noChangeArrowheads="1"/>
          </p:cNvSpPr>
          <p:nvPr/>
        </p:nvSpPr>
        <p:spPr bwMode="auto">
          <a:xfrm>
            <a:off x="2895600" y="1752600"/>
            <a:ext cx="5943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Garamond" panose="02020404030301010803" pitchFamily="18" charset="0"/>
              </a:defRPr>
            </a:lvl1pPr>
            <a:lvl2pPr marL="742950" indent="-285750">
              <a:defRPr sz="1900">
                <a:solidFill>
                  <a:schemeClr val="tx1"/>
                </a:solidFill>
                <a:latin typeface="Garamond" panose="02020404030301010803" pitchFamily="18" charset="0"/>
              </a:defRPr>
            </a:lvl2pPr>
            <a:lvl3pPr marL="1143000" indent="-228600">
              <a:defRPr sz="1900">
                <a:solidFill>
                  <a:schemeClr val="tx1"/>
                </a:solidFill>
                <a:latin typeface="Garamond" panose="02020404030301010803" pitchFamily="18" charset="0"/>
              </a:defRPr>
            </a:lvl3pPr>
            <a:lvl4pPr marL="1600200" indent="-228600">
              <a:defRPr sz="1900">
                <a:solidFill>
                  <a:schemeClr val="tx1"/>
                </a:solidFill>
                <a:latin typeface="Garamond" panose="02020404030301010803" pitchFamily="18" charset="0"/>
              </a:defRPr>
            </a:lvl4pPr>
            <a:lvl5pPr marL="2057400" indent="-228600">
              <a:defRPr sz="1900">
                <a:solidFill>
                  <a:schemeClr val="tx1"/>
                </a:solidFill>
                <a:latin typeface="Garamond" panose="02020404030301010803" pitchFamily="18" charset="0"/>
              </a:defRPr>
            </a:lvl5pPr>
            <a:lvl6pPr marL="2514600" indent="-228600" eaLnBrk="0" fontAlgn="base" hangingPunct="0">
              <a:spcBef>
                <a:spcPct val="0"/>
              </a:spcBef>
              <a:spcAft>
                <a:spcPct val="0"/>
              </a:spcAft>
              <a:defRPr sz="1900">
                <a:solidFill>
                  <a:schemeClr val="tx1"/>
                </a:solidFill>
                <a:latin typeface="Garamond" panose="02020404030301010803" pitchFamily="18" charset="0"/>
              </a:defRPr>
            </a:lvl6pPr>
            <a:lvl7pPr marL="2971800" indent="-228600" eaLnBrk="0" fontAlgn="base" hangingPunct="0">
              <a:spcBef>
                <a:spcPct val="0"/>
              </a:spcBef>
              <a:spcAft>
                <a:spcPct val="0"/>
              </a:spcAft>
              <a:defRPr sz="1900">
                <a:solidFill>
                  <a:schemeClr val="tx1"/>
                </a:solidFill>
                <a:latin typeface="Garamond" panose="02020404030301010803" pitchFamily="18" charset="0"/>
              </a:defRPr>
            </a:lvl7pPr>
            <a:lvl8pPr marL="3429000" indent="-228600" eaLnBrk="0" fontAlgn="base" hangingPunct="0">
              <a:spcBef>
                <a:spcPct val="0"/>
              </a:spcBef>
              <a:spcAft>
                <a:spcPct val="0"/>
              </a:spcAft>
              <a:defRPr sz="1900">
                <a:solidFill>
                  <a:schemeClr val="tx1"/>
                </a:solidFill>
                <a:latin typeface="Garamond" panose="02020404030301010803" pitchFamily="18" charset="0"/>
              </a:defRPr>
            </a:lvl8pPr>
            <a:lvl9pPr marL="3886200" indent="-228600" eaLnBrk="0" fontAlgn="base" hangingPunct="0">
              <a:spcBef>
                <a:spcPct val="0"/>
              </a:spcBef>
              <a:spcAft>
                <a:spcPct val="0"/>
              </a:spcAft>
              <a:defRPr sz="1900">
                <a:solidFill>
                  <a:schemeClr val="tx1"/>
                </a:solidFill>
                <a:latin typeface="Garamond" panose="02020404030301010803" pitchFamily="18" charset="0"/>
              </a:defRPr>
            </a:lvl9pPr>
          </a:lstStyle>
          <a:p>
            <a:r>
              <a:rPr lang="en-US" altLang="en-US" sz="2000"/>
              <a:t>Sequatchie County –   Dunlap (32)</a:t>
            </a:r>
          </a:p>
          <a:p>
            <a:endParaRPr lang="en-US" altLang="en-US" sz="2000"/>
          </a:p>
          <a:p>
            <a:r>
              <a:rPr lang="en-US" altLang="en-US" sz="2000"/>
              <a:t>Marion County –        Whitwell (7)</a:t>
            </a:r>
          </a:p>
          <a:p>
            <a:r>
              <a:rPr lang="en-US" altLang="en-US" sz="2000"/>
              <a:t>                                   Jasper (29)</a:t>
            </a:r>
          </a:p>
          <a:p>
            <a:r>
              <a:rPr lang="en-US" altLang="en-US" sz="2000"/>
              <a:t>                                   South Pittsburg (14)</a:t>
            </a:r>
          </a:p>
          <a:p>
            <a:endParaRPr lang="en-US" altLang="en-US" sz="2000"/>
          </a:p>
          <a:p>
            <a:r>
              <a:rPr lang="en-US" altLang="en-US" sz="2000"/>
              <a:t>Hamilton -                  Sale Creek (24)</a:t>
            </a:r>
          </a:p>
          <a:p>
            <a:r>
              <a:rPr lang="en-US" altLang="en-US" sz="2000"/>
              <a:t>                                   Soddy Daisy (4)</a:t>
            </a:r>
          </a:p>
          <a:p>
            <a:r>
              <a:rPr lang="en-US" altLang="en-US" sz="2000"/>
              <a:t>                                   Daisy Dallas (6)</a:t>
            </a:r>
          </a:p>
          <a:p>
            <a:r>
              <a:rPr lang="en-US" altLang="en-US" sz="2000"/>
              <a:t>                                   Hixson (18)</a:t>
            </a:r>
          </a:p>
          <a:p>
            <a:r>
              <a:rPr lang="en-US" altLang="en-US" sz="2000"/>
              <a:t>                                   Red Bank (34)</a:t>
            </a:r>
          </a:p>
          <a:p>
            <a:r>
              <a:rPr lang="en-US" altLang="en-US" sz="2000"/>
              <a:t>                                   Signal Mtn. (97)</a:t>
            </a:r>
          </a:p>
          <a:p>
            <a:r>
              <a:rPr lang="en-US" altLang="en-US" sz="2000"/>
              <a:t>                                   Chatt. Dwtn. (11)</a:t>
            </a:r>
          </a:p>
          <a:p>
            <a:r>
              <a:rPr lang="en-US" altLang="en-US" sz="2000"/>
              <a:t>                                   Lookout Valley (34)</a:t>
            </a:r>
          </a:p>
          <a:p>
            <a:r>
              <a:rPr lang="en-US" altLang="en-US" sz="2000"/>
              <a:t>                                   Dalewood-Lakeside (37)</a:t>
            </a:r>
          </a:p>
          <a:p>
            <a:r>
              <a:rPr lang="en-US" altLang="en-US" sz="2000"/>
              <a:t>                                   Ooltewah-Collegedale (13)</a:t>
            </a:r>
          </a:p>
        </p:txBody>
      </p:sp>
    </p:spTree>
  </p:cSld>
  <p:clrMapOvr>
    <a:masterClrMapping/>
  </p:clrMapOvr>
  <p:transition>
    <p:rand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337FD5A7-A2D4-4145-8985-E4FA95798E4D}"/>
              </a:ext>
            </a:extLst>
          </p:cNvPr>
          <p:cNvSpPr>
            <a:spLocks noGrp="1" noRot="1" noChangeArrowheads="1"/>
          </p:cNvSpPr>
          <p:nvPr>
            <p:ph type="title"/>
          </p:nvPr>
        </p:nvSpPr>
        <p:spPr/>
        <p:txBody>
          <a:bodyPr/>
          <a:lstStyle/>
          <a:p>
            <a:pPr eaLnBrk="1" hangingPunct="1">
              <a:defRPr/>
            </a:pPr>
            <a:r>
              <a:rPr lang="en-US" altLang="en-US">
                <a:solidFill>
                  <a:schemeClr val="hlink"/>
                </a:solidFill>
              </a:rPr>
              <a:t>TN Lions Eye Center</a:t>
            </a:r>
          </a:p>
        </p:txBody>
      </p:sp>
      <p:pic>
        <p:nvPicPr>
          <p:cNvPr id="106499" name="Picture 4" descr="TN Lions Eye Center">
            <a:extLst>
              <a:ext uri="{FF2B5EF4-FFF2-40B4-BE49-F238E27FC236}">
                <a16:creationId xmlns:a16="http://schemas.microsoft.com/office/drawing/2014/main" id="{A5C1BEC5-FF7C-41FF-A458-11A39A56527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640013" y="1820863"/>
            <a:ext cx="4481512" cy="218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0051" name="Rectangle 3">
            <a:extLst>
              <a:ext uri="{FF2B5EF4-FFF2-40B4-BE49-F238E27FC236}">
                <a16:creationId xmlns:a16="http://schemas.microsoft.com/office/drawing/2014/main" id="{DD45D8AB-A8D9-41D1-8DE5-08AC170A62A5}"/>
              </a:ext>
            </a:extLst>
          </p:cNvPr>
          <p:cNvSpPr>
            <a:spLocks noGrp="1" noChangeArrowheads="1"/>
          </p:cNvSpPr>
          <p:nvPr>
            <p:ph type="body" sz="half" idx="2"/>
          </p:nvPr>
        </p:nvSpPr>
        <p:spPr>
          <a:xfrm>
            <a:off x="479425" y="4200525"/>
            <a:ext cx="8642350" cy="2809875"/>
          </a:xfrm>
        </p:spPr>
        <p:txBody>
          <a:bodyPr/>
          <a:lstStyle/>
          <a:p>
            <a:pPr eaLnBrk="1" hangingPunct="1">
              <a:buFont typeface="Wingdings" panose="05000000000000000000" pitchFamily="2" charset="2"/>
              <a:buNone/>
              <a:defRPr/>
            </a:pPr>
            <a:r>
              <a:rPr lang="en-US" altLang="en-US" sz="2500"/>
              <a:t>The </a:t>
            </a:r>
            <a:r>
              <a:rPr lang="en-US" altLang="en-US" sz="2500" b="1"/>
              <a:t>Tennessee Lions</a:t>
            </a:r>
            <a:r>
              <a:rPr lang="en-US" altLang="en-US" sz="2500"/>
              <a:t> established a partnership with Vanderbilt University Medical Center to create a free-standing pediatric eye care center. The </a:t>
            </a:r>
            <a:r>
              <a:rPr lang="en-US" altLang="en-US" sz="2500" b="1"/>
              <a:t>Tennessee Lions Eye Center</a:t>
            </a:r>
            <a:r>
              <a:rPr lang="en-US" altLang="en-US" sz="2500"/>
              <a:t> (TLEC) at Vanderbilt Children’s Hospital opened in August of 1997 as a result of funding provided by the LCIF and Tennessee Lions who pledged $4.1 million dollars to start the KidSight Outreach Program.</a:t>
            </a:r>
          </a:p>
        </p:txBody>
      </p:sp>
    </p:spTree>
  </p:cSld>
  <p:clrMapOvr>
    <a:overrideClrMapping bg1="dk2" tx1="lt1" bg2="dk1" tx2="lt2" accent1="accent1" accent2="accent2" accent3="accent3" accent4="accent4" accent5="accent5" accent6="accent6" hlink="hlink" folHlink="folHlink"/>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79DA54F6-4FB5-4ECA-B0C3-A45BB608AE93}"/>
              </a:ext>
            </a:extLst>
          </p:cNvPr>
          <p:cNvSpPr>
            <a:spLocks noGrp="1" noRot="1" noChangeArrowheads="1"/>
          </p:cNvSpPr>
          <p:nvPr>
            <p:ph type="title"/>
          </p:nvPr>
        </p:nvSpPr>
        <p:spPr/>
        <p:txBody>
          <a:bodyPr/>
          <a:lstStyle/>
          <a:p>
            <a:pPr eaLnBrk="1" hangingPunct="1">
              <a:defRPr/>
            </a:pPr>
            <a:r>
              <a:rPr lang="en-US" altLang="en-US" sz="4300" dirty="0">
                <a:solidFill>
                  <a:schemeClr val="hlink"/>
                </a:solidFill>
              </a:rPr>
              <a:t>Lions Sight Service</a:t>
            </a:r>
          </a:p>
        </p:txBody>
      </p:sp>
      <p:sp>
        <p:nvSpPr>
          <p:cNvPr id="149507" name="Rectangle 3">
            <a:extLst>
              <a:ext uri="{FF2B5EF4-FFF2-40B4-BE49-F238E27FC236}">
                <a16:creationId xmlns:a16="http://schemas.microsoft.com/office/drawing/2014/main" id="{AE88AD0B-54C5-43AA-B2A3-A581971B0C60}"/>
              </a:ext>
            </a:extLst>
          </p:cNvPr>
          <p:cNvSpPr>
            <a:spLocks noGrp="1" noChangeArrowheads="1"/>
          </p:cNvSpPr>
          <p:nvPr>
            <p:ph type="body" sz="half" idx="1"/>
          </p:nvPr>
        </p:nvSpPr>
        <p:spPr>
          <a:xfrm>
            <a:off x="160338" y="1981200"/>
            <a:ext cx="5280025" cy="5029200"/>
          </a:xfrm>
        </p:spPr>
        <p:txBody>
          <a:bodyPr/>
          <a:lstStyle/>
          <a:p>
            <a:pPr eaLnBrk="1" hangingPunct="1">
              <a:lnSpc>
                <a:spcPct val="80000"/>
              </a:lnSpc>
              <a:buFont typeface="Wingdings" panose="05000000000000000000" pitchFamily="2" charset="2"/>
              <a:buNone/>
              <a:defRPr/>
            </a:pPr>
            <a:r>
              <a:rPr lang="en-US" altLang="en-US" sz="2600" dirty="0"/>
              <a:t>   </a:t>
            </a:r>
            <a:r>
              <a:rPr lang="en-US" altLang="en-US" sz="2600" b="1" dirty="0">
                <a:solidFill>
                  <a:srgbClr val="FFFF00"/>
                </a:solidFill>
              </a:rPr>
              <a:t>Lions</a:t>
            </a:r>
            <a:r>
              <a:rPr lang="en-US" altLang="en-US" sz="2600" dirty="0"/>
              <a:t> have been recycling eyeglasses for almost 90 years.</a:t>
            </a:r>
          </a:p>
          <a:p>
            <a:pPr eaLnBrk="1" hangingPunct="1">
              <a:lnSpc>
                <a:spcPct val="80000"/>
              </a:lnSpc>
              <a:buFont typeface="Wingdings" panose="05000000000000000000" pitchFamily="2" charset="2"/>
              <a:buNone/>
              <a:defRPr/>
            </a:pPr>
            <a:endParaRPr lang="en-US" altLang="en-US" sz="1400" dirty="0"/>
          </a:p>
          <a:p>
            <a:pPr eaLnBrk="1" hangingPunct="1">
              <a:lnSpc>
                <a:spcPct val="80000"/>
              </a:lnSpc>
              <a:buFont typeface="Wingdings" panose="05000000000000000000" pitchFamily="2" charset="2"/>
              <a:buNone/>
              <a:defRPr/>
            </a:pPr>
            <a:r>
              <a:rPr lang="en-US" altLang="en-US" sz="2600" dirty="0"/>
              <a:t>    The used eyeglasses are cleaned, repaired and classified by prescription.  The eyeglasses are then distributed to those in need by Lion volunteers and other organizations hosting optical missions in developing countries.  </a:t>
            </a:r>
          </a:p>
          <a:p>
            <a:pPr eaLnBrk="1" hangingPunct="1">
              <a:lnSpc>
                <a:spcPct val="80000"/>
              </a:lnSpc>
              <a:buFont typeface="Wingdings" panose="05000000000000000000" pitchFamily="2" charset="2"/>
              <a:buNone/>
              <a:defRPr/>
            </a:pPr>
            <a:endParaRPr lang="en-US" altLang="en-US" sz="2600" dirty="0"/>
          </a:p>
          <a:p>
            <a:pPr eaLnBrk="1" hangingPunct="1">
              <a:lnSpc>
                <a:spcPct val="80000"/>
              </a:lnSpc>
              <a:buFont typeface="Wingdings" panose="05000000000000000000" pitchFamily="2" charset="2"/>
              <a:buNone/>
              <a:defRPr/>
            </a:pPr>
            <a:r>
              <a:rPr lang="en-US" altLang="en-US" sz="2600" dirty="0"/>
              <a:t>	LIONS take applications to supply needy individuals with new glasses.  </a:t>
            </a:r>
          </a:p>
          <a:p>
            <a:pPr eaLnBrk="1" hangingPunct="1">
              <a:lnSpc>
                <a:spcPct val="80000"/>
              </a:lnSpc>
              <a:buFont typeface="Wingdings" panose="05000000000000000000" pitchFamily="2" charset="2"/>
              <a:buNone/>
              <a:defRPr/>
            </a:pPr>
            <a:endParaRPr lang="en-US" altLang="en-US" sz="2600" dirty="0">
              <a:solidFill>
                <a:srgbClr val="FFFF00"/>
              </a:solidFill>
            </a:endParaRPr>
          </a:p>
        </p:txBody>
      </p:sp>
      <p:pic>
        <p:nvPicPr>
          <p:cNvPr id="107524" name="Picture 4" descr="Recycle Logo">
            <a:extLst>
              <a:ext uri="{FF2B5EF4-FFF2-40B4-BE49-F238E27FC236}">
                <a16:creationId xmlns:a16="http://schemas.microsoft.com/office/drawing/2014/main" id="{4191DA7C-9AE8-4771-8520-93AD05E1ADC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38800" y="2286000"/>
            <a:ext cx="3335338" cy="3657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dk2" tx1="lt1" bg2="dk1" tx2="lt2" accent1="accent1" accent2="accent2" accent3="accent3" accent4="accent4" accent5="accent5" accent6="accent6" hlink="hlink" folHlink="folHlink"/>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74870305-2C0B-45AC-9361-50A7A46B17F3}"/>
              </a:ext>
            </a:extLst>
          </p:cNvPr>
          <p:cNvSpPr>
            <a:spLocks noGrp="1" noRot="1" noChangeArrowheads="1"/>
          </p:cNvSpPr>
          <p:nvPr>
            <p:ph type="title" idx="4294967295"/>
          </p:nvPr>
        </p:nvSpPr>
        <p:spPr/>
        <p:txBody>
          <a:bodyPr lIns="95840" tIns="47924" rIns="95840" bIns="47924"/>
          <a:lstStyle/>
          <a:p>
            <a:pPr eaLnBrk="1" hangingPunct="1">
              <a:defRPr/>
            </a:pPr>
            <a:r>
              <a:rPr lang="en-US" altLang="en-US">
                <a:solidFill>
                  <a:schemeClr val="hlink"/>
                </a:solidFill>
                <a:effectLst>
                  <a:outerShdw blurRad="38100" dist="38100" dir="2700000" algn="tl">
                    <a:srgbClr val="C0C0C0"/>
                  </a:outerShdw>
                </a:effectLst>
              </a:rPr>
              <a:t>District 12-O Lions Quest</a:t>
            </a:r>
          </a:p>
        </p:txBody>
      </p:sp>
      <p:sp>
        <p:nvSpPr>
          <p:cNvPr id="141315" name="Rectangle 3">
            <a:extLst>
              <a:ext uri="{FF2B5EF4-FFF2-40B4-BE49-F238E27FC236}">
                <a16:creationId xmlns:a16="http://schemas.microsoft.com/office/drawing/2014/main" id="{2349B013-1F2C-4B66-930A-98B2744C7C84}"/>
              </a:ext>
            </a:extLst>
          </p:cNvPr>
          <p:cNvSpPr>
            <a:spLocks noGrp="1" noChangeArrowheads="1"/>
          </p:cNvSpPr>
          <p:nvPr>
            <p:ph type="body" sz="half" idx="4294967295"/>
          </p:nvPr>
        </p:nvSpPr>
        <p:spPr>
          <a:xfrm>
            <a:off x="479425" y="1706563"/>
            <a:ext cx="4641850" cy="4827587"/>
          </a:xfrm>
        </p:spPr>
        <p:txBody>
          <a:bodyPr lIns="95840" tIns="47924" rIns="95840" bIns="47924"/>
          <a:lstStyle/>
          <a:p>
            <a:pPr eaLnBrk="1" hangingPunct="1">
              <a:lnSpc>
                <a:spcPct val="80000"/>
              </a:lnSpc>
              <a:defRPr/>
            </a:pPr>
            <a:r>
              <a:rPr lang="en-US" altLang="en-US" sz="2500">
                <a:effectLst>
                  <a:outerShdw blurRad="38100" dist="38100" dir="2700000" algn="tl">
                    <a:srgbClr val="C0C0C0"/>
                  </a:outerShdw>
                </a:effectLst>
              </a:rPr>
              <a:t>Lions Quest provides curricula, products, training, and services to support adults in helping young people deal with the complex issues they face every day.</a:t>
            </a:r>
          </a:p>
          <a:p>
            <a:pPr eaLnBrk="1" hangingPunct="1">
              <a:lnSpc>
                <a:spcPct val="80000"/>
              </a:lnSpc>
              <a:defRPr/>
            </a:pPr>
            <a:endParaRPr lang="en-US" altLang="en-US" sz="1300">
              <a:effectLst>
                <a:outerShdw blurRad="38100" dist="38100" dir="2700000" algn="tl">
                  <a:srgbClr val="C0C0C0"/>
                </a:outerShdw>
              </a:effectLst>
            </a:endParaRPr>
          </a:p>
          <a:p>
            <a:pPr eaLnBrk="1" hangingPunct="1">
              <a:lnSpc>
                <a:spcPct val="80000"/>
              </a:lnSpc>
              <a:defRPr/>
            </a:pPr>
            <a:r>
              <a:rPr lang="en-US" altLang="en-US" sz="2500">
                <a:effectLst>
                  <a:outerShdw blurRad="38100" dist="38100" dir="2700000" algn="tl">
                    <a:srgbClr val="C0C0C0"/>
                  </a:outerShdw>
                </a:effectLst>
              </a:rPr>
              <a:t>Character Education &amp; </a:t>
            </a:r>
          </a:p>
          <a:p>
            <a:pPr eaLnBrk="1" hangingPunct="1">
              <a:lnSpc>
                <a:spcPct val="80000"/>
              </a:lnSpc>
              <a:buFontTx/>
              <a:buNone/>
              <a:defRPr/>
            </a:pPr>
            <a:r>
              <a:rPr lang="en-US" altLang="en-US" sz="2500">
                <a:effectLst>
                  <a:outerShdw blurRad="38100" dist="38100" dir="2700000" algn="tl">
                    <a:srgbClr val="C0C0C0"/>
                  </a:outerShdw>
                </a:effectLst>
              </a:rPr>
              <a:t>	Life Skills Program </a:t>
            </a:r>
          </a:p>
          <a:p>
            <a:pPr eaLnBrk="1" hangingPunct="1">
              <a:lnSpc>
                <a:spcPct val="80000"/>
              </a:lnSpc>
              <a:defRPr/>
            </a:pPr>
            <a:endParaRPr lang="en-US" altLang="en-US" sz="1500">
              <a:effectLst>
                <a:outerShdw blurRad="38100" dist="38100" dir="2700000" algn="tl">
                  <a:srgbClr val="C0C0C0"/>
                </a:outerShdw>
              </a:effectLst>
            </a:endParaRPr>
          </a:p>
          <a:p>
            <a:pPr eaLnBrk="1" hangingPunct="1">
              <a:lnSpc>
                <a:spcPct val="80000"/>
              </a:lnSpc>
              <a:defRPr/>
            </a:pPr>
            <a:r>
              <a:rPr lang="en-US" altLang="en-US" sz="2500">
                <a:effectLst>
                  <a:outerShdw blurRad="38100" dist="38100" dir="2700000" algn="tl">
                    <a:srgbClr val="C0C0C0"/>
                  </a:outerShdw>
                </a:effectLst>
              </a:rPr>
              <a:t>Enhanced Academic Performance through Social and Emotional Learning</a:t>
            </a:r>
          </a:p>
          <a:p>
            <a:pPr eaLnBrk="1" hangingPunct="1">
              <a:lnSpc>
                <a:spcPct val="80000"/>
              </a:lnSpc>
              <a:defRPr/>
            </a:pPr>
            <a:endParaRPr lang="en-US" altLang="en-US" sz="1500">
              <a:effectLst>
                <a:outerShdw blurRad="38100" dist="38100" dir="2700000" algn="tl">
                  <a:srgbClr val="C0C0C0"/>
                </a:outerShdw>
              </a:effectLst>
            </a:endParaRPr>
          </a:p>
          <a:p>
            <a:pPr eaLnBrk="1" hangingPunct="1">
              <a:lnSpc>
                <a:spcPct val="80000"/>
              </a:lnSpc>
              <a:defRPr/>
            </a:pPr>
            <a:r>
              <a:rPr lang="en-US" altLang="en-US" sz="2500">
                <a:effectLst>
                  <a:outerShdw blurRad="38100" dist="38100" dir="2700000" algn="tl">
                    <a:srgbClr val="C0C0C0"/>
                  </a:outerShdw>
                </a:effectLst>
              </a:rPr>
              <a:t>Introduce Students to Service-Learning</a:t>
            </a:r>
          </a:p>
        </p:txBody>
      </p:sp>
      <p:graphicFrame>
        <p:nvGraphicFramePr>
          <p:cNvPr id="108548" name="Object 4">
            <a:extLst>
              <a:ext uri="{FF2B5EF4-FFF2-40B4-BE49-F238E27FC236}">
                <a16:creationId xmlns:a16="http://schemas.microsoft.com/office/drawing/2014/main" id="{DAC1AF8F-2C42-4D7F-A0A2-FE91D25BA5FE}"/>
              </a:ext>
            </a:extLst>
          </p:cNvPr>
          <p:cNvGraphicFramePr>
            <a:graphicFrameLocks noChangeAspect="1"/>
          </p:cNvGraphicFramePr>
          <p:nvPr/>
        </p:nvGraphicFramePr>
        <p:xfrm>
          <a:off x="5651500" y="2357438"/>
          <a:ext cx="3332163" cy="2916237"/>
        </p:xfrm>
        <a:graphic>
          <a:graphicData uri="http://schemas.openxmlformats.org/presentationml/2006/ole">
            <mc:AlternateContent xmlns:mc="http://schemas.openxmlformats.org/markup-compatibility/2006">
              <mc:Choice xmlns:v="urn:schemas-microsoft-com:vml" Requires="v">
                <p:oleObj spid="_x0000_s108632" name="Bitmap Image" r:id="rId4" imgW="1219370" imgH="1066667" progId="Paint.Picture">
                  <p:embed/>
                </p:oleObj>
              </mc:Choice>
              <mc:Fallback>
                <p:oleObj name="Bitmap Image" r:id="rId4" imgW="1219370" imgH="1066667" progId="Paint.Picture">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1500" y="2357438"/>
                        <a:ext cx="3332163" cy="291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594" name="Object 2">
            <a:extLst>
              <a:ext uri="{FF2B5EF4-FFF2-40B4-BE49-F238E27FC236}">
                <a16:creationId xmlns:a16="http://schemas.microsoft.com/office/drawing/2014/main" id="{D725BCD0-791C-475B-871D-EE4152D4A1B3}"/>
              </a:ext>
            </a:extLst>
          </p:cNvPr>
          <p:cNvGraphicFramePr>
            <a:graphicFrameLocks noGrp="1" noChangeAspect="1"/>
          </p:cNvGraphicFramePr>
          <p:nvPr>
            <p:ph sz="half" idx="1"/>
          </p:nvPr>
        </p:nvGraphicFramePr>
        <p:xfrm>
          <a:off x="1295400" y="417513"/>
          <a:ext cx="6553200" cy="4594225"/>
        </p:xfrm>
        <a:graphic>
          <a:graphicData uri="http://schemas.openxmlformats.org/presentationml/2006/ole">
            <mc:AlternateContent xmlns:mc="http://schemas.openxmlformats.org/markup-compatibility/2006">
              <mc:Choice xmlns:v="urn:schemas-microsoft-com:vml" Requires="v">
                <p:oleObj spid="_x0000_s110644" name="Bitmap Image" r:id="rId3" imgW="5706272" imgH="4001058" progId="Paint.Picture">
                  <p:embed/>
                </p:oleObj>
              </mc:Choice>
              <mc:Fallback>
                <p:oleObj name="Bitmap Image" r:id="rId3" imgW="5706272" imgH="4001058" progId="Paint.Picture">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417513"/>
                        <a:ext cx="6553200" cy="459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5251" name="Rectangle 3">
            <a:extLst>
              <a:ext uri="{FF2B5EF4-FFF2-40B4-BE49-F238E27FC236}">
                <a16:creationId xmlns:a16="http://schemas.microsoft.com/office/drawing/2014/main" id="{87498419-416A-47DB-86A5-B748C8AE7719}"/>
              </a:ext>
            </a:extLst>
          </p:cNvPr>
          <p:cNvSpPr>
            <a:spLocks noGrp="1" noChangeArrowheads="1"/>
          </p:cNvSpPr>
          <p:nvPr>
            <p:ph type="body" sz="half" idx="2"/>
          </p:nvPr>
        </p:nvSpPr>
        <p:spPr>
          <a:xfrm>
            <a:off x="479425" y="5334000"/>
            <a:ext cx="8642350" cy="1200150"/>
          </a:xfrm>
        </p:spPr>
        <p:txBody>
          <a:bodyPr/>
          <a:lstStyle/>
          <a:p>
            <a:pPr eaLnBrk="1" hangingPunct="1">
              <a:lnSpc>
                <a:spcPct val="90000"/>
              </a:lnSpc>
              <a:buFontTx/>
              <a:buNone/>
              <a:defRPr/>
            </a:pPr>
            <a:r>
              <a:rPr lang="en-US" altLang="en-US" sz="2600"/>
              <a:t>	Diabetes is the #1 cause for blindness in adults.  Clubs are encouraged to distribute information to inform the public and seek testing.</a:t>
            </a:r>
          </a:p>
        </p:txBody>
      </p:sp>
    </p:spTree>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20" name="Rectangle 4">
            <a:extLst>
              <a:ext uri="{FF2B5EF4-FFF2-40B4-BE49-F238E27FC236}">
                <a16:creationId xmlns:a16="http://schemas.microsoft.com/office/drawing/2014/main" id="{1DF06322-714E-4555-B8A9-55F9C4B0D5DB}"/>
              </a:ext>
            </a:extLst>
          </p:cNvPr>
          <p:cNvSpPr>
            <a:spLocks noGrp="1" noRot="1" noChangeArrowheads="1"/>
          </p:cNvSpPr>
          <p:nvPr>
            <p:ph type="title"/>
          </p:nvPr>
        </p:nvSpPr>
        <p:spPr/>
        <p:txBody>
          <a:bodyPr/>
          <a:lstStyle/>
          <a:p>
            <a:pPr eaLnBrk="1" hangingPunct="1">
              <a:defRPr/>
            </a:pPr>
            <a:r>
              <a:rPr lang="en-US" altLang="en-US" sz="4300">
                <a:solidFill>
                  <a:schemeClr val="hlink"/>
                </a:solidFill>
                <a:effectLst>
                  <a:outerShdw blurRad="38100" dist="38100" dir="2700000" algn="tl">
                    <a:srgbClr val="C0C0C0"/>
                  </a:outerShdw>
                </a:effectLst>
              </a:rPr>
              <a:t>LEO Clubs</a:t>
            </a:r>
            <a:br>
              <a:rPr lang="en-US" altLang="en-US" sz="4300">
                <a:solidFill>
                  <a:schemeClr val="hlink"/>
                </a:solidFill>
                <a:effectLst>
                  <a:outerShdw blurRad="38100" dist="38100" dir="2700000" algn="tl">
                    <a:srgbClr val="C0C0C0"/>
                  </a:outerShdw>
                </a:effectLst>
              </a:rPr>
            </a:br>
            <a:r>
              <a:rPr lang="en-US" altLang="en-US" sz="3200">
                <a:solidFill>
                  <a:schemeClr val="hlink"/>
                </a:solidFill>
                <a:effectLst>
                  <a:outerShdw blurRad="38100" dist="38100" dir="2700000" algn="tl">
                    <a:srgbClr val="C0C0C0"/>
                  </a:outerShdw>
                </a:effectLst>
              </a:rPr>
              <a:t>Leadership – Experience –Opportunity</a:t>
            </a:r>
            <a:br>
              <a:rPr lang="en-US" altLang="en-US" sz="3200">
                <a:solidFill>
                  <a:schemeClr val="hlink"/>
                </a:solidFill>
                <a:effectLst>
                  <a:outerShdw blurRad="38100" dist="38100" dir="2700000" algn="tl">
                    <a:srgbClr val="C0C0C0"/>
                  </a:outerShdw>
                </a:effectLst>
              </a:rPr>
            </a:br>
            <a:endParaRPr lang="en-US" altLang="en-US" sz="3200">
              <a:solidFill>
                <a:schemeClr val="hlink"/>
              </a:solidFill>
              <a:effectLst>
                <a:outerShdw blurRad="38100" dist="38100" dir="2700000" algn="tl">
                  <a:srgbClr val="C0C0C0"/>
                </a:outerShdw>
              </a:effectLst>
            </a:endParaRPr>
          </a:p>
        </p:txBody>
      </p:sp>
      <p:sp>
        <p:nvSpPr>
          <p:cNvPr id="470021" name="Rectangle 5">
            <a:extLst>
              <a:ext uri="{FF2B5EF4-FFF2-40B4-BE49-F238E27FC236}">
                <a16:creationId xmlns:a16="http://schemas.microsoft.com/office/drawing/2014/main" id="{4656DBD5-0971-4A7B-AF1A-5226E3FFD73B}"/>
              </a:ext>
            </a:extLst>
          </p:cNvPr>
          <p:cNvSpPr>
            <a:spLocks noGrp="1" noChangeArrowheads="1"/>
          </p:cNvSpPr>
          <p:nvPr>
            <p:ph type="body" sz="half" idx="1"/>
          </p:nvPr>
        </p:nvSpPr>
        <p:spPr>
          <a:xfrm>
            <a:off x="479425" y="1706563"/>
            <a:ext cx="4702175" cy="5303837"/>
          </a:xfrm>
        </p:spPr>
        <p:txBody>
          <a:bodyPr/>
          <a:lstStyle/>
          <a:p>
            <a:pPr eaLnBrk="1" hangingPunct="1">
              <a:lnSpc>
                <a:spcPct val="90000"/>
              </a:lnSpc>
              <a:buFont typeface="Wingdings" panose="05000000000000000000" pitchFamily="2" charset="2"/>
              <a:buNone/>
              <a:defRPr/>
            </a:pPr>
            <a:endParaRPr lang="en-US" altLang="en-US" sz="1400" b="1">
              <a:solidFill>
                <a:schemeClr val="hlink"/>
              </a:solidFill>
              <a:effectLst>
                <a:outerShdw blurRad="38100" dist="38100" dir="2700000" algn="tl">
                  <a:srgbClr val="C0C0C0"/>
                </a:outerShdw>
              </a:effectLst>
            </a:endParaRPr>
          </a:p>
          <a:p>
            <a:pPr eaLnBrk="1" hangingPunct="1">
              <a:lnSpc>
                <a:spcPct val="90000"/>
              </a:lnSpc>
              <a:defRPr/>
            </a:pPr>
            <a:r>
              <a:rPr lang="en-US" altLang="en-US" sz="3000">
                <a:effectLst>
                  <a:outerShdw blurRad="38100" dist="38100" dir="2700000" algn="tl">
                    <a:srgbClr val="C0C0C0"/>
                  </a:outerShdw>
                </a:effectLst>
              </a:rPr>
              <a:t>Those are just a few of the rewards young people gain from participating in Leos. They also happen to be the values that create the acronym of our club name. </a:t>
            </a:r>
          </a:p>
          <a:p>
            <a:pPr eaLnBrk="1" hangingPunct="1">
              <a:lnSpc>
                <a:spcPct val="90000"/>
              </a:lnSpc>
              <a:buFont typeface="Wingdings" panose="05000000000000000000" pitchFamily="2" charset="2"/>
              <a:buNone/>
              <a:defRPr/>
            </a:pPr>
            <a:endParaRPr lang="en-US" altLang="en-US" sz="1400">
              <a:effectLst>
                <a:outerShdw blurRad="38100" dist="38100" dir="2700000" algn="tl">
                  <a:srgbClr val="C0C0C0"/>
                </a:outerShdw>
              </a:effectLst>
            </a:endParaRPr>
          </a:p>
          <a:p>
            <a:pPr eaLnBrk="1" hangingPunct="1">
              <a:lnSpc>
                <a:spcPct val="90000"/>
              </a:lnSpc>
              <a:defRPr/>
            </a:pPr>
            <a:r>
              <a:rPr lang="en-US" altLang="en-US" sz="3000">
                <a:effectLst>
                  <a:outerShdw blurRad="38100" dist="38100" dir="2700000" algn="tl">
                    <a:srgbClr val="C0C0C0"/>
                  </a:outerShdw>
                </a:effectLst>
              </a:rPr>
              <a:t>The Leo program introduces high school students to community service. </a:t>
            </a:r>
          </a:p>
        </p:txBody>
      </p:sp>
      <p:graphicFrame>
        <p:nvGraphicFramePr>
          <p:cNvPr id="111620" name="Object 16">
            <a:extLst>
              <a:ext uri="{FF2B5EF4-FFF2-40B4-BE49-F238E27FC236}">
                <a16:creationId xmlns:a16="http://schemas.microsoft.com/office/drawing/2014/main" id="{7285BC14-EAF8-4DCE-80FB-98966DD68649}"/>
              </a:ext>
            </a:extLst>
          </p:cNvPr>
          <p:cNvGraphicFramePr>
            <a:graphicFrameLocks noChangeAspect="1"/>
          </p:cNvGraphicFramePr>
          <p:nvPr/>
        </p:nvGraphicFramePr>
        <p:xfrm>
          <a:off x="5867400" y="2286000"/>
          <a:ext cx="3200400" cy="3094038"/>
        </p:xfrm>
        <a:graphic>
          <a:graphicData uri="http://schemas.openxmlformats.org/presentationml/2006/ole">
            <mc:AlternateContent xmlns:mc="http://schemas.openxmlformats.org/markup-compatibility/2006">
              <mc:Choice xmlns:v="urn:schemas-microsoft-com:vml" Requires="v">
                <p:oleObj spid="_x0000_s111669" name="Bitmap Image" r:id="rId4" imgW="5714286" imgH="5525271" progId="Paint.Picture">
                  <p:embed/>
                </p:oleObj>
              </mc:Choice>
              <mc:Fallback>
                <p:oleObj name="Bitmap Image" r:id="rId4" imgW="5714286" imgH="5525271" progId="Paint.Picture">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2286000"/>
                        <a:ext cx="3200400" cy="309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ransition>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7" name="Rectangle 3">
            <a:extLst>
              <a:ext uri="{FF2B5EF4-FFF2-40B4-BE49-F238E27FC236}">
                <a16:creationId xmlns:a16="http://schemas.microsoft.com/office/drawing/2014/main" id="{E35F9EB8-AE84-4538-AC0C-358946338CA8}"/>
              </a:ext>
            </a:extLst>
          </p:cNvPr>
          <p:cNvSpPr>
            <a:spLocks noGrp="1" noChangeArrowheads="1"/>
          </p:cNvSpPr>
          <p:nvPr>
            <p:ph type="body" idx="1"/>
          </p:nvPr>
        </p:nvSpPr>
        <p:spPr>
          <a:xfrm>
            <a:off x="479425" y="1905000"/>
            <a:ext cx="8642350" cy="4953000"/>
          </a:xfrm>
        </p:spPr>
        <p:txBody>
          <a:bodyPr/>
          <a:lstStyle/>
          <a:p>
            <a:pPr eaLnBrk="1" hangingPunct="1">
              <a:lnSpc>
                <a:spcPct val="90000"/>
              </a:lnSpc>
              <a:buFont typeface="Wingdings" panose="05000000000000000000" pitchFamily="2" charset="2"/>
              <a:buNone/>
              <a:defRPr/>
            </a:pPr>
            <a:r>
              <a:rPr lang="en-US" altLang="en-US" sz="2600" b="1">
                <a:solidFill>
                  <a:schemeClr val="hlink"/>
                </a:solidFill>
              </a:rPr>
              <a:t>	“We Serve"</a:t>
            </a:r>
            <a:r>
              <a:rPr lang="en-US" altLang="en-US" sz="2600"/>
              <a:t> is something that every Lion should say with great pride.  However, our service to others is more than just a slogan or even a description of what we do.</a:t>
            </a:r>
          </a:p>
          <a:p>
            <a:pPr eaLnBrk="1" hangingPunct="1">
              <a:lnSpc>
                <a:spcPct val="90000"/>
              </a:lnSpc>
              <a:buFont typeface="Wingdings" panose="05000000000000000000" pitchFamily="2" charset="2"/>
              <a:buNone/>
              <a:defRPr/>
            </a:pPr>
            <a:endParaRPr lang="en-US" altLang="en-US" sz="1000" b="1">
              <a:solidFill>
                <a:schemeClr val="hlink"/>
              </a:solidFill>
            </a:endParaRPr>
          </a:p>
          <a:p>
            <a:pPr eaLnBrk="1" hangingPunct="1">
              <a:lnSpc>
                <a:spcPct val="90000"/>
              </a:lnSpc>
              <a:buFont typeface="Wingdings" panose="05000000000000000000" pitchFamily="2" charset="2"/>
              <a:buNone/>
              <a:defRPr/>
            </a:pPr>
            <a:r>
              <a:rPr lang="en-US" altLang="en-US" sz="2600" b="1">
                <a:solidFill>
                  <a:schemeClr val="hlink"/>
                </a:solidFill>
              </a:rPr>
              <a:t>	We Serve</a:t>
            </a:r>
            <a:r>
              <a:rPr lang="en-US" altLang="en-US" sz="2600"/>
              <a:t> is a commitment that Lions have, and that commitment defines who we are.  </a:t>
            </a:r>
          </a:p>
          <a:p>
            <a:pPr eaLnBrk="1" hangingPunct="1">
              <a:lnSpc>
                <a:spcPct val="90000"/>
              </a:lnSpc>
              <a:buFont typeface="Wingdings" panose="05000000000000000000" pitchFamily="2" charset="2"/>
              <a:buNone/>
              <a:defRPr/>
            </a:pPr>
            <a:endParaRPr lang="en-US" altLang="en-US" sz="1000"/>
          </a:p>
          <a:p>
            <a:pPr eaLnBrk="1" hangingPunct="1">
              <a:lnSpc>
                <a:spcPct val="90000"/>
              </a:lnSpc>
              <a:buFont typeface="Wingdings" panose="05000000000000000000" pitchFamily="2" charset="2"/>
              <a:buNone/>
              <a:defRPr/>
            </a:pPr>
            <a:r>
              <a:rPr lang="en-US" altLang="en-US" sz="2600" b="1">
                <a:solidFill>
                  <a:schemeClr val="hlink"/>
                </a:solidFill>
              </a:rPr>
              <a:t>	We Serve</a:t>
            </a:r>
            <a:r>
              <a:rPr lang="en-US" altLang="en-US" sz="2600"/>
              <a:t> because we know we can change lives.  </a:t>
            </a:r>
          </a:p>
          <a:p>
            <a:pPr eaLnBrk="1" hangingPunct="1">
              <a:lnSpc>
                <a:spcPct val="90000"/>
              </a:lnSpc>
              <a:buFont typeface="Wingdings" panose="05000000000000000000" pitchFamily="2" charset="2"/>
              <a:buNone/>
              <a:defRPr/>
            </a:pPr>
            <a:endParaRPr lang="en-US" altLang="en-US" sz="1000"/>
          </a:p>
          <a:p>
            <a:pPr eaLnBrk="1" hangingPunct="1">
              <a:lnSpc>
                <a:spcPct val="90000"/>
              </a:lnSpc>
              <a:buFont typeface="Wingdings" panose="05000000000000000000" pitchFamily="2" charset="2"/>
              <a:buNone/>
              <a:defRPr/>
            </a:pPr>
            <a:r>
              <a:rPr lang="en-US" altLang="en-US" sz="2600" b="1">
                <a:solidFill>
                  <a:schemeClr val="hlink"/>
                </a:solidFill>
              </a:rPr>
              <a:t>	We Serve</a:t>
            </a:r>
            <a:r>
              <a:rPr lang="en-US" altLang="en-US" sz="2600"/>
              <a:t> because we know we can make a difference in the world.  </a:t>
            </a:r>
          </a:p>
          <a:p>
            <a:pPr eaLnBrk="1" hangingPunct="1">
              <a:lnSpc>
                <a:spcPct val="90000"/>
              </a:lnSpc>
              <a:buFont typeface="Wingdings" panose="05000000000000000000" pitchFamily="2" charset="2"/>
              <a:buNone/>
              <a:defRPr/>
            </a:pPr>
            <a:endParaRPr lang="en-US" altLang="en-US" sz="1200"/>
          </a:p>
          <a:p>
            <a:pPr eaLnBrk="1" hangingPunct="1">
              <a:lnSpc>
                <a:spcPct val="90000"/>
              </a:lnSpc>
              <a:buFont typeface="Wingdings" panose="05000000000000000000" pitchFamily="2" charset="2"/>
              <a:buNone/>
              <a:defRPr/>
            </a:pPr>
            <a:r>
              <a:rPr lang="en-US" altLang="en-US" sz="2600" b="1">
                <a:solidFill>
                  <a:schemeClr val="hlink"/>
                </a:solidFill>
              </a:rPr>
              <a:t>	We Serve</a:t>
            </a:r>
            <a:r>
              <a:rPr lang="en-US" altLang="en-US" sz="2600"/>
              <a:t> because there are needs to be met.</a:t>
            </a:r>
            <a:br>
              <a:rPr lang="en-US" altLang="en-US" sz="2600"/>
            </a:br>
            <a:endParaRPr lang="en-US" altLang="en-US" sz="2600"/>
          </a:p>
        </p:txBody>
      </p:sp>
      <p:sp>
        <p:nvSpPr>
          <p:cNvPr id="559108" name="Rectangle 4">
            <a:extLst>
              <a:ext uri="{FF2B5EF4-FFF2-40B4-BE49-F238E27FC236}">
                <a16:creationId xmlns:a16="http://schemas.microsoft.com/office/drawing/2014/main" id="{474F316D-FD3A-4162-A524-3F7F5E9D06B1}"/>
              </a:ext>
            </a:extLst>
          </p:cNvPr>
          <p:cNvSpPr>
            <a:spLocks noGrp="1" noRot="1" noChangeArrowheads="1"/>
          </p:cNvSpPr>
          <p:nvPr>
            <p:ph type="title"/>
          </p:nvPr>
        </p:nvSpPr>
        <p:spPr/>
        <p:txBody>
          <a:bodyPr/>
          <a:lstStyle/>
          <a:p>
            <a:pPr eaLnBrk="1" hangingPunct="1">
              <a:defRPr/>
            </a:pPr>
            <a:r>
              <a:rPr lang="en-US" altLang="en-US">
                <a:solidFill>
                  <a:schemeClr val="hlink"/>
                </a:solidFill>
              </a:rPr>
              <a:t>Message of Service</a:t>
            </a:r>
          </a:p>
        </p:txBody>
      </p:sp>
    </p:spTree>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4" name="Rectangle 8">
            <a:extLst>
              <a:ext uri="{FF2B5EF4-FFF2-40B4-BE49-F238E27FC236}">
                <a16:creationId xmlns:a16="http://schemas.microsoft.com/office/drawing/2014/main" id="{DFC309CE-1E1C-4D6D-B21C-C9586C202E67}"/>
              </a:ext>
            </a:extLst>
          </p:cNvPr>
          <p:cNvSpPr>
            <a:spLocks noGrp="1" noRot="1" noChangeArrowheads="1"/>
          </p:cNvSpPr>
          <p:nvPr>
            <p:ph type="title"/>
          </p:nvPr>
        </p:nvSpPr>
        <p:spPr>
          <a:xfrm>
            <a:off x="479425" y="293688"/>
            <a:ext cx="8642350" cy="2068512"/>
          </a:xfrm>
        </p:spPr>
        <p:txBody>
          <a:bodyPr/>
          <a:lstStyle/>
          <a:p>
            <a:pPr eaLnBrk="1" hangingPunct="1">
              <a:defRPr/>
            </a:pPr>
            <a:r>
              <a:rPr lang="en-US" altLang="en-US" dirty="0">
                <a:solidFill>
                  <a:schemeClr val="hlink"/>
                </a:solidFill>
              </a:rPr>
              <a:t>It’s Great to Be a Mountain </a:t>
            </a:r>
            <a:br>
              <a:rPr lang="en-US" altLang="en-US" dirty="0">
                <a:solidFill>
                  <a:schemeClr val="hlink"/>
                </a:solidFill>
              </a:rPr>
            </a:br>
            <a:r>
              <a:rPr lang="en-US" altLang="en-US" dirty="0">
                <a:solidFill>
                  <a:schemeClr val="hlink"/>
                </a:solidFill>
              </a:rPr>
              <a:t>Creek/Red Bank Lion !</a:t>
            </a:r>
          </a:p>
        </p:txBody>
      </p:sp>
      <p:pic>
        <p:nvPicPr>
          <p:cNvPr id="114691" name="Picture 11" descr="presidents_logo">
            <a:extLst>
              <a:ext uri="{FF2B5EF4-FFF2-40B4-BE49-F238E27FC236}">
                <a16:creationId xmlns:a16="http://schemas.microsoft.com/office/drawing/2014/main" id="{26F01F1D-4B2F-4A8F-8F61-135BCF7C328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124200" y="2895600"/>
            <a:ext cx="3143250" cy="322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4" name="Rectangle 8">
            <a:extLst>
              <a:ext uri="{FF2B5EF4-FFF2-40B4-BE49-F238E27FC236}">
                <a16:creationId xmlns:a16="http://schemas.microsoft.com/office/drawing/2014/main" id="{DFC309CE-1E1C-4D6D-B21C-C9586C202E67}"/>
              </a:ext>
            </a:extLst>
          </p:cNvPr>
          <p:cNvSpPr>
            <a:spLocks noGrp="1" noRot="1" noChangeArrowheads="1"/>
          </p:cNvSpPr>
          <p:nvPr>
            <p:ph type="title"/>
          </p:nvPr>
        </p:nvSpPr>
        <p:spPr>
          <a:xfrm>
            <a:off x="479425" y="293688"/>
            <a:ext cx="8642350" cy="2068512"/>
          </a:xfrm>
        </p:spPr>
        <p:txBody>
          <a:bodyPr/>
          <a:lstStyle/>
          <a:p>
            <a:pPr eaLnBrk="1" hangingPunct="1">
              <a:defRPr/>
            </a:pPr>
            <a:r>
              <a:rPr lang="en-US" altLang="en-US" dirty="0">
                <a:solidFill>
                  <a:schemeClr val="hlink"/>
                </a:solidFill>
              </a:rPr>
              <a:t>It’s Great to Be an </a:t>
            </a:r>
            <a:br>
              <a:rPr lang="en-US" altLang="en-US" dirty="0">
                <a:solidFill>
                  <a:schemeClr val="hlink"/>
                </a:solidFill>
              </a:rPr>
            </a:br>
            <a:r>
              <a:rPr lang="en-US" altLang="en-US" dirty="0">
                <a:solidFill>
                  <a:schemeClr val="hlink"/>
                </a:solidFill>
              </a:rPr>
              <a:t>Ooltewah/Collegedale Lion !</a:t>
            </a:r>
          </a:p>
        </p:txBody>
      </p:sp>
      <p:pic>
        <p:nvPicPr>
          <p:cNvPr id="115715" name="Picture 11" descr="presidents_logo">
            <a:extLst>
              <a:ext uri="{FF2B5EF4-FFF2-40B4-BE49-F238E27FC236}">
                <a16:creationId xmlns:a16="http://schemas.microsoft.com/office/drawing/2014/main" id="{2AC3CA1B-ACEB-425C-A97A-6D39929F79F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124200" y="2895600"/>
            <a:ext cx="3143250" cy="322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0" y="347187"/>
            <a:ext cx="9281160" cy="990124"/>
          </a:xfrm>
          <a:noFill/>
        </p:spPr>
        <p:txBody>
          <a:bodyPr vert="horz" wrap="square" lIns="91756" tIns="45888" rIns="91756" bIns="45888" numCol="1" anchor="ctr" anchorCtr="0" compatLnSpc="1">
            <a:prstTxWarp prst="textNoShape">
              <a:avLst/>
            </a:prstTxWarp>
          </a:bodyPr>
          <a:lstStyle/>
          <a:p>
            <a:pPr marL="344709" indent="-344709" algn="l">
              <a:spcBef>
                <a:spcPct val="20000"/>
              </a:spcBef>
            </a:pPr>
            <a:r>
              <a:rPr lang="en-US" sz="3780" dirty="0">
                <a:ea typeface="+mn-ea"/>
                <a:cs typeface="+mn-cs"/>
              </a:rPr>
              <a:t>District Governor </a:t>
            </a:r>
            <a:r>
              <a:rPr lang="en-US" sz="3360" dirty="0" err="1">
                <a:ea typeface="+mn-ea"/>
                <a:cs typeface="+mn-cs"/>
              </a:rPr>
              <a:t>Lelia</a:t>
            </a:r>
            <a:r>
              <a:rPr lang="en-US" sz="3360" dirty="0">
                <a:ea typeface="+mn-ea"/>
                <a:cs typeface="+mn-cs"/>
              </a:rPr>
              <a:t> Gibson</a:t>
            </a:r>
            <a:br>
              <a:rPr lang="en-US" sz="3360" dirty="0">
                <a:ea typeface="+mn-ea"/>
                <a:cs typeface="+mn-cs"/>
              </a:rPr>
            </a:br>
            <a:r>
              <a:rPr lang="en-US" sz="2940" dirty="0">
                <a:ea typeface="+mn-ea"/>
                <a:cs typeface="+mn-cs"/>
              </a:rPr>
              <a:t>Member of the Tennessee Tech Lions Club</a:t>
            </a:r>
            <a:br>
              <a:rPr lang="en-US" sz="2940" dirty="0">
                <a:ea typeface="+mn-ea"/>
                <a:cs typeface="+mn-cs"/>
              </a:rPr>
            </a:br>
            <a:endParaRPr lang="en-US" sz="4305" dirty="0"/>
          </a:p>
        </p:txBody>
      </p:sp>
      <p:sp>
        <p:nvSpPr>
          <p:cNvPr id="3076" name="Rectangle 3"/>
          <p:cNvSpPr>
            <a:spLocks noGrp="1" noChangeArrowheads="1"/>
          </p:cNvSpPr>
          <p:nvPr>
            <p:ph type="body" sz="half" idx="4294967295"/>
          </p:nvPr>
        </p:nvSpPr>
        <p:spPr>
          <a:xfrm>
            <a:off x="4400550" y="1737360"/>
            <a:ext cx="5200650" cy="4720590"/>
          </a:xfrm>
          <a:noFill/>
        </p:spPr>
        <p:txBody>
          <a:bodyPr vert="horz" wrap="square" lIns="91756" tIns="45888" rIns="91756" bIns="45888" numCol="1" anchor="t" anchorCtr="0" compatLnSpc="1">
            <a:prstTxWarp prst="textNoShape">
              <a:avLst/>
            </a:prstTxWarp>
          </a:bodyPr>
          <a:lstStyle/>
          <a:p>
            <a:r>
              <a:rPr lang="en-US" sz="2520" dirty="0">
                <a:solidFill>
                  <a:srgbClr val="FFFF00"/>
                </a:solidFill>
              </a:rPr>
              <a:t>Chief Administrative Officer </a:t>
            </a:r>
          </a:p>
          <a:p>
            <a:r>
              <a:rPr lang="en-US" sz="2520" dirty="0">
                <a:solidFill>
                  <a:srgbClr val="FFFF00"/>
                </a:solidFill>
              </a:rPr>
              <a:t>Presides Over Meetings</a:t>
            </a:r>
          </a:p>
          <a:p>
            <a:r>
              <a:rPr lang="en-US" sz="2520" dirty="0">
                <a:solidFill>
                  <a:srgbClr val="FFFF00"/>
                </a:solidFill>
              </a:rPr>
              <a:t>Serves One Year Term</a:t>
            </a:r>
          </a:p>
          <a:p>
            <a:r>
              <a:rPr lang="en-US" sz="2520" dirty="0">
                <a:solidFill>
                  <a:srgbClr val="FFFF00"/>
                </a:solidFill>
              </a:rPr>
              <a:t>Supervises District Officers</a:t>
            </a:r>
          </a:p>
          <a:p>
            <a:r>
              <a:rPr lang="en-US" sz="2520" dirty="0">
                <a:solidFill>
                  <a:srgbClr val="FFFF00"/>
                </a:solidFill>
              </a:rPr>
              <a:t>Ensure DG Team Club Visits</a:t>
            </a:r>
          </a:p>
          <a:p>
            <a:r>
              <a:rPr lang="en-US" sz="2520" dirty="0">
                <a:solidFill>
                  <a:srgbClr val="FFFF00"/>
                </a:solidFill>
              </a:rPr>
              <a:t>District Expenditures</a:t>
            </a:r>
          </a:p>
          <a:p>
            <a:endParaRPr lang="en-US" sz="2940" dirty="0">
              <a:solidFill>
                <a:srgbClr val="FFFF00"/>
              </a:solidFill>
            </a:endParaRPr>
          </a:p>
        </p:txBody>
      </p:sp>
      <p:pic>
        <p:nvPicPr>
          <p:cNvPr id="6" name="Picture 23" descr="Lion B&amp;W Logo"/>
          <p:cNvPicPr>
            <a:picLocks noChangeAspect="1" noChangeArrowheads="1"/>
          </p:cNvPicPr>
          <p:nvPr/>
        </p:nvPicPr>
        <p:blipFill>
          <a:blip r:embed="rId3"/>
          <a:srcRect/>
          <a:stretch>
            <a:fillRect/>
          </a:stretch>
        </p:blipFill>
        <p:spPr bwMode="auto">
          <a:xfrm>
            <a:off x="8721090" y="217170"/>
            <a:ext cx="745093" cy="758428"/>
          </a:xfrm>
          <a:prstGeom prst="rect">
            <a:avLst/>
          </a:prstGeom>
          <a:noFill/>
          <a:ln w="9525">
            <a:noFill/>
            <a:miter lim="800000"/>
            <a:headEnd/>
            <a:tailEnd/>
          </a:ln>
          <a:effectLst/>
        </p:spPr>
      </p:pic>
      <p:sp>
        <p:nvSpPr>
          <p:cNvPr id="7" name="TextBox 6"/>
          <p:cNvSpPr txBox="1"/>
          <p:nvPr/>
        </p:nvSpPr>
        <p:spPr>
          <a:xfrm>
            <a:off x="8061560" y="6858000"/>
            <a:ext cx="1230593" cy="399340"/>
          </a:xfrm>
          <a:prstGeom prst="rect">
            <a:avLst/>
          </a:prstGeom>
          <a:noFill/>
        </p:spPr>
        <p:txBody>
          <a:bodyPr wrap="none" rtlCol="0">
            <a:spAutoFit/>
          </a:bodyPr>
          <a:lstStyle/>
          <a:p>
            <a:r>
              <a:rPr lang="en-US" sz="1995" dirty="0"/>
              <a:t>See Page 7</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612" y="1657350"/>
            <a:ext cx="2957036" cy="4142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647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a:extLst>
              <a:ext uri="{FF2B5EF4-FFF2-40B4-BE49-F238E27FC236}">
                <a16:creationId xmlns:a16="http://schemas.microsoft.com/office/drawing/2014/main" id="{ED912F84-4EE9-41E3-96DD-BE9A4F08F726}"/>
              </a:ext>
            </a:extLst>
          </p:cNvPr>
          <p:cNvSpPr>
            <a:spLocks noGrp="1" noRot="1" noChangeArrowheads="1"/>
          </p:cNvSpPr>
          <p:nvPr>
            <p:ph type="title"/>
          </p:nvPr>
        </p:nvSpPr>
        <p:spPr/>
        <p:txBody>
          <a:bodyPr/>
          <a:lstStyle/>
          <a:p>
            <a:pPr eaLnBrk="1" hangingPunct="1">
              <a:defRPr/>
            </a:pPr>
            <a:r>
              <a:rPr lang="en-US" sz="4200">
                <a:solidFill>
                  <a:schemeClr val="hlink"/>
                </a:solidFill>
              </a:rPr>
              <a:t>LION CLUBS</a:t>
            </a:r>
            <a:br>
              <a:rPr lang="en-US" sz="4200">
                <a:solidFill>
                  <a:schemeClr val="hlink"/>
                </a:solidFill>
              </a:rPr>
            </a:br>
            <a:r>
              <a:rPr lang="en-US" sz="4200">
                <a:solidFill>
                  <a:schemeClr val="hlink"/>
                </a:solidFill>
              </a:rPr>
              <a:t>FINANCES &amp; BUDGETS</a:t>
            </a:r>
          </a:p>
        </p:txBody>
      </p:sp>
      <p:sp>
        <p:nvSpPr>
          <p:cNvPr id="320515" name="Rectangle 3">
            <a:extLst>
              <a:ext uri="{FF2B5EF4-FFF2-40B4-BE49-F238E27FC236}">
                <a16:creationId xmlns:a16="http://schemas.microsoft.com/office/drawing/2014/main" id="{D259C6BC-BC1C-4F69-90F1-86E7C6B7C8E7}"/>
              </a:ext>
            </a:extLst>
          </p:cNvPr>
          <p:cNvSpPr>
            <a:spLocks noGrp="1" noChangeArrowheads="1"/>
          </p:cNvSpPr>
          <p:nvPr>
            <p:ph type="body" idx="1"/>
          </p:nvPr>
        </p:nvSpPr>
        <p:spPr>
          <a:xfrm>
            <a:off x="479425" y="1736725"/>
            <a:ext cx="8642350" cy="5521325"/>
          </a:xfrm>
        </p:spPr>
        <p:txBody>
          <a:bodyPr/>
          <a:lstStyle/>
          <a:p>
            <a:pPr eaLnBrk="1" hangingPunct="1">
              <a:lnSpc>
                <a:spcPct val="80000"/>
              </a:lnSpc>
              <a:buFont typeface="Wingdings" panose="05000000000000000000" pitchFamily="2" charset="2"/>
              <a:buNone/>
              <a:defRPr/>
            </a:pPr>
            <a:endParaRPr lang="en-US" sz="735" b="1">
              <a:solidFill>
                <a:srgbClr val="FFFF00"/>
              </a:solidFill>
            </a:endParaRPr>
          </a:p>
          <a:p>
            <a:pPr algn="ctr" eaLnBrk="1" hangingPunct="1">
              <a:lnSpc>
                <a:spcPct val="80000"/>
              </a:lnSpc>
              <a:buFont typeface="Wingdings" panose="05000000000000000000" pitchFamily="2" charset="2"/>
              <a:buNone/>
              <a:defRPr/>
            </a:pPr>
            <a:r>
              <a:rPr lang="en-US" sz="1470" b="1">
                <a:solidFill>
                  <a:srgbClr val="FFFF00"/>
                </a:solidFill>
              </a:rPr>
              <a:t>   </a:t>
            </a:r>
            <a:r>
              <a:rPr lang="en-US" sz="2520" b="1">
                <a:solidFill>
                  <a:srgbClr val="FFFF00"/>
                </a:solidFill>
              </a:rPr>
              <a:t>Clubs </a:t>
            </a:r>
            <a:r>
              <a:rPr lang="en-US" sz="2520" b="1"/>
              <a:t> should have two accounts and two budgets for each fiscal year:</a:t>
            </a:r>
          </a:p>
          <a:p>
            <a:pPr eaLnBrk="1" hangingPunct="1">
              <a:lnSpc>
                <a:spcPct val="80000"/>
              </a:lnSpc>
              <a:buFont typeface="Wingdings" panose="05000000000000000000" pitchFamily="2" charset="2"/>
              <a:buNone/>
              <a:defRPr/>
            </a:pPr>
            <a:endParaRPr lang="en-US" sz="2520" b="1"/>
          </a:p>
          <a:p>
            <a:pPr eaLnBrk="1" hangingPunct="1">
              <a:lnSpc>
                <a:spcPct val="80000"/>
              </a:lnSpc>
              <a:buFont typeface="Wingdings" panose="05000000000000000000" pitchFamily="2" charset="2"/>
              <a:buNone/>
              <a:defRPr/>
            </a:pPr>
            <a:r>
              <a:rPr lang="en-US" sz="2520" b="1">
                <a:solidFill>
                  <a:srgbClr val="FFFF00"/>
                </a:solidFill>
              </a:rPr>
              <a:t>Administrative</a:t>
            </a:r>
            <a:r>
              <a:rPr lang="en-US" sz="2520" b="1"/>
              <a:t> </a:t>
            </a:r>
            <a:r>
              <a:rPr lang="en-US" sz="2520"/>
              <a:t> account is what finances Club operations.  Its income comes mostly from Member Dues. </a:t>
            </a:r>
          </a:p>
          <a:p>
            <a:pPr eaLnBrk="1" hangingPunct="1">
              <a:lnSpc>
                <a:spcPct val="80000"/>
              </a:lnSpc>
              <a:buFont typeface="Wingdings" panose="05000000000000000000" pitchFamily="2" charset="2"/>
              <a:buNone/>
              <a:defRPr/>
            </a:pPr>
            <a:endParaRPr lang="en-US" sz="1890"/>
          </a:p>
          <a:p>
            <a:pPr eaLnBrk="1" hangingPunct="1">
              <a:lnSpc>
                <a:spcPct val="80000"/>
              </a:lnSpc>
              <a:buFont typeface="Wingdings" panose="05000000000000000000" pitchFamily="2" charset="2"/>
              <a:buNone/>
              <a:defRPr/>
            </a:pPr>
            <a:r>
              <a:rPr lang="en-US" sz="2520" b="1">
                <a:solidFill>
                  <a:srgbClr val="FFFF00"/>
                </a:solidFill>
              </a:rPr>
              <a:t>Activities</a:t>
            </a:r>
            <a:r>
              <a:rPr lang="en-US" sz="2520" b="1"/>
              <a:t> </a:t>
            </a:r>
            <a:r>
              <a:rPr lang="en-US" sz="2520"/>
              <a:t>account finances the club’s fundraising activities and donations that the Club makes. </a:t>
            </a:r>
          </a:p>
          <a:p>
            <a:pPr eaLnBrk="1" hangingPunct="1">
              <a:lnSpc>
                <a:spcPct val="80000"/>
              </a:lnSpc>
              <a:buFont typeface="Wingdings" panose="05000000000000000000" pitchFamily="2" charset="2"/>
              <a:buNone/>
              <a:defRPr/>
            </a:pPr>
            <a:endParaRPr lang="en-US" sz="1260"/>
          </a:p>
          <a:p>
            <a:pPr eaLnBrk="1" hangingPunct="1">
              <a:lnSpc>
                <a:spcPct val="80000"/>
              </a:lnSpc>
              <a:buFont typeface="Wingdings" panose="05000000000000000000" pitchFamily="2" charset="2"/>
              <a:buNone/>
              <a:defRPr/>
            </a:pPr>
            <a:r>
              <a:rPr lang="en-US" sz="2520"/>
              <a:t>     Monies raised by the Club by asking for public support shall be held in a separate account and distributed in the community unless otherwise specified.  </a:t>
            </a:r>
          </a:p>
          <a:p>
            <a:pPr eaLnBrk="1" hangingPunct="1">
              <a:lnSpc>
                <a:spcPct val="80000"/>
              </a:lnSpc>
              <a:buFont typeface="Wingdings" panose="05000000000000000000" pitchFamily="2" charset="2"/>
              <a:buNone/>
              <a:defRPr/>
            </a:pPr>
            <a:endParaRPr lang="en-US" sz="1260"/>
          </a:p>
          <a:p>
            <a:pPr eaLnBrk="1" hangingPunct="1">
              <a:lnSpc>
                <a:spcPct val="80000"/>
              </a:lnSpc>
              <a:buFont typeface="Wingdings" panose="05000000000000000000" pitchFamily="2" charset="2"/>
              <a:buNone/>
              <a:defRPr/>
            </a:pPr>
            <a:r>
              <a:rPr lang="en-US" sz="2520"/>
              <a:t>     Income from the club’s fundraising projects cannot be used for the club’s administrative costs. </a:t>
            </a:r>
          </a:p>
          <a:p>
            <a:pPr eaLnBrk="1" hangingPunct="1">
              <a:lnSpc>
                <a:spcPct val="80000"/>
              </a:lnSpc>
              <a:buFont typeface="Wingdings" panose="05000000000000000000" pitchFamily="2" charset="2"/>
              <a:buNone/>
              <a:defRPr/>
            </a:pPr>
            <a:r>
              <a:rPr lang="en-US" sz="1680">
                <a:solidFill>
                  <a:srgbClr val="FF0000"/>
                </a:solidFill>
              </a:rPr>
              <a:t>  </a:t>
            </a:r>
          </a:p>
        </p:txBody>
      </p:sp>
    </p:spTree>
  </p:cSld>
  <p:clrMapOvr>
    <a:masterClrMapping/>
  </p:clrMapOvr>
  <p:transition>
    <p:random/>
  </p:transition>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66788" rtl="0" eaLnBrk="0" fontAlgn="base" latinLnBrk="0" hangingPunct="0">
          <a:lnSpc>
            <a:spcPct val="100000"/>
          </a:lnSpc>
          <a:spcBef>
            <a:spcPct val="0"/>
          </a:spcBef>
          <a:spcAft>
            <a:spcPct val="0"/>
          </a:spcAft>
          <a:buClrTx/>
          <a:buSzTx/>
          <a:buFontTx/>
          <a:buNone/>
          <a:tabLst/>
          <a:defRPr kumimoji="0" lang="en-US" altLang="en-US" sz="1900" b="0" i="0" u="none" strike="noStrike" cap="none" normalizeH="0" baseline="0" smtClean="0">
            <a:ln>
              <a:noFill/>
            </a:ln>
            <a:solidFill>
              <a:schemeClr val="tx1"/>
            </a:solidFill>
            <a:effectLst/>
            <a:latin typeface="Garamond" panose="02020404030301010803"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66788" rtl="0" eaLnBrk="0" fontAlgn="base" latinLnBrk="0" hangingPunct="0">
          <a:lnSpc>
            <a:spcPct val="100000"/>
          </a:lnSpc>
          <a:spcBef>
            <a:spcPct val="0"/>
          </a:spcBef>
          <a:spcAft>
            <a:spcPct val="0"/>
          </a:spcAft>
          <a:buClrTx/>
          <a:buSzTx/>
          <a:buFontTx/>
          <a:buNone/>
          <a:tabLst/>
          <a:defRPr kumimoji="0" lang="en-US" altLang="en-US" sz="1900" b="0" i="0" u="none" strike="noStrike" cap="none" normalizeH="0" baseline="0" smtClean="0">
            <a:ln>
              <a:noFill/>
            </a:ln>
            <a:solidFill>
              <a:schemeClr val="tx1"/>
            </a:solidFill>
            <a:effectLst/>
            <a:latin typeface="Garamond" panose="02020404030301010803"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2.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3.xml><?xml version="1.0" encoding="utf-8"?>
<a:themeOverride xmlns:a="http://schemas.openxmlformats.org/drawingml/2006/main">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themeOverride>
</file>

<file path=ppt/theme/themeOverride4.xml><?xml version="1.0" encoding="utf-8"?>
<a:themeOverride xmlns:a="http://schemas.openxmlformats.org/drawingml/2006/main">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themeOverride>
</file>

<file path=ppt/theme/themeOverride5.xml><?xml version="1.0" encoding="utf-8"?>
<a:themeOverride xmlns:a="http://schemas.openxmlformats.org/drawingml/2006/main">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themeOverride>
</file>

<file path=ppt/theme/themeOverride6.xml><?xml version="1.0" encoding="utf-8"?>
<a:themeOverride xmlns:a="http://schemas.openxmlformats.org/drawingml/2006/main">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themeOverride>
</file>

<file path=ppt/theme/themeOverride7.xml><?xml version="1.0" encoding="utf-8"?>
<a:themeOverride xmlns:a="http://schemas.openxmlformats.org/drawingml/2006/main">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themeOverride>
</file>

<file path=ppt/theme/themeOverride8.xml><?xml version="1.0" encoding="utf-8"?>
<a:themeOverride xmlns:a="http://schemas.openxmlformats.org/drawingml/2006/main">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themeOverride>
</file>

<file path=ppt/theme/themeOverride9.xml><?xml version="1.0" encoding="utf-8"?>
<a:themeOverride xmlns:a="http://schemas.openxmlformats.org/drawingml/2006/main">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themeOverride>
</file>

<file path=ppt/theme/themeOverride10.xml><?xml version="1.0" encoding="utf-8"?>
<a:themeOverride xmlns:a="http://schemas.openxmlformats.org/drawingml/2006/main">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themeOverride>
</file>

<file path=docProps/app.xml><?xml version="1.0" encoding="utf-8"?>
<Properties xmlns="http://schemas.openxmlformats.org/officeDocument/2006/extended-properties" xmlns:vt="http://schemas.openxmlformats.org/officeDocument/2006/docPropsVTypes">
  <TotalTime>2565</TotalTime>
  <Words>2621</Words>
  <Application>Microsoft Office PowerPoint</Application>
  <PresentationFormat>Custom</PresentationFormat>
  <Paragraphs>711</Paragraphs>
  <Slides>66</Slides>
  <Notes>24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3" baseType="lpstr">
      <vt:lpstr>Arial</vt:lpstr>
      <vt:lpstr>Calibri</vt:lpstr>
      <vt:lpstr>Garamond</vt:lpstr>
      <vt:lpstr>Monotype Sorts</vt:lpstr>
      <vt:lpstr>Wingdings</vt:lpstr>
      <vt:lpstr>Stream</vt:lpstr>
      <vt:lpstr>Bitmap Image</vt:lpstr>
      <vt:lpstr>It’s Great to Be a  Signal Mountain Lion !</vt:lpstr>
      <vt:lpstr>Lions Clubs International 100 Years of Service</vt:lpstr>
      <vt:lpstr>Lions Clubs International is an Association of Lions Clubs. </vt:lpstr>
      <vt:lpstr>Core Messages of Lionism </vt:lpstr>
      <vt:lpstr>Lions Clubs International Foundation</vt:lpstr>
      <vt:lpstr>Melvin Jones Fellowship</vt:lpstr>
      <vt:lpstr>International President 2018-2019</vt:lpstr>
      <vt:lpstr>LCI  Headquarters</vt:lpstr>
      <vt:lpstr>LIONS DISTRICT ORGANIZATION</vt:lpstr>
      <vt:lpstr>MD -12 District Governors 2018 - 2019</vt:lpstr>
      <vt:lpstr>District 12-O  Membership</vt:lpstr>
      <vt:lpstr>District Programs</vt:lpstr>
      <vt:lpstr>District 12-O White Cane Fund</vt:lpstr>
      <vt:lpstr>District 12-O White Cane Fund Distribution </vt:lpstr>
      <vt:lpstr>District 12-O Lions Sight Restorations  Funds Eye Surgeries for Needy</vt:lpstr>
      <vt:lpstr>District 12-O KidSight Screening</vt:lpstr>
      <vt:lpstr>Lions Club Operations</vt:lpstr>
      <vt:lpstr>PowerPoint Presentation</vt:lpstr>
      <vt:lpstr>Signal Mtn. Lions at Althaus Park – circa 2015</vt:lpstr>
      <vt:lpstr>Club President </vt:lpstr>
      <vt:lpstr>1st Vice President </vt:lpstr>
      <vt:lpstr>2nd Vice President </vt:lpstr>
      <vt:lpstr>3rd Vice President </vt:lpstr>
      <vt:lpstr>Secretary  2018 -2019    2019 - 2020   </vt:lpstr>
      <vt:lpstr>Treasurers  2018 -2019    2019 - 2020   </vt:lpstr>
      <vt:lpstr>Membership Chair </vt:lpstr>
      <vt:lpstr>Service Chair </vt:lpstr>
      <vt:lpstr>   2018 - 2019 and 2019 - 2020</vt:lpstr>
      <vt:lpstr>Immediate Past President and LCIF Chair </vt:lpstr>
      <vt:lpstr>Lion Tamer</vt:lpstr>
      <vt:lpstr>Tail Twister</vt:lpstr>
      <vt:lpstr>Two Year Directors  2018 -2019    2019 - 2020   </vt:lpstr>
      <vt:lpstr>One Year Directors  2018 -2019    2019 - 2020   </vt:lpstr>
      <vt:lpstr>Club Activities</vt:lpstr>
      <vt:lpstr>PowerPoint Presentation</vt:lpstr>
      <vt:lpstr>  Club Donations            2018-19    2017-18</vt:lpstr>
      <vt:lpstr>  Club Donations            2018-19    2017-18</vt:lpstr>
      <vt:lpstr>  Club Donations            2018-19    2017-18</vt:lpstr>
      <vt:lpstr>PowerPoint Presentation</vt:lpstr>
      <vt:lpstr>PowerPoint Presentation</vt:lpstr>
      <vt:lpstr>PowerPoint Presentation</vt:lpstr>
      <vt:lpstr>SM Sight Service Committee</vt:lpstr>
      <vt:lpstr>Suggested New Member Activities</vt:lpstr>
      <vt:lpstr>Learn More</vt:lpstr>
      <vt:lpstr>It’s Great to Be a  Signal Mountain Lion !</vt:lpstr>
      <vt:lpstr>PowerPoint Presentation</vt:lpstr>
      <vt:lpstr>International Vice Presidents 2nd VP Judge Haynes Townsend 3rd VP Brian Sheehan</vt:lpstr>
      <vt:lpstr>Celebrating 100 Years of Service</vt:lpstr>
      <vt:lpstr>Where Are the Lions</vt:lpstr>
      <vt:lpstr>Largest States</vt:lpstr>
      <vt:lpstr>Southeast US</vt:lpstr>
      <vt:lpstr>Tennessee Multiple District 12</vt:lpstr>
      <vt:lpstr>18 Counties in District 12-O</vt:lpstr>
      <vt:lpstr>Region I Organization</vt:lpstr>
      <vt:lpstr>Region II Organization</vt:lpstr>
      <vt:lpstr>Region III Organization</vt:lpstr>
      <vt:lpstr>TN Lions Eye Center</vt:lpstr>
      <vt:lpstr>Lions Sight Service</vt:lpstr>
      <vt:lpstr>District 12-O Lions Quest</vt:lpstr>
      <vt:lpstr>PowerPoint Presentation</vt:lpstr>
      <vt:lpstr>LEO Clubs Leadership – Experience –Opportunity </vt:lpstr>
      <vt:lpstr>Message of Service</vt:lpstr>
      <vt:lpstr>It’s Great to Be a Mountain  Creek/Red Bank Lion !</vt:lpstr>
      <vt:lpstr>It’s Great to Be an  Ooltewah/Collegedale Lion !</vt:lpstr>
      <vt:lpstr>District Governor Lelia Gibson Member of the Tennessee Tech Lions Club </vt:lpstr>
      <vt:lpstr>LION CLUBS FINANCES &amp; BUDGETS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Great to Be a  Signal Mountain Lion !</dc:title>
  <dc:creator>Mel Tryon</dc:creator>
  <cp:lastModifiedBy>Mel Tryon</cp:lastModifiedBy>
  <cp:revision>49</cp:revision>
  <cp:lastPrinted>2019-04-17T20:44:05Z</cp:lastPrinted>
  <dcterms:created xsi:type="dcterms:W3CDTF">2019-04-16T02:03:28Z</dcterms:created>
  <dcterms:modified xsi:type="dcterms:W3CDTF">2019-05-14T15:15:58Z</dcterms:modified>
</cp:coreProperties>
</file>