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 snapToObjects="1">
      <p:cViewPr varScale="1">
        <p:scale>
          <a:sx n="76" d="100"/>
          <a:sy n="76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1pPr>
            <a:lvl2pPr marL="740832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2pPr>
            <a:lvl3pPr marL="1185332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3pPr>
            <a:lvl4pPr marL="1629833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4pPr>
            <a:lvl5pPr marL="2074333" indent="-296333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Rectangle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3200"/>
              </a:spcBef>
              <a:defRPr sz="2800">
                <a:latin typeface="Copperplate"/>
                <a:ea typeface="Copperplate"/>
                <a:cs typeface="Copperplate"/>
                <a:sym typeface="Copperplate"/>
              </a:defRPr>
            </a:lvl1pPr>
            <a:lvl2pPr marL="685800" indent="-342900" algn="ctr">
              <a:spcBef>
                <a:spcPts val="3200"/>
              </a:spcBef>
              <a:defRPr sz="2800">
                <a:latin typeface="Copperplate"/>
                <a:ea typeface="Copperplate"/>
                <a:cs typeface="Copperplate"/>
                <a:sym typeface="Copperplate"/>
              </a:defRPr>
            </a:lvl2pPr>
            <a:lvl3pPr marL="1028700" indent="-342900" algn="ctr">
              <a:spcBef>
                <a:spcPts val="3200"/>
              </a:spcBef>
              <a:defRPr sz="2800">
                <a:latin typeface="Copperplate"/>
                <a:ea typeface="Copperplate"/>
                <a:cs typeface="Copperplate"/>
                <a:sym typeface="Copperplate"/>
              </a:defRPr>
            </a:lvl3pPr>
            <a:lvl4pPr marL="1371600" indent="-342900" algn="ctr">
              <a:spcBef>
                <a:spcPts val="3200"/>
              </a:spcBef>
              <a:defRPr sz="2800">
                <a:latin typeface="Copperplate"/>
                <a:ea typeface="Copperplate"/>
                <a:cs typeface="Copperplate"/>
                <a:sym typeface="Copperplate"/>
              </a:defRPr>
            </a:lvl4pPr>
            <a:lvl5pPr marL="1714500" indent="-342900" algn="ctr">
              <a:spcBef>
                <a:spcPts val="3200"/>
              </a:spcBef>
              <a:defRPr sz="2800"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3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KiwanisClub ofAtlanta Centennial Presentation…"/>
          <p:cNvSpPr txBox="1">
            <a:spLocks noGrp="1"/>
          </p:cNvSpPr>
          <p:nvPr>
            <p:ph type="ctrTitle"/>
          </p:nvPr>
        </p:nvSpPr>
        <p:spPr>
          <a:xfrm>
            <a:off x="1270000" y="3797300"/>
            <a:ext cx="10464800" cy="54547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02412">
              <a:defRPr sz="688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KiwanisClub ofAtlanta Centennial Presentation</a:t>
            </a:r>
          </a:p>
          <a:p>
            <a:pPr defTabSz="502412">
              <a:defRPr sz="688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January 1, 1980 </a:t>
            </a:r>
          </a:p>
          <a:p>
            <a:pPr defTabSz="502412">
              <a:defRPr sz="688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to </a:t>
            </a:r>
          </a:p>
          <a:p>
            <a:pPr defTabSz="502412">
              <a:defRPr sz="688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May 1, 1988</a:t>
            </a:r>
          </a:p>
        </p:txBody>
      </p:sp>
      <p:sp>
        <p:nvSpPr>
          <p:cNvPr id="120" name="Body"/>
          <p:cNvSpPr txBox="1">
            <a:spLocks noGrp="1"/>
          </p:cNvSpPr>
          <p:nvPr>
            <p:ph type="subTitle" sz="quarter" idx="1"/>
          </p:nvPr>
        </p:nvSpPr>
        <p:spPr>
          <a:xfrm flipV="1">
            <a:off x="1270000" y="10769598"/>
            <a:ext cx="10464800" cy="5080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defTabSz="233679">
              <a:defRPr sz="1280"/>
            </a:pPr>
            <a:endParaRPr/>
          </a:p>
        </p:txBody>
      </p:sp>
      <p:pic>
        <p:nvPicPr>
          <p:cNvPr id="121" name="Kiwanis Logo 2 final.png" descr="Kiwanis Logo 2 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8688" y="393402"/>
            <a:ext cx="4162938" cy="3704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>
            <a:spLocks noGrp="1"/>
          </p:cNvSpPr>
          <p:nvPr>
            <p:ph type="ctrTitle"/>
          </p:nvPr>
        </p:nvSpPr>
        <p:spPr>
          <a:xfrm>
            <a:off x="900608" y="280243"/>
            <a:ext cx="10834192" cy="807992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Hershel Walker led the University of Georgia to the National Collegiate Football Championship in 1980"/>
          <p:cNvSpPr txBox="1">
            <a:spLocks noGrp="1"/>
          </p:cNvSpPr>
          <p:nvPr>
            <p:ph type="subTitle" sz="quarter" idx="1"/>
          </p:nvPr>
        </p:nvSpPr>
        <p:spPr>
          <a:xfrm>
            <a:off x="1085304" y="8483600"/>
            <a:ext cx="10464801" cy="11303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Hershel Walker led the University of Georgia to the National Collegiate Football Championship in 1980</a:t>
            </a:r>
          </a:p>
        </p:txBody>
      </p:sp>
      <p:pic>
        <p:nvPicPr>
          <p:cNvPr id="125" name="Screen Shot 2018-01-23 at 4.44.19 PM.png" descr="Screen Shot 2018-01-23 at 4.44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9664" y="734872"/>
            <a:ext cx="8736291" cy="7684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irst Women Admitted to the Kiwanis Club of Atlanta…"/>
          <p:cNvSpPr txBox="1">
            <a:spLocks noGrp="1"/>
          </p:cNvSpPr>
          <p:nvPr>
            <p:ph type="ctrTitle"/>
          </p:nvPr>
        </p:nvSpPr>
        <p:spPr>
          <a:xfrm>
            <a:off x="945504" y="28300"/>
            <a:ext cx="10464801" cy="32811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25779">
              <a:defRPr sz="7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First Women Admitted to the Kiwanis Club of Atlanta</a:t>
            </a:r>
          </a:p>
          <a:p>
            <a:pPr defTabSz="525779">
              <a:defRPr sz="647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September 8, 1987</a:t>
            </a:r>
          </a:p>
        </p:txBody>
      </p:sp>
      <p:sp>
        <p:nvSpPr>
          <p:cNvPr id="128" name="Joanna Adams                       Judge Orinda Evans               Theresa Mottoros…"/>
          <p:cNvSpPr txBox="1">
            <a:spLocks noGrp="1"/>
          </p:cNvSpPr>
          <p:nvPr>
            <p:ph type="subTitle" idx="1"/>
          </p:nvPr>
        </p:nvSpPr>
        <p:spPr>
          <a:xfrm>
            <a:off x="1305123" y="4187660"/>
            <a:ext cx="12089161" cy="5351328"/>
          </a:xfrm>
          <a:prstGeom prst="rect">
            <a:avLst/>
          </a:prstGeom>
        </p:spPr>
        <p:txBody>
          <a:bodyPr/>
          <a:lstStyle/>
          <a:p>
            <a:pPr algn="l" defTabSz="4572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Joanna Adams                       Judge Orinda Evans               Theresa Mottoros</a:t>
            </a:r>
          </a:p>
          <a:p>
            <a:pPr algn="l" defTabSz="4572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Mary Lou Austin                   Cinda P. Fowler                     Dr. Mary Lynn Morgan     </a:t>
            </a:r>
          </a:p>
          <a:p>
            <a:pPr lvl="3" algn="l" defTabSz="4572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Judge Dorothy T. Beasley     Betty Fuller                            Ruth Osborne</a:t>
            </a:r>
          </a:p>
          <a:p>
            <a:pPr lvl="3" algn="l" defTabSz="4572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Millie H. Bell                        Donna Johns                           Alicia Philipp</a:t>
            </a:r>
          </a:p>
          <a:p>
            <a:pPr lvl="3" algn="l" defTabSz="4572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J. Veronica Biggins               Naomi Lynn                            Ann D. Salo</a:t>
            </a:r>
          </a:p>
          <a:p>
            <a:pPr lvl="3" algn="l" defTabSz="4572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Anita Bryant                          Stephanie B. Manis                Alana Shepherd</a:t>
            </a:r>
          </a:p>
          <a:p>
            <a:pPr lvl="3" algn="l" defTabSz="4572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Susan A. Cahoon                   Sandra Mackey                       Celestine Sibley               </a:t>
            </a:r>
          </a:p>
          <a:p>
            <a:pPr lvl="3" algn="l" defTabSz="4572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Myrtle Davis                         Dr. Marilu H. McCarty            Betty Siegel</a:t>
            </a:r>
          </a:p>
          <a:p>
            <a:pPr marL="0" lvl="7" indent="3111500" defTabSz="457200">
              <a:spcBef>
                <a:spcPts val="0"/>
              </a:spcBef>
              <a:buSzTx/>
              <a:buNone/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Barbara Morgan                      Jean Smith</a:t>
            </a:r>
          </a:p>
          <a:p>
            <a:pPr marL="0" lvl="8" indent="3556000" defTabSz="457200">
              <a:spcBef>
                <a:spcPts val="0"/>
              </a:spcBef>
              <a:buSzTx/>
              <a:buNone/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            Julia A. White                   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AJC, Wed. 9/30/87, Metro Section, p. 1-D"/>
          <p:cNvSpPr txBox="1">
            <a:spLocks noGrp="1"/>
          </p:cNvSpPr>
          <p:nvPr>
            <p:ph type="body" sz="quarter" idx="1"/>
          </p:nvPr>
        </p:nvSpPr>
        <p:spPr>
          <a:xfrm>
            <a:off x="1117599" y="8801348"/>
            <a:ext cx="10464801" cy="7618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72516">
              <a:defRPr sz="4606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AJC, Wed. 9/30/87, Metro Section, p. 1-D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731" t="4731" r="4731" b="4731"/>
          <a:stretch>
            <a:fillRect/>
          </a:stretch>
        </p:blipFill>
        <p:spPr>
          <a:xfrm>
            <a:off x="965200" y="-92710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ortable Computer 1987.png" descr="Portable Computer 1987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7534" b="7534"/>
          <a:stretch>
            <a:fillRect/>
          </a:stretch>
        </p:blipFill>
        <p:spPr>
          <a:xfrm>
            <a:off x="137038" y="319870"/>
            <a:ext cx="12730541" cy="7704458"/>
          </a:xfrm>
          <a:prstGeom prst="rect">
            <a:avLst/>
          </a:prstGeom>
        </p:spPr>
      </p:pic>
      <p:sp>
        <p:nvSpPr>
          <p:cNvPr id="136" name="The Club joins the computer age in December 1987.  Here is a photo of what passed as a portable  at the time."/>
          <p:cNvSpPr txBox="1">
            <a:spLocks noGrp="1"/>
          </p:cNvSpPr>
          <p:nvPr>
            <p:ph type="title"/>
          </p:nvPr>
        </p:nvSpPr>
        <p:spPr>
          <a:xfrm>
            <a:off x="323353" y="8001000"/>
            <a:ext cx="11411447" cy="1422400"/>
          </a:xfrm>
          <a:prstGeom prst="rect">
            <a:avLst/>
          </a:prstGeom>
        </p:spPr>
        <p:txBody>
          <a:bodyPr/>
          <a:lstStyle>
            <a:lvl1pPr defTabSz="286258">
              <a:defRPr sz="392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Club joins the computer age in December 1987.  Here is a photo of what passed as a portable  at the time.</a:t>
            </a:r>
          </a:p>
        </p:txBody>
      </p:sp>
      <p:sp>
        <p:nvSpPr>
          <p:cNvPr id="137" name="Body"/>
          <p:cNvSpPr txBox="1">
            <a:spLocks noGrp="1"/>
          </p:cNvSpPr>
          <p:nvPr>
            <p:ph type="body" sz="quarter" idx="1"/>
          </p:nvPr>
        </p:nvSpPr>
        <p:spPr>
          <a:xfrm>
            <a:off x="1270000" y="9799317"/>
            <a:ext cx="10464800" cy="7281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reenshot 2016-04-28 12.41.26.png" descr="Screenshot 2016-04-28 12.41.26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9461" b="19461"/>
          <a:stretch>
            <a:fillRect/>
          </a:stretch>
        </p:blipFill>
        <p:spPr>
          <a:xfrm>
            <a:off x="534392" y="243364"/>
            <a:ext cx="12164467" cy="7361872"/>
          </a:xfrm>
          <a:prstGeom prst="rect">
            <a:avLst/>
          </a:prstGeom>
        </p:spPr>
      </p:pic>
      <p:sp>
        <p:nvSpPr>
          <p:cNvPr id="140" name="Georgia-Pacific Corporation donated property along the Broad River in Madison County for a new site for Camp Kiwanis…"/>
          <p:cNvSpPr txBox="1">
            <a:spLocks noGrp="1"/>
          </p:cNvSpPr>
          <p:nvPr>
            <p:ph type="title"/>
          </p:nvPr>
        </p:nvSpPr>
        <p:spPr>
          <a:xfrm>
            <a:off x="186928" y="7732662"/>
            <a:ext cx="12525822" cy="16399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57047">
              <a:defRPr sz="3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Georgia-Pacific Corporation donated property along the Broad River in Madison County for a new site for Camp Kiwanis </a:t>
            </a:r>
          </a:p>
          <a:p>
            <a:pPr defTabSz="257047">
              <a:defRPr sz="3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December 28, 1987</a:t>
            </a:r>
          </a:p>
        </p:txBody>
      </p:sp>
      <p:sp>
        <p:nvSpPr>
          <p:cNvPr id="141" name="Body"/>
          <p:cNvSpPr txBox="1">
            <a:spLocks noGrp="1"/>
          </p:cNvSpPr>
          <p:nvPr>
            <p:ph type="body" sz="quarter" idx="1"/>
          </p:nvPr>
        </p:nvSpPr>
        <p:spPr>
          <a:xfrm>
            <a:off x="1270000" y="9274423"/>
            <a:ext cx="10464800" cy="4737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defTabSz="233679">
              <a:defRPr sz="1280"/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Broad River @ Camp Kiwanis.jpg" descr="Broad River @ Camp Kiwanis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9653" b="9653"/>
          <a:stretch>
            <a:fillRect/>
          </a:stretch>
        </p:blipFill>
        <p:spPr>
          <a:xfrm>
            <a:off x="240506" y="299719"/>
            <a:ext cx="12523838" cy="7579362"/>
          </a:xfrm>
          <a:prstGeom prst="rect">
            <a:avLst/>
          </a:prstGeom>
        </p:spPr>
      </p:pic>
      <p:sp>
        <p:nvSpPr>
          <p:cNvPr id="144" name="Initially the new site for Camp Kiwanis had  127 acres of forested land along the Broad River."/>
          <p:cNvSpPr txBox="1">
            <a:spLocks noGrp="1"/>
          </p:cNvSpPr>
          <p:nvPr>
            <p:ph type="title"/>
          </p:nvPr>
        </p:nvSpPr>
        <p:spPr>
          <a:xfrm>
            <a:off x="1270000" y="7835900"/>
            <a:ext cx="10464800" cy="1422400"/>
          </a:xfrm>
          <a:prstGeom prst="rect">
            <a:avLst/>
          </a:prstGeom>
        </p:spPr>
        <p:txBody>
          <a:bodyPr/>
          <a:lstStyle>
            <a:lvl1pPr defTabSz="303783">
              <a:defRPr sz="416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Initially the new site for Camp Kiwanis had  127 acres of forested land along the Broad River. </a:t>
            </a:r>
          </a:p>
        </p:txBody>
      </p:sp>
      <p:sp>
        <p:nvSpPr>
          <p:cNvPr id="145" name="Body"/>
          <p:cNvSpPr txBox="1">
            <a:spLocks noGrp="1"/>
          </p:cNvSpPr>
          <p:nvPr>
            <p:ph type="body" sz="quarter" idx="1"/>
          </p:nvPr>
        </p:nvSpPr>
        <p:spPr>
          <a:xfrm>
            <a:off x="1270000" y="9544000"/>
            <a:ext cx="10464800" cy="1270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defTabSz="233679">
              <a:defRPr sz="1280"/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Kiwanis Club…"/>
          <p:cNvSpPr txBox="1">
            <a:spLocks noGrp="1"/>
          </p:cNvSpPr>
          <p:nvPr>
            <p:ph type="title"/>
          </p:nvPr>
        </p:nvSpPr>
        <p:spPr>
          <a:xfrm>
            <a:off x="1117600" y="5346700"/>
            <a:ext cx="10464800" cy="3302000"/>
          </a:xfrm>
          <a:prstGeom prst="rect">
            <a:avLst/>
          </a:prstGeom>
        </p:spPr>
        <p:txBody>
          <a:bodyPr/>
          <a:lstStyle/>
          <a:p>
            <a:pPr defTabSz="315468">
              <a:defRPr sz="5184">
                <a:latin typeface="Copperplate"/>
                <a:ea typeface="Copperplate"/>
                <a:cs typeface="Copperplate"/>
                <a:sym typeface="Copperplate"/>
              </a:defRPr>
            </a:pPr>
            <a:r>
              <a:t>Kiwanis Club </a:t>
            </a:r>
          </a:p>
          <a:p>
            <a:pPr defTabSz="315468">
              <a:defRPr sz="5184">
                <a:latin typeface="Copperplate"/>
                <a:ea typeface="Copperplate"/>
                <a:cs typeface="Copperplate"/>
                <a:sym typeface="Copperplate"/>
              </a:defRPr>
            </a:pPr>
            <a:r>
              <a:t>of Atlanta</a:t>
            </a:r>
          </a:p>
          <a:p>
            <a:pPr defTabSz="315468">
              <a:defRPr sz="5184">
                <a:latin typeface="Copperplate"/>
                <a:ea typeface="Copperplate"/>
                <a:cs typeface="Copperplate"/>
                <a:sym typeface="Copperplate"/>
              </a:defRPr>
            </a:pPr>
            <a:r>
              <a:t>Centennial Celebration </a:t>
            </a:r>
          </a:p>
          <a:p>
            <a:pPr defTabSz="315468">
              <a:defRPr sz="5184">
                <a:latin typeface="Copperplate"/>
                <a:ea typeface="Copperplate"/>
                <a:cs typeface="Copperplate"/>
                <a:sym typeface="Copperplate"/>
              </a:defRPr>
            </a:pPr>
            <a:r>
              <a:t>January 1, 1980 to May 1, 1988</a:t>
            </a:r>
          </a:p>
        </p:txBody>
      </p:sp>
      <p:pic>
        <p:nvPicPr>
          <p:cNvPr id="148" name="Kiwanis Logo 2 final.png" descr="Kiwanis Logo 2 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284" y="723900"/>
            <a:ext cx="5076232" cy="4517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214</Words>
  <Application>Microsoft Macintosh PowerPoint</Application>
  <PresentationFormat>Custom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Copperplate</vt:lpstr>
      <vt:lpstr>Helvetica</vt:lpstr>
      <vt:lpstr>Helvetica Light</vt:lpstr>
      <vt:lpstr>Helvetica Neue</vt:lpstr>
      <vt:lpstr>Times New Roman</vt:lpstr>
      <vt:lpstr>White</vt:lpstr>
      <vt:lpstr>KiwanisClub ofAtlanta Centennial Presentation January 1, 1980  to  May 1, 1988</vt:lpstr>
      <vt:lpstr>PowerPoint Presentation</vt:lpstr>
      <vt:lpstr>First Women Admitted to the Kiwanis Club of Atlanta September 8, 1987</vt:lpstr>
      <vt:lpstr>PowerPoint Presentation</vt:lpstr>
      <vt:lpstr>The Club joins the computer age in December 1987.  Here is a photo of what passed as a portable  at the time.</vt:lpstr>
      <vt:lpstr>Georgia-Pacific Corporation donated property along the Broad River in Madison County for a new site for Camp Kiwanis  December 28, 1987</vt:lpstr>
      <vt:lpstr>Initially the new site for Camp Kiwanis had  127 acres of forested land along the Broad River. </vt:lpstr>
      <vt:lpstr>Kiwanis Club  of Atlanta Centennial Celebration  January 1, 1980 to May 1, 1988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KiwanisClub ofAtlanta Centennial Presentation January 1, 1980  to  May 1, 1988</dc:title>
  <cp:lastModifiedBy>Microsoft Office User</cp:lastModifiedBy>
  <cp:revision>2</cp:revision>
  <dcterms:modified xsi:type="dcterms:W3CDTF">2018-02-19T20:23:55Z</dcterms:modified>
</cp:coreProperties>
</file>