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sldIdLst>
    <p:sldId id="330" r:id="rId3"/>
    <p:sldId id="331" r:id="rId4"/>
    <p:sldId id="345" r:id="rId5"/>
    <p:sldId id="332" r:id="rId6"/>
    <p:sldId id="336" r:id="rId7"/>
    <p:sldId id="346" r:id="rId8"/>
    <p:sldId id="258" r:id="rId9"/>
    <p:sldId id="335" r:id="rId10"/>
    <p:sldId id="347" r:id="rId11"/>
    <p:sldId id="270" r:id="rId12"/>
    <p:sldId id="310" r:id="rId13"/>
    <p:sldId id="348" r:id="rId14"/>
    <p:sldId id="259" r:id="rId15"/>
    <p:sldId id="343" r:id="rId16"/>
    <p:sldId id="349" r:id="rId17"/>
    <p:sldId id="333" r:id="rId18"/>
    <p:sldId id="334" r:id="rId19"/>
    <p:sldId id="34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C8"/>
    <a:srgbClr val="005DAA"/>
    <a:srgbClr val="01B4E7"/>
    <a:srgbClr val="00B0F0"/>
    <a:srgbClr val="0E6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66" y="3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FB67-6CF2-8085-92E4-FAE653EC6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B0D4D4-ED5F-1D3A-D5D0-9F1378F363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99ED98-4EFE-2AFB-89F2-D83B38865D67}"/>
              </a:ext>
            </a:extLst>
          </p:cNvPr>
          <p:cNvSpPr>
            <a:spLocks noGrp="1"/>
          </p:cNvSpPr>
          <p:nvPr>
            <p:ph type="dt" sz="half" idx="10"/>
          </p:nvPr>
        </p:nvSpPr>
        <p:spPr/>
        <p:txBody>
          <a:bodyPr/>
          <a:lstStyle/>
          <a:p>
            <a:fld id="{490A4F89-558D-4883-87F9-E364D4030317}" type="datetimeFigureOut">
              <a:rPr lang="en-US" smtClean="0"/>
              <a:t>10/24/2025</a:t>
            </a:fld>
            <a:endParaRPr lang="en-US"/>
          </a:p>
        </p:txBody>
      </p:sp>
      <p:sp>
        <p:nvSpPr>
          <p:cNvPr id="5" name="Footer Placeholder 4">
            <a:extLst>
              <a:ext uri="{FF2B5EF4-FFF2-40B4-BE49-F238E27FC236}">
                <a16:creationId xmlns:a16="http://schemas.microsoft.com/office/drawing/2014/main" id="{9BB6C269-4DE7-5012-0317-F42B55717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E3761-5DD5-6A89-0A6C-D86DE0EC091F}"/>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82799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C660-C501-A109-DACD-963A5734B5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2734B-EC19-CD4F-5DD4-8166890DB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8AD10-C78A-062D-4074-87DE0CB79669}"/>
              </a:ext>
            </a:extLst>
          </p:cNvPr>
          <p:cNvSpPr>
            <a:spLocks noGrp="1"/>
          </p:cNvSpPr>
          <p:nvPr>
            <p:ph type="dt" sz="half" idx="10"/>
          </p:nvPr>
        </p:nvSpPr>
        <p:spPr/>
        <p:txBody>
          <a:bodyPr/>
          <a:lstStyle/>
          <a:p>
            <a:fld id="{490A4F89-558D-4883-87F9-E364D4030317}" type="datetimeFigureOut">
              <a:rPr lang="en-US" smtClean="0"/>
              <a:t>10/24/2025</a:t>
            </a:fld>
            <a:endParaRPr lang="en-US"/>
          </a:p>
        </p:txBody>
      </p:sp>
      <p:sp>
        <p:nvSpPr>
          <p:cNvPr id="5" name="Footer Placeholder 4">
            <a:extLst>
              <a:ext uri="{FF2B5EF4-FFF2-40B4-BE49-F238E27FC236}">
                <a16:creationId xmlns:a16="http://schemas.microsoft.com/office/drawing/2014/main" id="{A5678A79-1686-9778-A05F-9CDFDD5E9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C9C59-0E6D-ED19-A529-1F846688B287}"/>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138507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B05CD-5AD8-921A-8F66-6F5ED357FE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ABE036-1E2D-C2A3-91BF-4829D2690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0709A-E4B4-D502-BE33-BB5AFF55258B}"/>
              </a:ext>
            </a:extLst>
          </p:cNvPr>
          <p:cNvSpPr>
            <a:spLocks noGrp="1"/>
          </p:cNvSpPr>
          <p:nvPr>
            <p:ph type="dt" sz="half" idx="10"/>
          </p:nvPr>
        </p:nvSpPr>
        <p:spPr/>
        <p:txBody>
          <a:bodyPr/>
          <a:lstStyle/>
          <a:p>
            <a:fld id="{490A4F89-558D-4883-87F9-E364D4030317}" type="datetimeFigureOut">
              <a:rPr lang="en-US" smtClean="0"/>
              <a:t>10/24/2025</a:t>
            </a:fld>
            <a:endParaRPr lang="en-US"/>
          </a:p>
        </p:txBody>
      </p:sp>
      <p:sp>
        <p:nvSpPr>
          <p:cNvPr id="5" name="Footer Placeholder 4">
            <a:extLst>
              <a:ext uri="{FF2B5EF4-FFF2-40B4-BE49-F238E27FC236}">
                <a16:creationId xmlns:a16="http://schemas.microsoft.com/office/drawing/2014/main" id="{348AAAA1-ACF5-6EAA-7CF8-539E9966D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AE297-B93D-F2FC-EB2A-6D13BA5D3732}"/>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136827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092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969803942"/>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9029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2734691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584072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a:t>Click icon to add picture</a:t>
            </a:r>
          </a:p>
        </p:txBody>
      </p:sp>
    </p:spTree>
    <p:extLst>
      <p:ext uri="{BB962C8B-B14F-4D97-AF65-F5344CB8AC3E}">
        <p14:creationId xmlns:p14="http://schemas.microsoft.com/office/powerpoint/2010/main" val="2589223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653460763"/>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4146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5DA7-4EDF-1C12-BB36-E13E4B522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C6855-4C0A-819F-BD63-28DE07BBC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54D53-F02F-9983-6583-0A97BB950C3E}"/>
              </a:ext>
            </a:extLst>
          </p:cNvPr>
          <p:cNvSpPr>
            <a:spLocks noGrp="1"/>
          </p:cNvSpPr>
          <p:nvPr>
            <p:ph type="dt" sz="half" idx="10"/>
          </p:nvPr>
        </p:nvSpPr>
        <p:spPr/>
        <p:txBody>
          <a:bodyPr/>
          <a:lstStyle/>
          <a:p>
            <a:fld id="{490A4F89-558D-4883-87F9-E364D4030317}" type="datetimeFigureOut">
              <a:rPr lang="en-US" smtClean="0"/>
              <a:t>10/24/2025</a:t>
            </a:fld>
            <a:endParaRPr lang="en-US"/>
          </a:p>
        </p:txBody>
      </p:sp>
      <p:sp>
        <p:nvSpPr>
          <p:cNvPr id="5" name="Footer Placeholder 4">
            <a:extLst>
              <a:ext uri="{FF2B5EF4-FFF2-40B4-BE49-F238E27FC236}">
                <a16:creationId xmlns:a16="http://schemas.microsoft.com/office/drawing/2014/main" id="{6BA3BE2D-CDC8-6342-8C83-2AF26CD7D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38806-AA12-D0CE-EE6E-C1B47E6D88E8}"/>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1671492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734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9786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544831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080437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71920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903370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56211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867607978"/>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270651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6477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10D5-701C-EBB2-0FFE-BB19F652C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5F5400-95F8-82F8-5C78-C7AF3A46C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21F7E3-EE59-2A5F-3345-718B2C13CD9D}"/>
              </a:ext>
            </a:extLst>
          </p:cNvPr>
          <p:cNvSpPr>
            <a:spLocks noGrp="1"/>
          </p:cNvSpPr>
          <p:nvPr>
            <p:ph type="dt" sz="half" idx="10"/>
          </p:nvPr>
        </p:nvSpPr>
        <p:spPr/>
        <p:txBody>
          <a:bodyPr/>
          <a:lstStyle/>
          <a:p>
            <a:fld id="{490A4F89-558D-4883-87F9-E364D4030317}" type="datetimeFigureOut">
              <a:rPr lang="en-US" smtClean="0"/>
              <a:t>10/24/2025</a:t>
            </a:fld>
            <a:endParaRPr lang="en-US"/>
          </a:p>
        </p:txBody>
      </p:sp>
      <p:sp>
        <p:nvSpPr>
          <p:cNvPr id="5" name="Footer Placeholder 4">
            <a:extLst>
              <a:ext uri="{FF2B5EF4-FFF2-40B4-BE49-F238E27FC236}">
                <a16:creationId xmlns:a16="http://schemas.microsoft.com/office/drawing/2014/main" id="{D0D476E8-658D-E8E5-E150-3609CA580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299EE-AB24-98A2-41F1-C81E69181FE6}"/>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3052389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348817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40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110318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397739091"/>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202993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39753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24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CF11-4BCB-4E55-5C76-D53788299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053C2-6E80-49EE-99C3-9B4C9D869E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934795-474D-79D3-D152-9730DCB024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F3EB9-9CC7-4BAA-8631-FCE93AC1E92B}"/>
              </a:ext>
            </a:extLst>
          </p:cNvPr>
          <p:cNvSpPr>
            <a:spLocks noGrp="1"/>
          </p:cNvSpPr>
          <p:nvPr>
            <p:ph type="dt" sz="half" idx="10"/>
          </p:nvPr>
        </p:nvSpPr>
        <p:spPr/>
        <p:txBody>
          <a:bodyPr/>
          <a:lstStyle/>
          <a:p>
            <a:fld id="{490A4F89-558D-4883-87F9-E364D4030317}" type="datetimeFigureOut">
              <a:rPr lang="en-US" smtClean="0"/>
              <a:t>10/24/2025</a:t>
            </a:fld>
            <a:endParaRPr lang="en-US"/>
          </a:p>
        </p:txBody>
      </p:sp>
      <p:sp>
        <p:nvSpPr>
          <p:cNvPr id="6" name="Footer Placeholder 5">
            <a:extLst>
              <a:ext uri="{FF2B5EF4-FFF2-40B4-BE49-F238E27FC236}">
                <a16:creationId xmlns:a16="http://schemas.microsoft.com/office/drawing/2014/main" id="{58DFB4C4-6754-5E6F-0A6E-3FFA34F36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3FC57-F9BB-2CE4-B19B-19639F1D6063}"/>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77317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D034-A9DC-A126-B301-9DA4E20D7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1CE39-75CF-703C-1DD7-45EDD5CA8F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A22DA-05C9-1C4F-7B41-BC964E40AD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0BEA53-5756-E8A1-88B5-DDB9FCCF8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52138D-1CCF-329D-6D85-48E6261F47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3FC4E4-A272-7EE6-E0E0-ACC78F4EC3B3}"/>
              </a:ext>
            </a:extLst>
          </p:cNvPr>
          <p:cNvSpPr>
            <a:spLocks noGrp="1"/>
          </p:cNvSpPr>
          <p:nvPr>
            <p:ph type="dt" sz="half" idx="10"/>
          </p:nvPr>
        </p:nvSpPr>
        <p:spPr/>
        <p:txBody>
          <a:bodyPr/>
          <a:lstStyle/>
          <a:p>
            <a:fld id="{490A4F89-558D-4883-87F9-E364D4030317}" type="datetimeFigureOut">
              <a:rPr lang="en-US" smtClean="0"/>
              <a:t>10/24/2025</a:t>
            </a:fld>
            <a:endParaRPr lang="en-US"/>
          </a:p>
        </p:txBody>
      </p:sp>
      <p:sp>
        <p:nvSpPr>
          <p:cNvPr id="8" name="Footer Placeholder 7">
            <a:extLst>
              <a:ext uri="{FF2B5EF4-FFF2-40B4-BE49-F238E27FC236}">
                <a16:creationId xmlns:a16="http://schemas.microsoft.com/office/drawing/2014/main" id="{B4F9E218-D5EC-626D-2261-948DDB6F78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EFE8D2-8B2F-73F4-059A-945650DA3BB4}"/>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57536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A46-31C1-1448-A2AF-1B3F0D7086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682C2-0BE6-FCD8-7EBB-B56BEF8E41DB}"/>
              </a:ext>
            </a:extLst>
          </p:cNvPr>
          <p:cNvSpPr>
            <a:spLocks noGrp="1"/>
          </p:cNvSpPr>
          <p:nvPr>
            <p:ph type="dt" sz="half" idx="10"/>
          </p:nvPr>
        </p:nvSpPr>
        <p:spPr/>
        <p:txBody>
          <a:bodyPr/>
          <a:lstStyle/>
          <a:p>
            <a:fld id="{490A4F89-558D-4883-87F9-E364D4030317}" type="datetimeFigureOut">
              <a:rPr lang="en-US" smtClean="0"/>
              <a:t>10/24/2025</a:t>
            </a:fld>
            <a:endParaRPr lang="en-US"/>
          </a:p>
        </p:txBody>
      </p:sp>
      <p:sp>
        <p:nvSpPr>
          <p:cNvPr id="4" name="Footer Placeholder 3">
            <a:extLst>
              <a:ext uri="{FF2B5EF4-FFF2-40B4-BE49-F238E27FC236}">
                <a16:creationId xmlns:a16="http://schemas.microsoft.com/office/drawing/2014/main" id="{302C2686-38B6-0375-0497-10C77A112B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64D66C-F3D0-D711-6754-3F6AA9870485}"/>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09286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56633-6828-797F-F6D0-D15FFD7AA917}"/>
              </a:ext>
            </a:extLst>
          </p:cNvPr>
          <p:cNvSpPr>
            <a:spLocks noGrp="1"/>
          </p:cNvSpPr>
          <p:nvPr>
            <p:ph type="dt" sz="half" idx="10"/>
          </p:nvPr>
        </p:nvSpPr>
        <p:spPr/>
        <p:txBody>
          <a:bodyPr/>
          <a:lstStyle/>
          <a:p>
            <a:fld id="{490A4F89-558D-4883-87F9-E364D4030317}" type="datetimeFigureOut">
              <a:rPr lang="en-US" smtClean="0"/>
              <a:t>10/24/2025</a:t>
            </a:fld>
            <a:endParaRPr lang="en-US"/>
          </a:p>
        </p:txBody>
      </p:sp>
      <p:sp>
        <p:nvSpPr>
          <p:cNvPr id="3" name="Footer Placeholder 2">
            <a:extLst>
              <a:ext uri="{FF2B5EF4-FFF2-40B4-BE49-F238E27FC236}">
                <a16:creationId xmlns:a16="http://schemas.microsoft.com/office/drawing/2014/main" id="{6038FECB-7F75-CDD5-502E-41AC10A33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6DC15B-EF62-9EC8-BDE7-AA312568B8E4}"/>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7111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356-6983-CBE9-8B7C-9C9A40AC50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197674-EFEC-BC3F-45BE-B7D8DF5A4D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445974-81CA-8A5C-D5B1-B8EB82C88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ABB4F-495C-66B5-6298-F68D34BEF1A6}"/>
              </a:ext>
            </a:extLst>
          </p:cNvPr>
          <p:cNvSpPr>
            <a:spLocks noGrp="1"/>
          </p:cNvSpPr>
          <p:nvPr>
            <p:ph type="dt" sz="half" idx="10"/>
          </p:nvPr>
        </p:nvSpPr>
        <p:spPr/>
        <p:txBody>
          <a:bodyPr/>
          <a:lstStyle/>
          <a:p>
            <a:fld id="{490A4F89-558D-4883-87F9-E364D4030317}" type="datetimeFigureOut">
              <a:rPr lang="en-US" smtClean="0"/>
              <a:t>10/24/2025</a:t>
            </a:fld>
            <a:endParaRPr lang="en-US"/>
          </a:p>
        </p:txBody>
      </p:sp>
      <p:sp>
        <p:nvSpPr>
          <p:cNvPr id="6" name="Footer Placeholder 5">
            <a:extLst>
              <a:ext uri="{FF2B5EF4-FFF2-40B4-BE49-F238E27FC236}">
                <a16:creationId xmlns:a16="http://schemas.microsoft.com/office/drawing/2014/main" id="{BAC7B68C-485D-29A7-2452-A1E0573CF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124BE6-C533-E499-4CCE-E25CFF88D4EE}"/>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204304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3D71-7DA2-67A9-E670-A6AAABE5E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39C4C0-40F8-524E-80CA-09CE07DAC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AC9899-B7F9-771D-4EB2-F356B74CE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D4D4D-FC0C-8E47-7932-E095D54BE77D}"/>
              </a:ext>
            </a:extLst>
          </p:cNvPr>
          <p:cNvSpPr>
            <a:spLocks noGrp="1"/>
          </p:cNvSpPr>
          <p:nvPr>
            <p:ph type="dt" sz="half" idx="10"/>
          </p:nvPr>
        </p:nvSpPr>
        <p:spPr/>
        <p:txBody>
          <a:bodyPr/>
          <a:lstStyle/>
          <a:p>
            <a:fld id="{490A4F89-558D-4883-87F9-E364D4030317}" type="datetimeFigureOut">
              <a:rPr lang="en-US" smtClean="0"/>
              <a:t>10/24/2025</a:t>
            </a:fld>
            <a:endParaRPr lang="en-US"/>
          </a:p>
        </p:txBody>
      </p:sp>
      <p:sp>
        <p:nvSpPr>
          <p:cNvPr id="6" name="Footer Placeholder 5">
            <a:extLst>
              <a:ext uri="{FF2B5EF4-FFF2-40B4-BE49-F238E27FC236}">
                <a16:creationId xmlns:a16="http://schemas.microsoft.com/office/drawing/2014/main" id="{30AE70D9-1A44-7A68-1AA9-F35B347EF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A9DB9-565B-2D5C-709D-C7B63DA9B319}"/>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20863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EE7FB-AF16-C777-00D3-10EA8CCCC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327DC7-92FB-83BD-31A7-3545280E8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391A7-6C7F-06CC-26A0-FA15387CF0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A4F89-558D-4883-87F9-E364D4030317}" type="datetimeFigureOut">
              <a:rPr lang="en-US" smtClean="0"/>
              <a:t>10/24/2025</a:t>
            </a:fld>
            <a:endParaRPr lang="en-US"/>
          </a:p>
        </p:txBody>
      </p:sp>
      <p:sp>
        <p:nvSpPr>
          <p:cNvPr id="5" name="Footer Placeholder 4">
            <a:extLst>
              <a:ext uri="{FF2B5EF4-FFF2-40B4-BE49-F238E27FC236}">
                <a16:creationId xmlns:a16="http://schemas.microsoft.com/office/drawing/2014/main" id="{82E23505-1AC5-EE79-40DA-4BE61E086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598C1A-D419-AD2C-CE75-C3C3C6F35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66657-5FA7-4956-ABF9-0D8F91E04791}" type="slidenum">
              <a:rPr lang="en-US" smtClean="0"/>
              <a:t>‹#›</a:t>
            </a:fld>
            <a:endParaRPr lang="en-US"/>
          </a:p>
        </p:txBody>
      </p:sp>
    </p:spTree>
    <p:extLst>
      <p:ext uri="{BB962C8B-B14F-4D97-AF65-F5344CB8AC3E}">
        <p14:creationId xmlns:p14="http://schemas.microsoft.com/office/powerpoint/2010/main" val="78148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a:solidFill>
                  <a:srgbClr val="222222"/>
                </a:solidFill>
                <a:effectLst/>
                <a:latin typeface="Arial" panose="020B0604020202020204" pitchFamily="34" charset="0"/>
              </a:rPr>
              <a:t> </a:t>
            </a:r>
          </a:p>
          <a:p>
            <a:pPr algn="l">
              <a:spcBef>
                <a:spcPts val="600"/>
              </a:spcBef>
              <a:spcAft>
                <a:spcPts val="600"/>
              </a:spcAft>
            </a:pPr>
            <a:r>
              <a:rPr lang="en-US" b="0" i="0">
                <a:solidFill>
                  <a:srgbClr val="000000"/>
                </a:solidFill>
                <a:effectLst/>
                <a:latin typeface="Arial" panose="020B0604020202020204" pitchFamily="34" charset="0"/>
              </a:rPr>
              <a:t>• revise any of the “how-to” text on the first pages</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create text placeholders within each slide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need your advice on fonts – I’m thinking we should only use the “free option” fonts? (see attached)</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a:t>Royal Blue</a:t>
                </a:r>
                <a:br>
                  <a:rPr lang="en-US" sz="700"/>
                </a:br>
                <a:r>
                  <a:rPr lang="en-US" sz="600"/>
                  <a:t>R23,G69,B143</a:t>
                </a:r>
                <a:endParaRPr lang="en-US" sz="70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Azure</a:t>
                </a:r>
                <a:br>
                  <a:rPr lang="en-US" sz="600"/>
                </a:br>
                <a:r>
                  <a:rPr lang="en-US" sz="60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Sky Blue </a:t>
                </a:r>
                <a:br>
                  <a:rPr lang="en-US" sz="600">
                    <a:solidFill>
                      <a:schemeClr val="tx1"/>
                    </a:solidFill>
                  </a:rPr>
                </a:br>
                <a:r>
                  <a:rPr lang="en-US" sz="60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Violet</a:t>
                </a:r>
                <a:br>
                  <a:rPr lang="en-US" sz="600"/>
                </a:br>
                <a:r>
                  <a:rPr lang="en-US" sz="60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Orange</a:t>
                </a:r>
                <a:br>
                  <a:rPr lang="en-US" sz="600"/>
                </a:br>
                <a:r>
                  <a:rPr lang="en-US" sz="60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Gold</a:t>
                </a:r>
                <a:br>
                  <a:rPr lang="en-US" sz="600">
                    <a:solidFill>
                      <a:schemeClr val="tx1"/>
                    </a:solidFill>
                  </a:rPr>
                </a:br>
                <a:r>
                  <a:rPr lang="en-US" sz="60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bg1"/>
                    </a:solidFill>
                  </a:rPr>
                  <a:t>Cranberry</a:t>
                </a:r>
                <a:br>
                  <a:rPr lang="en-US" sz="600">
                    <a:solidFill>
                      <a:schemeClr val="bg1"/>
                    </a:solidFill>
                  </a:rPr>
                </a:br>
                <a:r>
                  <a:rPr lang="en-US" sz="60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Turquoise</a:t>
                </a:r>
                <a:br>
                  <a:rPr lang="en-US" sz="600"/>
                </a:br>
                <a:r>
                  <a:rPr lang="en-US" sz="60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225143270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solidFill>
                  <a:schemeClr val="bg1"/>
                </a:solidFill>
                <a:latin typeface="Arial" panose="020B0604020202020204" pitchFamily="34" charset="0"/>
                <a:cs typeface="Arial" panose="020B0604020202020204" pitchFamily="34" charset="0"/>
              </a:rPr>
              <a:t>TITLE OF PRESENTATION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a:solidFill>
                <a:srgbClr val="005DAA"/>
              </a:solidFill>
            </a:endParaRPr>
          </a:p>
        </p:txBody>
      </p:sp>
      <p:pic>
        <p:nvPicPr>
          <p:cNvPr id="3" name="Picture 2" descr="A yellow gear with a black background&#10;&#10;AI-generated content may be incorrect.">
            <a:extLst>
              <a:ext uri="{FF2B5EF4-FFF2-40B4-BE49-F238E27FC236}">
                <a16:creationId xmlns:a16="http://schemas.microsoft.com/office/drawing/2014/main" id="{21D73E79-334F-B48D-FFA2-3B2060CF60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0064" y="5759475"/>
            <a:ext cx="3800290" cy="912070"/>
          </a:xfrm>
          <a:prstGeom prst="rect">
            <a:avLst/>
          </a:prstGeom>
        </p:spPr>
      </p:pic>
    </p:spTree>
    <p:custDataLst>
      <p:tags r:id="rId1"/>
    </p:custDataLst>
    <p:extLst>
      <p:ext uri="{BB962C8B-B14F-4D97-AF65-F5344CB8AC3E}">
        <p14:creationId xmlns:p14="http://schemas.microsoft.com/office/powerpoint/2010/main" val="3745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81000" y="1"/>
            <a:ext cx="11506200" cy="1363578"/>
          </a:xfrm>
        </p:spPr>
        <p:txBody>
          <a:bodyPr/>
          <a:lstStyle/>
          <a:p>
            <a:pPr lvl="0"/>
            <a:r>
              <a:rPr lang="en-US" b="1" dirty="0">
                <a:latin typeface="Arial" panose="020B0604020202020204" pitchFamily="34" charset="0"/>
                <a:cs typeface="Arial" panose="020B0604020202020204" pitchFamily="34" charset="0"/>
              </a:rPr>
              <a:t>Objectives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10</a:t>
            </a:fld>
            <a:endParaRPr lang="en-US"/>
          </a:p>
        </p:txBody>
      </p:sp>
      <p:pic>
        <p:nvPicPr>
          <p:cNvPr id="6" name="Picture 5">
            <a:extLst>
              <a:ext uri="{FF2B5EF4-FFF2-40B4-BE49-F238E27FC236}">
                <a16:creationId xmlns:a16="http://schemas.microsoft.com/office/drawing/2014/main" id="{41745401-B295-2A47-7388-B3E7F018DD6A}"/>
              </a:ext>
            </a:extLst>
          </p:cNvPr>
          <p:cNvPicPr>
            <a:picLocks noChangeAspect="1"/>
          </p:cNvPicPr>
          <p:nvPr/>
        </p:nvPicPr>
        <p:blipFill>
          <a:blip r:embed="rId3"/>
          <a:stretch>
            <a:fillRect/>
          </a:stretch>
        </p:blipFill>
        <p:spPr>
          <a:xfrm>
            <a:off x="7793501" y="5773023"/>
            <a:ext cx="4017499" cy="1069793"/>
          </a:xfrm>
          <a:prstGeom prst="rect">
            <a:avLst/>
          </a:prstGeom>
        </p:spPr>
      </p:pic>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A526B4-D541-A844-BBDB-11AFBEC298ED}"/>
              </a:ext>
            </a:extLst>
          </p:cNvPr>
          <p:cNvSpPr txBox="1"/>
          <p:nvPr/>
        </p:nvSpPr>
        <p:spPr>
          <a:xfrm>
            <a:off x="342900" y="0"/>
            <a:ext cx="12693353" cy="1715174"/>
          </a:xfrm>
          <a:prstGeom prst="rect">
            <a:avLst/>
          </a:prstGeom>
          <a:noFill/>
        </p:spPr>
        <p:txBody>
          <a:bodyPr wrap="square" rtlCol="0" anchor="ctr">
            <a:noAutofit/>
          </a:bodyPr>
          <a:lstStyle/>
          <a:p>
            <a:r>
              <a:rPr lang="en-US" sz="4400" b="1" dirty="0">
                <a:solidFill>
                  <a:schemeClr val="bg1"/>
                </a:solidFill>
                <a:latin typeface="Arial" panose="020B0604020202020204" pitchFamily="34" charset="0"/>
                <a:ea typeface="Arial" charset="0"/>
                <a:cs typeface="Arial" panose="020B0604020202020204" pitchFamily="34" charset="0"/>
              </a:rPr>
              <a:t>BREAKOUT QUESTIONS</a:t>
            </a:r>
          </a:p>
        </p:txBody>
      </p:sp>
      <p:sp>
        <p:nvSpPr>
          <p:cNvPr id="4" name="Content Placeholder 7">
            <a:extLst>
              <a:ext uri="{FF2B5EF4-FFF2-40B4-BE49-F238E27FC236}">
                <a16:creationId xmlns:a16="http://schemas.microsoft.com/office/drawing/2014/main" id="{E4D8B019-511C-7AFF-4A61-7625C53F02AC}"/>
              </a:ext>
            </a:extLst>
          </p:cNvPr>
          <p:cNvSpPr txBox="1">
            <a:spLocks/>
          </p:cNvSpPr>
          <p:nvPr/>
        </p:nvSpPr>
        <p:spPr>
          <a:xfrm>
            <a:off x="342900" y="1510505"/>
            <a:ext cx="11506199" cy="3836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Use this space for longer text. Keep in mind that it’s not as interesting to have long blocks of text. Try not to use more than the amount of text shown here. Split content between slides, or…</a:t>
            </a:r>
          </a:p>
          <a:p>
            <a:pPr marL="0" indent="0">
              <a:buFont typeface="Arial" panose="020B0604020202020204" pitchFamily="34" charset="0"/>
              <a:buNone/>
            </a:pPr>
            <a:endParaRPr lang="en-US" dirty="0">
              <a:solidFill>
                <a:schemeClr val="bg1"/>
              </a:solidFill>
            </a:endParaRPr>
          </a:p>
          <a:p>
            <a:pPr marL="231775" indent="-231775"/>
            <a:r>
              <a:rPr lang="en-US" dirty="0">
                <a:solidFill>
                  <a:schemeClr val="bg1"/>
                </a:solidFill>
              </a:rPr>
              <a:t>Just use</a:t>
            </a:r>
          </a:p>
          <a:p>
            <a:pPr marL="231775" indent="-231775"/>
            <a:r>
              <a:rPr lang="en-US" dirty="0">
                <a:solidFill>
                  <a:schemeClr val="bg1"/>
                </a:solidFill>
              </a:rPr>
              <a:t>Bullet points</a:t>
            </a:r>
          </a:p>
          <a:p>
            <a:pPr marL="173038" indent="-173038">
              <a:buFont typeface="Arial" panose="020B0604020202020204" pitchFamily="34" charset="0"/>
              <a:buNone/>
            </a:pPr>
            <a:endParaRPr lang="en-US" dirty="0">
              <a:solidFill>
                <a:schemeClr val="bg1"/>
              </a:solidFill>
            </a:endParaRPr>
          </a:p>
          <a:p>
            <a:pPr marL="346075" indent="-346075">
              <a:buFont typeface="+mj-lt"/>
              <a:buAutoNum type="arabicPeriod"/>
            </a:pPr>
            <a:r>
              <a:rPr lang="en-US" dirty="0">
                <a:solidFill>
                  <a:schemeClr val="bg1"/>
                </a:solidFill>
              </a:rPr>
              <a:t>You could also make a list</a:t>
            </a:r>
          </a:p>
          <a:p>
            <a:pPr marL="346075" indent="-346075">
              <a:buFont typeface="+mj-lt"/>
              <a:buAutoNum type="arabicPeriod"/>
            </a:pPr>
            <a:r>
              <a:rPr lang="en-US" dirty="0">
                <a:solidFill>
                  <a:schemeClr val="bg1"/>
                </a:solidFill>
              </a:rPr>
              <a:t>With numbers</a:t>
            </a:r>
          </a:p>
        </p:txBody>
      </p:sp>
      <p:pic>
        <p:nvPicPr>
          <p:cNvPr id="5" name="Picture 4">
            <a:extLst>
              <a:ext uri="{FF2B5EF4-FFF2-40B4-BE49-F238E27FC236}">
                <a16:creationId xmlns:a16="http://schemas.microsoft.com/office/drawing/2014/main" id="{B05FE6F9-CEBA-183D-2CD8-E046730EF1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23442" y="5781822"/>
            <a:ext cx="3825657" cy="918158"/>
          </a:xfrm>
          <a:prstGeom prst="rect">
            <a:avLst/>
          </a:prstGeom>
        </p:spPr>
      </p:pic>
    </p:spTree>
    <p:custDataLst>
      <p:tags r:id="rId1"/>
    </p:custDataLst>
    <p:extLst>
      <p:ext uri="{BB962C8B-B14F-4D97-AF65-F5344CB8AC3E}">
        <p14:creationId xmlns:p14="http://schemas.microsoft.com/office/powerpoint/2010/main" val="2033986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C139D-0632-D225-2A66-042F7F517F3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0B1D224-4139-8873-BA30-2319E5A98E08}"/>
              </a:ext>
            </a:extLst>
          </p:cNvPr>
          <p:cNvSpPr/>
          <p:nvPr/>
        </p:nvSpPr>
        <p:spPr>
          <a:xfrm>
            <a:off x="0" y="0"/>
            <a:ext cx="12192000" cy="6858000"/>
          </a:xfrm>
          <a:prstGeom prst="rect">
            <a:avLst/>
          </a:prstGeom>
          <a:solidFill>
            <a:srgbClr val="00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74E5CA-96A0-EC72-452A-B9FDF2D1910E}"/>
              </a:ext>
            </a:extLst>
          </p:cNvPr>
          <p:cNvSpPr txBox="1"/>
          <p:nvPr/>
        </p:nvSpPr>
        <p:spPr>
          <a:xfrm>
            <a:off x="342900" y="0"/>
            <a:ext cx="12693353" cy="1715174"/>
          </a:xfrm>
          <a:prstGeom prst="rect">
            <a:avLst/>
          </a:prstGeom>
          <a:noFill/>
        </p:spPr>
        <p:txBody>
          <a:bodyPr wrap="square" rtlCol="0" anchor="ctr">
            <a:noAutofit/>
          </a:bodyPr>
          <a:lstStyle/>
          <a:p>
            <a:r>
              <a:rPr lang="en-US" sz="4400" b="1" dirty="0">
                <a:solidFill>
                  <a:schemeClr val="bg1"/>
                </a:solidFill>
                <a:latin typeface="Arial" panose="020B0604020202020204" pitchFamily="34" charset="0"/>
                <a:ea typeface="Arial" charset="0"/>
                <a:cs typeface="Arial" panose="020B0604020202020204" pitchFamily="34" charset="0"/>
              </a:rPr>
              <a:t>BREAKOUT QUESTIONS</a:t>
            </a:r>
          </a:p>
        </p:txBody>
      </p:sp>
      <p:sp>
        <p:nvSpPr>
          <p:cNvPr id="4" name="Content Placeholder 7">
            <a:extLst>
              <a:ext uri="{FF2B5EF4-FFF2-40B4-BE49-F238E27FC236}">
                <a16:creationId xmlns:a16="http://schemas.microsoft.com/office/drawing/2014/main" id="{B1A67E4F-3F72-D759-8976-CDFA91D223B8}"/>
              </a:ext>
            </a:extLst>
          </p:cNvPr>
          <p:cNvSpPr txBox="1">
            <a:spLocks/>
          </p:cNvSpPr>
          <p:nvPr/>
        </p:nvSpPr>
        <p:spPr>
          <a:xfrm>
            <a:off x="342900" y="1510505"/>
            <a:ext cx="11506199" cy="3836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Use this space for longer text. Keep in mind that it’s not as interesting to have long blocks of text. Try not to use more than the amount of text shown here. Split content between slides, or…</a:t>
            </a:r>
          </a:p>
          <a:p>
            <a:pPr marL="0" indent="0">
              <a:buFont typeface="Arial" panose="020B0604020202020204" pitchFamily="34" charset="0"/>
              <a:buNone/>
            </a:pPr>
            <a:endParaRPr lang="en-US" dirty="0">
              <a:solidFill>
                <a:schemeClr val="bg1"/>
              </a:solidFill>
            </a:endParaRPr>
          </a:p>
          <a:p>
            <a:pPr marL="231775" indent="-231775"/>
            <a:r>
              <a:rPr lang="en-US" dirty="0">
                <a:solidFill>
                  <a:schemeClr val="bg1"/>
                </a:solidFill>
              </a:rPr>
              <a:t>Just use</a:t>
            </a:r>
          </a:p>
          <a:p>
            <a:pPr marL="231775" indent="-231775"/>
            <a:r>
              <a:rPr lang="en-US" dirty="0">
                <a:solidFill>
                  <a:schemeClr val="bg1"/>
                </a:solidFill>
              </a:rPr>
              <a:t>Bullet points</a:t>
            </a:r>
          </a:p>
          <a:p>
            <a:pPr marL="173038" indent="-173038">
              <a:buFont typeface="Arial" panose="020B0604020202020204" pitchFamily="34" charset="0"/>
              <a:buNone/>
            </a:pPr>
            <a:endParaRPr lang="en-US" dirty="0">
              <a:solidFill>
                <a:schemeClr val="bg1"/>
              </a:solidFill>
            </a:endParaRPr>
          </a:p>
          <a:p>
            <a:pPr marL="346075" indent="-346075">
              <a:buFont typeface="+mj-lt"/>
              <a:buAutoNum type="arabicPeriod"/>
            </a:pPr>
            <a:r>
              <a:rPr lang="en-US" dirty="0">
                <a:solidFill>
                  <a:schemeClr val="bg1"/>
                </a:solidFill>
              </a:rPr>
              <a:t>You could also make a list</a:t>
            </a:r>
          </a:p>
          <a:p>
            <a:pPr marL="346075" indent="-346075">
              <a:buFont typeface="+mj-lt"/>
              <a:buAutoNum type="arabicPeriod"/>
            </a:pPr>
            <a:r>
              <a:rPr lang="en-US" dirty="0">
                <a:solidFill>
                  <a:schemeClr val="bg1"/>
                </a:solidFill>
              </a:rPr>
              <a:t>With numbers</a:t>
            </a:r>
          </a:p>
        </p:txBody>
      </p:sp>
      <p:pic>
        <p:nvPicPr>
          <p:cNvPr id="5" name="Picture 4">
            <a:extLst>
              <a:ext uri="{FF2B5EF4-FFF2-40B4-BE49-F238E27FC236}">
                <a16:creationId xmlns:a16="http://schemas.microsoft.com/office/drawing/2014/main" id="{5E304624-A08F-D8E3-384A-C5CDC64285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23442" y="5781822"/>
            <a:ext cx="3825657" cy="918158"/>
          </a:xfrm>
          <a:prstGeom prst="rect">
            <a:avLst/>
          </a:prstGeom>
        </p:spPr>
      </p:pic>
    </p:spTree>
    <p:custDataLst>
      <p:tags r:id="rId1"/>
    </p:custDataLst>
    <p:extLst>
      <p:ext uri="{BB962C8B-B14F-4D97-AF65-F5344CB8AC3E}">
        <p14:creationId xmlns:p14="http://schemas.microsoft.com/office/powerpoint/2010/main" val="3989821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B4E7"/>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3" name="TextBox 2">
            <a:extLst>
              <a:ext uri="{FF2B5EF4-FFF2-40B4-BE49-F238E27FC236}">
                <a16:creationId xmlns:a16="http://schemas.microsoft.com/office/drawing/2014/main" id="{EA3AF7A9-727C-222F-E064-DDB020F2CFF9}"/>
              </a:ext>
            </a:extLst>
          </p:cNvPr>
          <p:cNvSpPr txBox="1"/>
          <p:nvPr/>
        </p:nvSpPr>
        <p:spPr>
          <a:xfrm>
            <a:off x="342900" y="0"/>
            <a:ext cx="12693353" cy="1715174"/>
          </a:xfrm>
          <a:prstGeom prst="rect">
            <a:avLst/>
          </a:prstGeom>
          <a:noFill/>
        </p:spPr>
        <p:txBody>
          <a:bodyPr wrap="square" rtlCol="0" anchor="ctr">
            <a:noAutofit/>
          </a:bodyPr>
          <a:lstStyle/>
          <a:p>
            <a:r>
              <a:rPr lang="en-US" sz="4400" b="1" dirty="0">
                <a:solidFill>
                  <a:schemeClr val="bg1"/>
                </a:solidFill>
                <a:latin typeface="Arial" panose="020B0604020202020204" pitchFamily="34" charset="0"/>
                <a:ea typeface="Arial" charset="0"/>
                <a:cs typeface="Arial" panose="020B0604020202020204" pitchFamily="34" charset="0"/>
              </a:rPr>
              <a:t>BREAKOUT QUESTIONS</a:t>
            </a:r>
          </a:p>
        </p:txBody>
      </p:sp>
      <p:sp>
        <p:nvSpPr>
          <p:cNvPr id="4" name="Content Placeholder 7">
            <a:extLst>
              <a:ext uri="{FF2B5EF4-FFF2-40B4-BE49-F238E27FC236}">
                <a16:creationId xmlns:a16="http://schemas.microsoft.com/office/drawing/2014/main" id="{BB09A223-9C93-F354-CDA9-E383D542EDCA}"/>
              </a:ext>
            </a:extLst>
          </p:cNvPr>
          <p:cNvSpPr txBox="1">
            <a:spLocks/>
          </p:cNvSpPr>
          <p:nvPr/>
        </p:nvSpPr>
        <p:spPr>
          <a:xfrm>
            <a:off x="342900" y="1510505"/>
            <a:ext cx="11506199" cy="3836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Use this space for longer text. Keep in mind that it’s not as interesting to have long blocks of text. Try not to use more than the amount of text shown here. Split content between slides, or…</a:t>
            </a:r>
          </a:p>
          <a:p>
            <a:pPr marL="0" indent="0">
              <a:buFont typeface="Arial" panose="020B0604020202020204" pitchFamily="34" charset="0"/>
              <a:buNone/>
            </a:pPr>
            <a:endParaRPr lang="en-US" dirty="0">
              <a:solidFill>
                <a:schemeClr val="bg1"/>
              </a:solidFill>
            </a:endParaRPr>
          </a:p>
          <a:p>
            <a:pPr marL="231775" indent="-231775"/>
            <a:r>
              <a:rPr lang="en-US" dirty="0">
                <a:solidFill>
                  <a:schemeClr val="bg1"/>
                </a:solidFill>
              </a:rPr>
              <a:t>Just use</a:t>
            </a:r>
          </a:p>
          <a:p>
            <a:pPr marL="231775" indent="-231775"/>
            <a:r>
              <a:rPr lang="en-US" dirty="0">
                <a:solidFill>
                  <a:schemeClr val="bg1"/>
                </a:solidFill>
              </a:rPr>
              <a:t>Bullet points</a:t>
            </a:r>
          </a:p>
          <a:p>
            <a:pPr marL="173038" indent="-173038">
              <a:buFont typeface="Arial" panose="020B0604020202020204" pitchFamily="34" charset="0"/>
              <a:buNone/>
            </a:pPr>
            <a:endParaRPr lang="en-US" dirty="0">
              <a:solidFill>
                <a:schemeClr val="bg1"/>
              </a:solidFill>
            </a:endParaRPr>
          </a:p>
          <a:p>
            <a:pPr marL="346075" indent="-346075">
              <a:buFont typeface="+mj-lt"/>
              <a:buAutoNum type="arabicPeriod"/>
            </a:pPr>
            <a:r>
              <a:rPr lang="en-US" dirty="0">
                <a:solidFill>
                  <a:schemeClr val="bg1"/>
                </a:solidFill>
              </a:rPr>
              <a:t>You could also make a list</a:t>
            </a:r>
          </a:p>
          <a:p>
            <a:pPr marL="346075" indent="-346075">
              <a:buFont typeface="+mj-lt"/>
              <a:buAutoNum type="arabicPeriod"/>
            </a:pPr>
            <a:r>
              <a:rPr lang="en-US" dirty="0">
                <a:solidFill>
                  <a:schemeClr val="bg1"/>
                </a:solidFill>
              </a:rPr>
              <a:t>With numbers</a:t>
            </a:r>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654159" y="48043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654159" y="321598"/>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5" name="TextBox 4">
            <a:extLst>
              <a:ext uri="{FF2B5EF4-FFF2-40B4-BE49-F238E27FC236}">
                <a16:creationId xmlns:a16="http://schemas.microsoft.com/office/drawing/2014/main" id="{07DB2530-57AB-0599-01DD-635EC256CB24}"/>
              </a:ext>
            </a:extLst>
          </p:cNvPr>
          <p:cNvSpPr txBox="1"/>
          <p:nvPr/>
        </p:nvSpPr>
        <p:spPr>
          <a:xfrm>
            <a:off x="434673" y="5215947"/>
            <a:ext cx="3812877" cy="954107"/>
          </a:xfrm>
          <a:prstGeom prst="rect">
            <a:avLst/>
          </a:prstGeom>
          <a:noFill/>
        </p:spPr>
        <p:txBody>
          <a:bodyPr wrap="square" rtlCol="0">
            <a:spAutoFit/>
          </a:bodyPr>
          <a:lstStyle/>
          <a:p>
            <a:r>
              <a:rPr lang="en-US" sz="2800" b="1" dirty="0">
                <a:solidFill>
                  <a:schemeClr val="bg1"/>
                </a:solidFill>
              </a:rPr>
              <a:t>Facilitator:</a:t>
            </a:r>
          </a:p>
          <a:p>
            <a:r>
              <a:rPr lang="en-US" sz="2800" b="1" dirty="0">
                <a:solidFill>
                  <a:schemeClr val="bg1"/>
                </a:solidFill>
              </a:rPr>
              <a:t>Email: </a:t>
            </a:r>
          </a:p>
        </p:txBody>
      </p:sp>
    </p:spTree>
    <p:custDataLst>
      <p:tags r:id="rId1"/>
    </p:custDataLst>
    <p:extLst>
      <p:ext uri="{BB962C8B-B14F-4D97-AF65-F5344CB8AC3E}">
        <p14:creationId xmlns:p14="http://schemas.microsoft.com/office/powerpoint/2010/main" val="63664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BE2FD-9B8D-F5F0-F418-B1042B81B4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FC476C-4AC1-AC12-E5F8-07712C9FCB99}"/>
              </a:ext>
            </a:extLst>
          </p:cNvPr>
          <p:cNvSpPr/>
          <p:nvPr/>
        </p:nvSpPr>
        <p:spPr>
          <a:xfrm>
            <a:off x="0" y="0"/>
            <a:ext cx="12192000" cy="6858000"/>
          </a:xfrm>
          <a:prstGeom prst="rect">
            <a:avLst/>
          </a:prstGeom>
          <a:solidFill>
            <a:srgbClr val="00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B31CAAE-4FCE-F6BD-E5E8-0B82FB795EDC}"/>
              </a:ext>
            </a:extLst>
          </p:cNvPr>
          <p:cNvPicPr>
            <a:picLocks noChangeAspect="1"/>
          </p:cNvPicPr>
          <p:nvPr/>
        </p:nvPicPr>
        <p:blipFill>
          <a:blip r:embed="rId3"/>
          <a:stretch>
            <a:fillRect/>
          </a:stretch>
        </p:blipFill>
        <p:spPr>
          <a:xfrm>
            <a:off x="3654159" y="480433"/>
            <a:ext cx="5627077" cy="4735514"/>
          </a:xfrm>
          <a:prstGeom prst="rect">
            <a:avLst/>
          </a:prstGeom>
        </p:spPr>
      </p:pic>
      <p:sp>
        <p:nvSpPr>
          <p:cNvPr id="3" name="TextBox 2">
            <a:extLst>
              <a:ext uri="{FF2B5EF4-FFF2-40B4-BE49-F238E27FC236}">
                <a16:creationId xmlns:a16="http://schemas.microsoft.com/office/drawing/2014/main" id="{E7A7475E-7E65-49A7-1DE2-8A1636B75CB8}"/>
              </a:ext>
            </a:extLst>
          </p:cNvPr>
          <p:cNvSpPr txBox="1"/>
          <p:nvPr/>
        </p:nvSpPr>
        <p:spPr>
          <a:xfrm>
            <a:off x="3654159" y="321598"/>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5" name="TextBox 4">
            <a:extLst>
              <a:ext uri="{FF2B5EF4-FFF2-40B4-BE49-F238E27FC236}">
                <a16:creationId xmlns:a16="http://schemas.microsoft.com/office/drawing/2014/main" id="{0E56169C-C6EC-F5A5-3829-24BF70918F69}"/>
              </a:ext>
            </a:extLst>
          </p:cNvPr>
          <p:cNvSpPr txBox="1"/>
          <p:nvPr/>
        </p:nvSpPr>
        <p:spPr>
          <a:xfrm>
            <a:off x="434673" y="5215947"/>
            <a:ext cx="3812877" cy="954107"/>
          </a:xfrm>
          <a:prstGeom prst="rect">
            <a:avLst/>
          </a:prstGeom>
          <a:noFill/>
        </p:spPr>
        <p:txBody>
          <a:bodyPr wrap="square" rtlCol="0">
            <a:spAutoFit/>
          </a:bodyPr>
          <a:lstStyle/>
          <a:p>
            <a:r>
              <a:rPr lang="en-US" sz="2800" b="1" dirty="0">
                <a:solidFill>
                  <a:schemeClr val="bg1"/>
                </a:solidFill>
              </a:rPr>
              <a:t>Facilitator:</a:t>
            </a:r>
          </a:p>
          <a:p>
            <a:r>
              <a:rPr lang="en-US" sz="2800" b="1" dirty="0">
                <a:solidFill>
                  <a:schemeClr val="bg1"/>
                </a:solidFill>
              </a:rPr>
              <a:t>Email: </a:t>
            </a:r>
          </a:p>
        </p:txBody>
      </p:sp>
    </p:spTree>
    <p:custDataLst>
      <p:tags r:id="rId1"/>
    </p:custDataLst>
    <p:extLst>
      <p:ext uri="{BB962C8B-B14F-4D97-AF65-F5344CB8AC3E}">
        <p14:creationId xmlns:p14="http://schemas.microsoft.com/office/powerpoint/2010/main" val="911806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A7FBDA4D-B729-F244-BD20-DB2D73AFBE1C}"/>
              </a:ext>
            </a:extLst>
          </p:cNvPr>
          <p:cNvSpPr txBox="1"/>
          <p:nvPr/>
        </p:nvSpPr>
        <p:spPr>
          <a:xfrm>
            <a:off x="382915" y="5334071"/>
            <a:ext cx="3812877" cy="954107"/>
          </a:xfrm>
          <a:prstGeom prst="rect">
            <a:avLst/>
          </a:prstGeom>
          <a:noFill/>
        </p:spPr>
        <p:txBody>
          <a:bodyPr wrap="square" rtlCol="0">
            <a:spAutoFit/>
          </a:bodyPr>
          <a:lstStyle/>
          <a:p>
            <a:r>
              <a:rPr lang="en-US" sz="2800" b="1" dirty="0">
                <a:solidFill>
                  <a:schemeClr val="bg1"/>
                </a:solidFill>
              </a:rPr>
              <a:t>Facilitator:</a:t>
            </a:r>
          </a:p>
          <a:p>
            <a:r>
              <a:rPr lang="en-US" sz="2800" b="1" dirty="0">
                <a:solidFill>
                  <a:schemeClr val="bg1"/>
                </a:solidFill>
              </a:rPr>
              <a:t>Email: </a:t>
            </a:r>
          </a:p>
        </p:txBody>
      </p:sp>
      <p:sp>
        <p:nvSpPr>
          <p:cNvPr id="6" name="TextBox 5">
            <a:extLst>
              <a:ext uri="{FF2B5EF4-FFF2-40B4-BE49-F238E27FC236}">
                <a16:creationId xmlns:a16="http://schemas.microsoft.com/office/drawing/2014/main" id="{B012D806-A510-B28E-F777-58B700C94540}"/>
              </a:ext>
            </a:extLst>
          </p:cNvPr>
          <p:cNvSpPr txBox="1"/>
          <p:nvPr/>
        </p:nvSpPr>
        <p:spPr>
          <a:xfrm>
            <a:off x="3654159" y="321598"/>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pic>
        <p:nvPicPr>
          <p:cNvPr id="7" name="Picture 6">
            <a:extLst>
              <a:ext uri="{FF2B5EF4-FFF2-40B4-BE49-F238E27FC236}">
                <a16:creationId xmlns:a16="http://schemas.microsoft.com/office/drawing/2014/main" id="{59BAD090-56CB-F48F-0443-C36FE1912935}"/>
              </a:ext>
            </a:extLst>
          </p:cNvPr>
          <p:cNvPicPr>
            <a:picLocks noChangeAspect="1"/>
          </p:cNvPicPr>
          <p:nvPr/>
        </p:nvPicPr>
        <p:blipFill>
          <a:blip r:embed="rId3"/>
          <a:stretch>
            <a:fillRect/>
          </a:stretch>
        </p:blipFill>
        <p:spPr>
          <a:xfrm>
            <a:off x="3654158" y="321598"/>
            <a:ext cx="5627077" cy="4735514"/>
          </a:xfrm>
          <a:prstGeom prst="rect">
            <a:avLst/>
          </a:prstGeom>
        </p:spPr>
      </p:pic>
    </p:spTree>
    <p:custDataLst>
      <p:tags r:id="rId1"/>
    </p:custDataLst>
    <p:extLst>
      <p:ext uri="{BB962C8B-B14F-4D97-AF65-F5344CB8AC3E}">
        <p14:creationId xmlns:p14="http://schemas.microsoft.com/office/powerpoint/2010/main" val="411830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1A27BC-8C9C-38FA-16B6-8FABCAD9482F}"/>
              </a:ext>
            </a:extLst>
          </p:cNvPr>
          <p:cNvSpPr>
            <a:spLocks noGrp="1"/>
          </p:cNvSpPr>
          <p:nvPr>
            <p:ph type="body" sz="quarter" idx="14"/>
          </p:nvPr>
        </p:nvSpPr>
        <p:spPr>
          <a:xfrm>
            <a:off x="334512" y="640543"/>
            <a:ext cx="4978400" cy="1135062"/>
          </a:xfrm>
        </p:spPr>
        <p:txBody>
          <a:bodyPr/>
          <a:lstStyle/>
          <a:p>
            <a:r>
              <a:rPr lang="en-US" dirty="0"/>
              <a:t>Lone star pets logo options</a:t>
            </a:r>
          </a:p>
        </p:txBody>
      </p:sp>
      <p:sp>
        <p:nvSpPr>
          <p:cNvPr id="2" name="AutoShape 2">
            <a:extLst>
              <a:ext uri="{FF2B5EF4-FFF2-40B4-BE49-F238E27FC236}">
                <a16:creationId xmlns:a16="http://schemas.microsoft.com/office/drawing/2014/main" id="{827A4E51-99D4-BD09-0DD7-D39822F95E3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yellow gear with a black background&#10;&#10;AI-generated content may be incorrect.">
            <a:extLst>
              <a:ext uri="{FF2B5EF4-FFF2-40B4-BE49-F238E27FC236}">
                <a16:creationId xmlns:a16="http://schemas.microsoft.com/office/drawing/2014/main" id="{562C8BD5-9BE3-37EA-B94D-4C9A16516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0706"/>
            <a:ext cx="6057090" cy="1453702"/>
          </a:xfrm>
          <a:prstGeom prst="rect">
            <a:avLst/>
          </a:prstGeom>
        </p:spPr>
      </p:pic>
      <p:pic>
        <p:nvPicPr>
          <p:cNvPr id="6" name="Picture 5" descr="A yellow gear with blue text&#10;&#10;AI-generated content may be incorrect.">
            <a:extLst>
              <a:ext uri="{FF2B5EF4-FFF2-40B4-BE49-F238E27FC236}">
                <a16:creationId xmlns:a16="http://schemas.microsoft.com/office/drawing/2014/main" id="{3CF0056C-5F62-C262-8F9C-ECE924056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468" y="2873843"/>
            <a:ext cx="5641222" cy="1500565"/>
          </a:xfrm>
          <a:prstGeom prst="rect">
            <a:avLst/>
          </a:prstGeom>
        </p:spPr>
      </p:pic>
    </p:spTree>
    <p:extLst>
      <p:ext uri="{BB962C8B-B14F-4D97-AF65-F5344CB8AC3E}">
        <p14:creationId xmlns:p14="http://schemas.microsoft.com/office/powerpoint/2010/main" val="172431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1A27BC-8C9C-38FA-16B6-8FABCAD9482F}"/>
              </a:ext>
            </a:extLst>
          </p:cNvPr>
          <p:cNvSpPr>
            <a:spLocks noGrp="1"/>
          </p:cNvSpPr>
          <p:nvPr>
            <p:ph type="body" sz="quarter" idx="14"/>
          </p:nvPr>
        </p:nvSpPr>
        <p:spPr>
          <a:xfrm>
            <a:off x="304324" y="474693"/>
            <a:ext cx="4978400" cy="1135062"/>
          </a:xfrm>
        </p:spPr>
        <p:txBody>
          <a:bodyPr/>
          <a:lstStyle/>
          <a:p>
            <a:r>
              <a:rPr lang="en-US" dirty="0"/>
              <a:t>Official Rotary logos</a:t>
            </a:r>
          </a:p>
        </p:txBody>
      </p:sp>
      <p:pic>
        <p:nvPicPr>
          <p:cNvPr id="4" name="Picture 3" descr="A logo with a black background&#10;&#10;Description automatically generated">
            <a:extLst>
              <a:ext uri="{FF2B5EF4-FFF2-40B4-BE49-F238E27FC236}">
                <a16:creationId xmlns:a16="http://schemas.microsoft.com/office/drawing/2014/main" id="{12E8914B-A374-46E4-A02E-0B6814EFC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77" y="2042020"/>
            <a:ext cx="4801947" cy="1804113"/>
          </a:xfrm>
          <a:prstGeom prst="rect">
            <a:avLst/>
          </a:prstGeom>
        </p:spPr>
      </p:pic>
      <p:pic>
        <p:nvPicPr>
          <p:cNvPr id="11" name="Picture 10" descr="A blue and yellow logo&#10;&#10;Description automatically generated">
            <a:extLst>
              <a:ext uri="{FF2B5EF4-FFF2-40B4-BE49-F238E27FC236}">
                <a16:creationId xmlns:a16="http://schemas.microsoft.com/office/drawing/2014/main" id="{79129914-65CF-03AD-7061-1F330E1A0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276" y="1748249"/>
            <a:ext cx="4872203" cy="1830508"/>
          </a:xfrm>
          <a:prstGeom prst="rect">
            <a:avLst/>
          </a:prstGeom>
        </p:spPr>
      </p:pic>
      <p:pic>
        <p:nvPicPr>
          <p:cNvPr id="14" name="Picture 13" descr="A logo with blue text&#10;&#10;Description automatically generated">
            <a:extLst>
              <a:ext uri="{FF2B5EF4-FFF2-40B4-BE49-F238E27FC236}">
                <a16:creationId xmlns:a16="http://schemas.microsoft.com/office/drawing/2014/main" id="{8772448C-4E74-7454-A2C8-14ABF3426D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276" y="4194497"/>
            <a:ext cx="4786914" cy="1804113"/>
          </a:xfrm>
          <a:prstGeom prst="rect">
            <a:avLst/>
          </a:prstGeom>
        </p:spPr>
      </p:pic>
      <p:pic>
        <p:nvPicPr>
          <p:cNvPr id="16" name="Picture 15" descr="A logo with a gear and text&#10;&#10;Description automatically generated with medium confidence">
            <a:extLst>
              <a:ext uri="{FF2B5EF4-FFF2-40B4-BE49-F238E27FC236}">
                <a16:creationId xmlns:a16="http://schemas.microsoft.com/office/drawing/2014/main" id="{127648F0-3748-E37E-4541-01E976F320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10" y="4278398"/>
            <a:ext cx="4632182" cy="1745797"/>
          </a:xfrm>
          <a:prstGeom prst="rect">
            <a:avLst/>
          </a:prstGeom>
        </p:spPr>
      </p:pic>
    </p:spTree>
    <p:extLst>
      <p:ext uri="{BB962C8B-B14F-4D97-AF65-F5344CB8AC3E}">
        <p14:creationId xmlns:p14="http://schemas.microsoft.com/office/powerpoint/2010/main" val="47238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A0CA2C3B-2400-8546-9129-3397E5BFDCA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D8D50398-13B0-6D4F-900E-23CAD9343C1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2" name="Picture 1">
            <a:extLst>
              <a:ext uri="{FF2B5EF4-FFF2-40B4-BE49-F238E27FC236}">
                <a16:creationId xmlns:a16="http://schemas.microsoft.com/office/drawing/2014/main" id="{0D2110B3-9CF9-53A4-AD46-26619D428D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52660" y="5403755"/>
            <a:ext cx="5269277" cy="1264627"/>
          </a:xfrm>
          <a:prstGeom prst="rect">
            <a:avLst/>
          </a:prstGeom>
        </p:spPr>
      </p:pic>
    </p:spTree>
    <p:custDataLst>
      <p:tags r:id="rId1"/>
    </p:custDataLst>
    <p:extLst>
      <p:ext uri="{BB962C8B-B14F-4D97-AF65-F5344CB8AC3E}">
        <p14:creationId xmlns:p14="http://schemas.microsoft.com/office/powerpoint/2010/main" val="340291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F96D4-490F-F776-0B3E-AEE6B8F4EEA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B083E05-CF1D-D59B-3079-57323F4066A2}"/>
              </a:ext>
            </a:extLst>
          </p:cNvPr>
          <p:cNvSpPr/>
          <p:nvPr/>
        </p:nvSpPr>
        <p:spPr>
          <a:xfrm>
            <a:off x="0" y="0"/>
            <a:ext cx="12192000" cy="6858000"/>
          </a:xfrm>
          <a:prstGeom prst="rect">
            <a:avLst/>
          </a:prstGeom>
          <a:solidFill>
            <a:srgbClr val="00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D8560118-3628-78A2-EAE5-816E75EFF23E}"/>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1FD9FDDE-E4BD-DBDB-0F33-361FBF18FA4B}"/>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2" name="Picture 1">
            <a:extLst>
              <a:ext uri="{FF2B5EF4-FFF2-40B4-BE49-F238E27FC236}">
                <a16:creationId xmlns:a16="http://schemas.microsoft.com/office/drawing/2014/main" id="{76A9D641-7C20-5E72-A646-252023100E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52660" y="5403755"/>
            <a:ext cx="5269277" cy="1264627"/>
          </a:xfrm>
          <a:prstGeom prst="rect">
            <a:avLst/>
          </a:prstGeom>
        </p:spPr>
      </p:pic>
    </p:spTree>
    <p:custDataLst>
      <p:tags r:id="rId1"/>
    </p:custDataLst>
    <p:extLst>
      <p:ext uri="{BB962C8B-B14F-4D97-AF65-F5344CB8AC3E}">
        <p14:creationId xmlns:p14="http://schemas.microsoft.com/office/powerpoint/2010/main" val="94932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2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3">
            <a:extLst>
              <a:ext uri="{FF2B5EF4-FFF2-40B4-BE49-F238E27FC236}">
                <a16:creationId xmlns:a16="http://schemas.microsoft.com/office/drawing/2014/main" id="{64579F64-CD09-4B49-BDB2-30F44803B66C}"/>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27024C03-5862-FA4F-B0AF-F6CDDFD689D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3" name="Picture 2">
            <a:extLst>
              <a:ext uri="{FF2B5EF4-FFF2-40B4-BE49-F238E27FC236}">
                <a16:creationId xmlns:a16="http://schemas.microsoft.com/office/drawing/2014/main" id="{F62257D5-CB36-5229-BDDF-C8284F922100}"/>
              </a:ext>
            </a:extLst>
          </p:cNvPr>
          <p:cNvPicPr>
            <a:picLocks noChangeAspect="1"/>
          </p:cNvPicPr>
          <p:nvPr/>
        </p:nvPicPr>
        <p:blipFill>
          <a:blip r:embed="rId3"/>
          <a:stretch>
            <a:fillRect/>
          </a:stretch>
        </p:blipFill>
        <p:spPr>
          <a:xfrm>
            <a:off x="3698465" y="5404841"/>
            <a:ext cx="5278587" cy="1262455"/>
          </a:xfrm>
          <a:prstGeom prst="rect">
            <a:avLst/>
          </a:prstGeom>
        </p:spPr>
      </p:pic>
    </p:spTree>
    <p:custDataLst>
      <p:tags r:id="rId1"/>
    </p:custDataLst>
    <p:extLst>
      <p:ext uri="{BB962C8B-B14F-4D97-AF65-F5344CB8AC3E}">
        <p14:creationId xmlns:p14="http://schemas.microsoft.com/office/powerpoint/2010/main" val="377977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426200" y="839836"/>
            <a:ext cx="5537200" cy="1135062"/>
          </a:xfrm>
        </p:spPr>
        <p:txBody>
          <a:bodyPr/>
          <a:lstStyle/>
          <a:p>
            <a:r>
              <a:rPr lang="en-US" b="1" dirty="0"/>
              <a:t>GOAL:</a:t>
            </a:r>
          </a:p>
          <a:p>
            <a:pPr lvl="1"/>
            <a:r>
              <a:rPr lang="en-US" dirty="0"/>
              <a:t>Fill this text box with text</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5</a:t>
            </a:fld>
            <a:endParaRPr lang="en-US"/>
          </a:p>
        </p:txBody>
      </p:sp>
      <p:sp>
        <p:nvSpPr>
          <p:cNvPr id="3" name="Rectangle 2">
            <a:extLst>
              <a:ext uri="{FF2B5EF4-FFF2-40B4-BE49-F238E27FC236}">
                <a16:creationId xmlns:a16="http://schemas.microsoft.com/office/drawing/2014/main" id="{1369537D-5B88-1CCD-248D-F3D35252500E}"/>
              </a:ext>
            </a:extLst>
          </p:cNvPr>
          <p:cNvSpPr/>
          <p:nvPr/>
        </p:nvSpPr>
        <p:spPr>
          <a:xfrm>
            <a:off x="0" y="0"/>
            <a:ext cx="6096000" cy="6858000"/>
          </a:xfrm>
          <a:prstGeom prst="rect">
            <a:avLst/>
          </a:prstGeom>
          <a:solidFill>
            <a:srgbClr val="005D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5">
            <a:extLst>
              <a:ext uri="{FF2B5EF4-FFF2-40B4-BE49-F238E27FC236}">
                <a16:creationId xmlns:a16="http://schemas.microsoft.com/office/drawing/2014/main" id="{1D00CD42-8D06-D568-210F-6D1D828439D2}"/>
              </a:ext>
            </a:extLst>
          </p:cNvPr>
          <p:cNvSpPr txBox="1">
            <a:spLocks/>
          </p:cNvSpPr>
          <p:nvPr/>
        </p:nvSpPr>
        <p:spPr>
          <a:xfrm>
            <a:off x="6411383" y="2293938"/>
            <a:ext cx="5537200" cy="1135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RELEVANCE:</a:t>
            </a:r>
          </a:p>
          <a:p>
            <a:pPr lvl="1"/>
            <a:r>
              <a:rPr lang="en-US" dirty="0"/>
              <a:t>Fill this text box with text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330200" y="298132"/>
            <a:ext cx="4978400" cy="1135062"/>
          </a:xfrm>
        </p:spPr>
        <p:txBody>
          <a:bodyPr/>
          <a:lstStyle/>
          <a:p>
            <a:pPr lvl="0"/>
            <a:r>
              <a:rPr lang="en-US" dirty="0">
                <a:latin typeface="Arial" panose="020B0604020202020204" pitchFamily="34" charset="0"/>
                <a:cs typeface="Arial" panose="020B0604020202020204" pitchFamily="34" charset="0"/>
              </a:rPr>
              <a:t>Module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315383" y="1913689"/>
            <a:ext cx="5465233" cy="1975764"/>
          </a:xfrm>
        </p:spPr>
        <p:txBody>
          <a:bodyPr>
            <a:normAutofit/>
          </a:bodyPr>
          <a:lstStyle/>
          <a:p>
            <a:r>
              <a:rPr lang="en-US" sz="2800" dirty="0"/>
              <a:t>Title </a:t>
            </a:r>
          </a:p>
        </p:txBody>
      </p:sp>
      <p:pic>
        <p:nvPicPr>
          <p:cNvPr id="4" name="Picture 3">
            <a:extLst>
              <a:ext uri="{FF2B5EF4-FFF2-40B4-BE49-F238E27FC236}">
                <a16:creationId xmlns:a16="http://schemas.microsoft.com/office/drawing/2014/main" id="{DE285A01-4C0F-1969-5E4B-EA38897080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67434" y="5793986"/>
            <a:ext cx="3182699" cy="846598"/>
          </a:xfrm>
          <a:prstGeom prst="rect">
            <a:avLst/>
          </a:prstGeom>
        </p:spPr>
      </p:pic>
    </p:spTree>
    <p:custDataLst>
      <p:tags r:id="rId1"/>
    </p:custDataLst>
    <p:extLst>
      <p:ext uri="{BB962C8B-B14F-4D97-AF65-F5344CB8AC3E}">
        <p14:creationId xmlns:p14="http://schemas.microsoft.com/office/powerpoint/2010/main" val="240716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B3970-EF42-ED46-E63D-7F7189BB8B5A}"/>
            </a:ext>
          </a:extLst>
        </p:cNvPr>
        <p:cNvGrpSpPr/>
        <p:nvPr/>
      </p:nvGrpSpPr>
      <p:grpSpPr>
        <a:xfrm>
          <a:off x="0" y="0"/>
          <a:ext cx="0" cy="0"/>
          <a:chOff x="0" y="0"/>
          <a:chExt cx="0" cy="0"/>
        </a:xfrm>
      </p:grpSpPr>
      <p:sp>
        <p:nvSpPr>
          <p:cNvPr id="26" name="Text Placeholder 25">
            <a:extLst>
              <a:ext uri="{FF2B5EF4-FFF2-40B4-BE49-F238E27FC236}">
                <a16:creationId xmlns:a16="http://schemas.microsoft.com/office/drawing/2014/main" id="{17D9644D-D753-9843-5635-C8FEB7F1AD5D}"/>
              </a:ext>
            </a:extLst>
          </p:cNvPr>
          <p:cNvSpPr>
            <a:spLocks noGrp="1"/>
          </p:cNvSpPr>
          <p:nvPr>
            <p:ph type="body" sz="quarter" idx="12"/>
          </p:nvPr>
        </p:nvSpPr>
        <p:spPr>
          <a:xfrm>
            <a:off x="6426200" y="839836"/>
            <a:ext cx="5537200" cy="1135062"/>
          </a:xfrm>
        </p:spPr>
        <p:txBody>
          <a:bodyPr/>
          <a:lstStyle/>
          <a:p>
            <a:r>
              <a:rPr lang="en-US" b="1" dirty="0"/>
              <a:t>GOAL:</a:t>
            </a:r>
          </a:p>
          <a:p>
            <a:pPr lvl="1"/>
            <a:r>
              <a:rPr lang="en-US" dirty="0"/>
              <a:t>Fill this text box with text</a:t>
            </a:r>
          </a:p>
        </p:txBody>
      </p:sp>
      <p:sp>
        <p:nvSpPr>
          <p:cNvPr id="8" name="Slide Number Placeholder 7">
            <a:extLst>
              <a:ext uri="{FF2B5EF4-FFF2-40B4-BE49-F238E27FC236}">
                <a16:creationId xmlns:a16="http://schemas.microsoft.com/office/drawing/2014/main" id="{F48C6726-7A2E-3685-6650-B14E982E9A0A}"/>
              </a:ext>
            </a:extLst>
          </p:cNvPr>
          <p:cNvSpPr>
            <a:spLocks noGrp="1"/>
          </p:cNvSpPr>
          <p:nvPr>
            <p:ph type="sldNum" sz="quarter" idx="15"/>
          </p:nvPr>
        </p:nvSpPr>
        <p:spPr/>
        <p:txBody>
          <a:bodyPr/>
          <a:lstStyle/>
          <a:p>
            <a:fld id="{97A94E25-127B-4C48-AF96-44BA7B823777}" type="slidenum">
              <a:rPr lang="en-US" smtClean="0"/>
              <a:pPr/>
              <a:t>6</a:t>
            </a:fld>
            <a:endParaRPr lang="en-US"/>
          </a:p>
        </p:txBody>
      </p:sp>
      <p:sp>
        <p:nvSpPr>
          <p:cNvPr id="3" name="Rectangle 2">
            <a:extLst>
              <a:ext uri="{FF2B5EF4-FFF2-40B4-BE49-F238E27FC236}">
                <a16:creationId xmlns:a16="http://schemas.microsoft.com/office/drawing/2014/main" id="{A27F7EC7-7C65-7B98-2737-89819D39F463}"/>
              </a:ext>
            </a:extLst>
          </p:cNvPr>
          <p:cNvSpPr/>
          <p:nvPr/>
        </p:nvSpPr>
        <p:spPr>
          <a:xfrm>
            <a:off x="0" y="0"/>
            <a:ext cx="6096000" cy="6858000"/>
          </a:xfrm>
          <a:prstGeom prst="rect">
            <a:avLst/>
          </a:prstGeom>
          <a:solidFill>
            <a:srgbClr val="006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25">
            <a:extLst>
              <a:ext uri="{FF2B5EF4-FFF2-40B4-BE49-F238E27FC236}">
                <a16:creationId xmlns:a16="http://schemas.microsoft.com/office/drawing/2014/main" id="{EFBDBE96-DEC3-FDB3-F314-EA4F2A68AF41}"/>
              </a:ext>
            </a:extLst>
          </p:cNvPr>
          <p:cNvSpPr txBox="1">
            <a:spLocks/>
          </p:cNvSpPr>
          <p:nvPr/>
        </p:nvSpPr>
        <p:spPr>
          <a:xfrm>
            <a:off x="6411383" y="2293938"/>
            <a:ext cx="5537200" cy="1135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RELEVANCE:</a:t>
            </a:r>
          </a:p>
          <a:p>
            <a:pPr lvl="1"/>
            <a:r>
              <a:rPr lang="en-US" dirty="0"/>
              <a:t>Fill this text box with text</a:t>
            </a:r>
          </a:p>
        </p:txBody>
      </p:sp>
      <p:sp>
        <p:nvSpPr>
          <p:cNvPr id="13" name="Text Placeholder 12">
            <a:extLst>
              <a:ext uri="{FF2B5EF4-FFF2-40B4-BE49-F238E27FC236}">
                <a16:creationId xmlns:a16="http://schemas.microsoft.com/office/drawing/2014/main" id="{86DB338F-9C44-E36D-0090-881E86D3F0AD}"/>
              </a:ext>
            </a:extLst>
          </p:cNvPr>
          <p:cNvSpPr>
            <a:spLocks noGrp="1"/>
          </p:cNvSpPr>
          <p:nvPr>
            <p:ph type="body" sz="quarter" idx="14"/>
          </p:nvPr>
        </p:nvSpPr>
        <p:spPr>
          <a:xfrm>
            <a:off x="330200" y="298132"/>
            <a:ext cx="4978400" cy="1135062"/>
          </a:xfrm>
        </p:spPr>
        <p:txBody>
          <a:bodyPr/>
          <a:lstStyle/>
          <a:p>
            <a:pPr lvl="0"/>
            <a:r>
              <a:rPr lang="en-US" dirty="0">
                <a:latin typeface="Arial" panose="020B0604020202020204" pitchFamily="34" charset="0"/>
                <a:cs typeface="Arial" panose="020B0604020202020204" pitchFamily="34" charset="0"/>
              </a:rPr>
              <a:t>Module #</a:t>
            </a:r>
          </a:p>
        </p:txBody>
      </p:sp>
      <p:sp>
        <p:nvSpPr>
          <p:cNvPr id="23" name="Content Placeholder 22">
            <a:extLst>
              <a:ext uri="{FF2B5EF4-FFF2-40B4-BE49-F238E27FC236}">
                <a16:creationId xmlns:a16="http://schemas.microsoft.com/office/drawing/2014/main" id="{F55B4F2C-201E-AC99-22F4-FB460DE54FE5}"/>
              </a:ext>
            </a:extLst>
          </p:cNvPr>
          <p:cNvSpPr>
            <a:spLocks noGrp="1"/>
          </p:cNvSpPr>
          <p:nvPr>
            <p:ph type="subTitle" idx="1"/>
          </p:nvPr>
        </p:nvSpPr>
        <p:spPr>
          <a:xfrm>
            <a:off x="315383" y="1913689"/>
            <a:ext cx="5465233" cy="1975764"/>
          </a:xfrm>
        </p:spPr>
        <p:txBody>
          <a:bodyPr>
            <a:normAutofit/>
          </a:bodyPr>
          <a:lstStyle/>
          <a:p>
            <a:r>
              <a:rPr lang="en-US" sz="2800" dirty="0"/>
              <a:t>Title </a:t>
            </a:r>
          </a:p>
        </p:txBody>
      </p:sp>
      <p:pic>
        <p:nvPicPr>
          <p:cNvPr id="4" name="Picture 3">
            <a:extLst>
              <a:ext uri="{FF2B5EF4-FFF2-40B4-BE49-F238E27FC236}">
                <a16:creationId xmlns:a16="http://schemas.microsoft.com/office/drawing/2014/main" id="{D8D78FE3-3282-F2E3-F587-8C8911808F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67434" y="5793986"/>
            <a:ext cx="3182699" cy="846598"/>
          </a:xfrm>
          <a:prstGeom prst="rect">
            <a:avLst/>
          </a:prstGeom>
        </p:spPr>
      </p:pic>
    </p:spTree>
    <p:custDataLst>
      <p:tags r:id="rId1"/>
    </p:custDataLst>
    <p:extLst>
      <p:ext uri="{BB962C8B-B14F-4D97-AF65-F5344CB8AC3E}">
        <p14:creationId xmlns:p14="http://schemas.microsoft.com/office/powerpoint/2010/main" val="3250896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24600" y="1110829"/>
            <a:ext cx="5537200" cy="1135062"/>
          </a:xfrm>
        </p:spPr>
        <p:txBody>
          <a:bodyPr/>
          <a:lstStyle/>
          <a:p>
            <a:r>
              <a:rPr lang="en-US" b="1"/>
              <a:t>GOAL:</a:t>
            </a:r>
          </a:p>
          <a:p>
            <a:pPr lvl="1"/>
            <a:r>
              <a:rPr lang="en-US"/>
              <a:t>Fill this text box with text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554567" y="794002"/>
            <a:ext cx="4978400" cy="1135062"/>
          </a:xfrm>
        </p:spPr>
        <p:txBody>
          <a:bodyPr/>
          <a:lstStyle/>
          <a:p>
            <a:pPr lvl="0"/>
            <a:r>
              <a:rPr lang="en-US">
                <a:latin typeface="Arial" panose="020B0604020202020204" pitchFamily="34" charset="0"/>
                <a:cs typeface="Arial" panose="020B0604020202020204" pitchFamily="34" charset="0"/>
              </a:rPr>
              <a:t>Module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2276727"/>
            <a:ext cx="5465233" cy="1975764"/>
          </a:xfrm>
        </p:spPr>
        <p:txBody>
          <a:bodyPr>
            <a:normAutofit/>
          </a:bodyPr>
          <a:lstStyle/>
          <a:p>
            <a:r>
              <a:rPr lang="en-US" sz="2800"/>
              <a:t>Title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7</a:t>
            </a:fld>
            <a:endParaRPr lang="en-US"/>
          </a:p>
        </p:txBody>
      </p:sp>
      <p:sp>
        <p:nvSpPr>
          <p:cNvPr id="2" name="Text Placeholder 25">
            <a:extLst>
              <a:ext uri="{FF2B5EF4-FFF2-40B4-BE49-F238E27FC236}">
                <a16:creationId xmlns:a16="http://schemas.microsoft.com/office/drawing/2014/main" id="{1D00CD42-8D06-D568-210F-6D1D828439D2}"/>
              </a:ext>
            </a:extLst>
          </p:cNvPr>
          <p:cNvSpPr txBox="1">
            <a:spLocks/>
          </p:cNvSpPr>
          <p:nvPr/>
        </p:nvSpPr>
        <p:spPr>
          <a:xfrm>
            <a:off x="6324600" y="2334040"/>
            <a:ext cx="5537200" cy="1135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RELEVANCE:</a:t>
            </a:r>
          </a:p>
          <a:p>
            <a:pPr lvl="1"/>
            <a:r>
              <a:rPr lang="en-US"/>
              <a:t>Fill this text box with text</a:t>
            </a:r>
          </a:p>
        </p:txBody>
      </p:sp>
      <p:pic>
        <p:nvPicPr>
          <p:cNvPr id="4" name="Picture 3">
            <a:extLst>
              <a:ext uri="{FF2B5EF4-FFF2-40B4-BE49-F238E27FC236}">
                <a16:creationId xmlns:a16="http://schemas.microsoft.com/office/drawing/2014/main" id="{4D2313BF-20A2-3077-2E25-CA308A60C6E3}"/>
              </a:ext>
            </a:extLst>
          </p:cNvPr>
          <p:cNvPicPr>
            <a:picLocks noChangeAspect="1"/>
          </p:cNvPicPr>
          <p:nvPr/>
        </p:nvPicPr>
        <p:blipFill>
          <a:blip r:embed="rId3"/>
          <a:stretch>
            <a:fillRect/>
          </a:stretch>
        </p:blipFill>
        <p:spPr>
          <a:xfrm>
            <a:off x="8178527" y="5852161"/>
            <a:ext cx="3777329" cy="1005840"/>
          </a:xfrm>
          <a:prstGeom prst="rect">
            <a:avLst/>
          </a:prstGeom>
        </p:spPr>
      </p:pic>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1519686" y="1729622"/>
            <a:ext cx="11506200" cy="1363578"/>
          </a:xfrm>
        </p:spPr>
        <p:txBody>
          <a:bodyPr/>
          <a:lstStyle/>
          <a:p>
            <a:pPr lvl="0"/>
            <a:r>
              <a:rPr lang="en-US" b="1" dirty="0">
                <a:latin typeface="Arial" panose="020B0604020202020204" pitchFamily="34" charset="0"/>
                <a:cs typeface="Arial" panose="020B0604020202020204" pitchFamily="34" charset="0"/>
              </a:rPr>
              <a:t>Objectives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8</a:t>
            </a:fld>
            <a:endParaRPr lang="en-US"/>
          </a:p>
        </p:txBody>
      </p:sp>
      <p:sp>
        <p:nvSpPr>
          <p:cNvPr id="4" name="Rectangle 3">
            <a:extLst>
              <a:ext uri="{FF2B5EF4-FFF2-40B4-BE49-F238E27FC236}">
                <a16:creationId xmlns:a16="http://schemas.microsoft.com/office/drawing/2014/main" id="{4A9E57F0-1ADC-8A55-0AC8-F9B160E0FFCA}"/>
              </a:ext>
            </a:extLst>
          </p:cNvPr>
          <p:cNvSpPr/>
          <p:nvPr/>
        </p:nvSpPr>
        <p:spPr>
          <a:xfrm>
            <a:off x="0" y="0"/>
            <a:ext cx="12192000" cy="1552755"/>
          </a:xfrm>
          <a:prstGeom prst="rect">
            <a:avLst/>
          </a:prstGeom>
          <a:solidFill>
            <a:srgbClr val="005D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4">
            <a:extLst>
              <a:ext uri="{FF2B5EF4-FFF2-40B4-BE49-F238E27FC236}">
                <a16:creationId xmlns:a16="http://schemas.microsoft.com/office/drawing/2014/main" id="{65548C51-254B-D3F8-0EFB-54E0828A3936}"/>
              </a:ext>
            </a:extLst>
          </p:cNvPr>
          <p:cNvSpPr txBox="1">
            <a:spLocks/>
          </p:cNvSpPr>
          <p:nvPr/>
        </p:nvSpPr>
        <p:spPr>
          <a:xfrm>
            <a:off x="381000" y="1"/>
            <a:ext cx="11506200" cy="1363578"/>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a:lstStyle>
          <a:p>
            <a:r>
              <a:rPr lang="en-US" b="1">
                <a:latin typeface="Arial" panose="020B0604020202020204" pitchFamily="34" charset="0"/>
                <a:cs typeface="Arial" panose="020B0604020202020204" pitchFamily="34" charset="0"/>
              </a:rPr>
              <a:t>Objectives</a:t>
            </a:r>
            <a:endParaRPr lang="en-US"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3091B02-FEC4-BB63-5F6C-0E1769984FDE}"/>
              </a:ext>
            </a:extLst>
          </p:cNvPr>
          <p:cNvPicPr>
            <a:picLocks noChangeAspect="1"/>
          </p:cNvPicPr>
          <p:nvPr/>
        </p:nvPicPr>
        <p:blipFill>
          <a:blip r:embed="rId3"/>
          <a:stretch>
            <a:fillRect/>
          </a:stretch>
        </p:blipFill>
        <p:spPr>
          <a:xfrm>
            <a:off x="7648396" y="5792404"/>
            <a:ext cx="4001737" cy="1065596"/>
          </a:xfrm>
          <a:prstGeom prst="rect">
            <a:avLst/>
          </a:prstGeom>
        </p:spPr>
      </p:pic>
    </p:spTree>
    <p:custDataLst>
      <p:tags r:id="rId1"/>
    </p:custDataLst>
    <p:extLst>
      <p:ext uri="{BB962C8B-B14F-4D97-AF65-F5344CB8AC3E}">
        <p14:creationId xmlns:p14="http://schemas.microsoft.com/office/powerpoint/2010/main" val="350134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5D99C-8167-8FFF-2215-A7195A9F483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EA7B723-0261-9276-BE6C-73F4ADF9154A}"/>
              </a:ext>
            </a:extLst>
          </p:cNvPr>
          <p:cNvSpPr>
            <a:spLocks noGrp="1"/>
          </p:cNvSpPr>
          <p:nvPr>
            <p:ph type="title"/>
          </p:nvPr>
        </p:nvSpPr>
        <p:spPr>
          <a:xfrm>
            <a:off x="1519686" y="1729622"/>
            <a:ext cx="11506200" cy="1363578"/>
          </a:xfrm>
        </p:spPr>
        <p:txBody>
          <a:bodyPr/>
          <a:lstStyle/>
          <a:p>
            <a:pPr lvl="0"/>
            <a:r>
              <a:rPr lang="en-US" b="1" dirty="0">
                <a:latin typeface="Arial" panose="020B0604020202020204" pitchFamily="34" charset="0"/>
                <a:cs typeface="Arial" panose="020B0604020202020204" pitchFamily="34" charset="0"/>
              </a:rPr>
              <a:t>Objectives</a:t>
            </a:r>
          </a:p>
        </p:txBody>
      </p:sp>
      <p:sp>
        <p:nvSpPr>
          <p:cNvPr id="8" name="Content Placeholder 7">
            <a:extLst>
              <a:ext uri="{FF2B5EF4-FFF2-40B4-BE49-F238E27FC236}">
                <a16:creationId xmlns:a16="http://schemas.microsoft.com/office/drawing/2014/main" id="{CAE706B4-74DE-EFFA-E561-3911EA27A6C7}"/>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0BC1A7DF-A365-AE61-695F-2A168E609C2B}"/>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89451D0F-A5F8-0D88-8021-866F243AC1DE}"/>
              </a:ext>
            </a:extLst>
          </p:cNvPr>
          <p:cNvSpPr>
            <a:spLocks noGrp="1"/>
          </p:cNvSpPr>
          <p:nvPr>
            <p:ph type="sldNum" sz="quarter" idx="12"/>
          </p:nvPr>
        </p:nvSpPr>
        <p:spPr/>
        <p:txBody>
          <a:bodyPr/>
          <a:lstStyle/>
          <a:p>
            <a:fld id="{97A94E25-127B-4C48-AF96-44BA7B823777}" type="slidenum">
              <a:rPr lang="en-US" smtClean="0"/>
              <a:pPr/>
              <a:t>9</a:t>
            </a:fld>
            <a:endParaRPr lang="en-US"/>
          </a:p>
        </p:txBody>
      </p:sp>
      <p:sp>
        <p:nvSpPr>
          <p:cNvPr id="4" name="Rectangle 3">
            <a:extLst>
              <a:ext uri="{FF2B5EF4-FFF2-40B4-BE49-F238E27FC236}">
                <a16:creationId xmlns:a16="http://schemas.microsoft.com/office/drawing/2014/main" id="{C6F03301-15B7-33F6-16BF-552338B2D5B5}"/>
              </a:ext>
            </a:extLst>
          </p:cNvPr>
          <p:cNvSpPr/>
          <p:nvPr/>
        </p:nvSpPr>
        <p:spPr>
          <a:xfrm>
            <a:off x="0" y="0"/>
            <a:ext cx="12192000" cy="1552755"/>
          </a:xfrm>
          <a:prstGeom prst="rect">
            <a:avLst/>
          </a:prstGeom>
          <a:solidFill>
            <a:srgbClr val="006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4">
            <a:extLst>
              <a:ext uri="{FF2B5EF4-FFF2-40B4-BE49-F238E27FC236}">
                <a16:creationId xmlns:a16="http://schemas.microsoft.com/office/drawing/2014/main" id="{A66524D7-959A-C0C4-4A5F-0043B5A0D87C}"/>
              </a:ext>
            </a:extLst>
          </p:cNvPr>
          <p:cNvSpPr txBox="1">
            <a:spLocks/>
          </p:cNvSpPr>
          <p:nvPr/>
        </p:nvSpPr>
        <p:spPr>
          <a:xfrm>
            <a:off x="381000" y="1"/>
            <a:ext cx="11506200" cy="1363578"/>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a:lstStyle>
          <a:p>
            <a:r>
              <a:rPr lang="en-US" b="1">
                <a:latin typeface="Arial" panose="020B0604020202020204" pitchFamily="34" charset="0"/>
                <a:cs typeface="Arial" panose="020B0604020202020204" pitchFamily="34" charset="0"/>
              </a:rPr>
              <a:t>Objectives</a:t>
            </a:r>
            <a:endParaRPr lang="en-US"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C682E02-FA1B-099A-3544-43468B45DA1D}"/>
              </a:ext>
            </a:extLst>
          </p:cNvPr>
          <p:cNvPicPr>
            <a:picLocks noChangeAspect="1"/>
          </p:cNvPicPr>
          <p:nvPr/>
        </p:nvPicPr>
        <p:blipFill>
          <a:blip r:embed="rId3"/>
          <a:stretch>
            <a:fillRect/>
          </a:stretch>
        </p:blipFill>
        <p:spPr>
          <a:xfrm>
            <a:off x="7648396" y="5792404"/>
            <a:ext cx="4001737" cy="1065596"/>
          </a:xfrm>
          <a:prstGeom prst="rect">
            <a:avLst/>
          </a:prstGeom>
        </p:spPr>
      </p:pic>
    </p:spTree>
    <p:custDataLst>
      <p:tags r:id="rId1"/>
    </p:custDataLst>
    <p:extLst>
      <p:ext uri="{BB962C8B-B14F-4D97-AF65-F5344CB8AC3E}">
        <p14:creationId xmlns:p14="http://schemas.microsoft.com/office/powerpoint/2010/main" val="1369779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471</Words>
  <Application>Microsoft Office PowerPoint</Application>
  <PresentationFormat>Widescreen</PresentationFormat>
  <Paragraphs>98</Paragraphs>
  <Slides>18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Blankenzee</dc:creator>
  <cp:lastModifiedBy>Killgore, Amy</cp:lastModifiedBy>
  <cp:revision>4</cp:revision>
  <dcterms:created xsi:type="dcterms:W3CDTF">2023-11-28T00:11:46Z</dcterms:created>
  <dcterms:modified xsi:type="dcterms:W3CDTF">2025-10-24T20:49:37Z</dcterms:modified>
</cp:coreProperties>
</file>