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sldIdLst>
    <p:sldId id="330" r:id="rId3"/>
    <p:sldId id="331" r:id="rId4"/>
    <p:sldId id="332" r:id="rId5"/>
    <p:sldId id="336" r:id="rId6"/>
    <p:sldId id="258" r:id="rId7"/>
    <p:sldId id="335" r:id="rId8"/>
    <p:sldId id="270" r:id="rId9"/>
    <p:sldId id="310" r:id="rId10"/>
    <p:sldId id="259" r:id="rId11"/>
    <p:sldId id="343" r:id="rId12"/>
    <p:sldId id="333" r:id="rId13"/>
    <p:sldId id="334" r:id="rId14"/>
    <p:sldId id="34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DAA"/>
    <a:srgbClr val="01B4E7"/>
    <a:srgbClr val="00B0F0"/>
    <a:srgbClr val="0E68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8BDED7-74FD-4F6B-BF44-337265060FC0}" v="111" dt="2023-12-07T21:30:24.0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76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 Blankenzee" userId="dd40218394437c44" providerId="LiveId" clId="{558BDED7-74FD-4F6B-BF44-337265060FC0}"/>
    <pc:docChg chg="undo custSel addSld delSld modSld sldOrd">
      <pc:chgData name="Pam Blankenzee" userId="dd40218394437c44" providerId="LiveId" clId="{558BDED7-74FD-4F6B-BF44-337265060FC0}" dt="2023-12-07T21:30:46.346" v="425"/>
      <pc:docMkLst>
        <pc:docMk/>
      </pc:docMkLst>
      <pc:sldChg chg="del">
        <pc:chgData name="Pam Blankenzee" userId="dd40218394437c44" providerId="LiveId" clId="{558BDED7-74FD-4F6B-BF44-337265060FC0}" dt="2023-11-28T16:22:31.389" v="106" actId="2696"/>
        <pc:sldMkLst>
          <pc:docMk/>
          <pc:sldMk cId="2130476541" sldId="256"/>
        </pc:sldMkLst>
      </pc:sldChg>
      <pc:sldChg chg="addSp modSp mod">
        <pc:chgData name="Pam Blankenzee" userId="dd40218394437c44" providerId="LiveId" clId="{558BDED7-74FD-4F6B-BF44-337265060FC0}" dt="2023-12-07T21:28:09.347" v="405" actId="1076"/>
        <pc:sldMkLst>
          <pc:docMk/>
          <pc:sldMk cId="851843307" sldId="258"/>
        </pc:sldMkLst>
        <pc:spChg chg="add mod">
          <ac:chgData name="Pam Blankenzee" userId="dd40218394437c44" providerId="LiveId" clId="{558BDED7-74FD-4F6B-BF44-337265060FC0}" dt="2023-11-28T16:20:29.722" v="99" actId="113"/>
          <ac:spMkLst>
            <pc:docMk/>
            <pc:sldMk cId="851843307" sldId="258"/>
            <ac:spMk id="2" creationId="{1D00CD42-8D06-D568-210F-6D1D828439D2}"/>
          </ac:spMkLst>
        </pc:spChg>
        <pc:spChg chg="mod">
          <ac:chgData name="Pam Blankenzee" userId="dd40218394437c44" providerId="LiveId" clId="{558BDED7-74FD-4F6B-BF44-337265060FC0}" dt="2023-11-28T16:21:59.522" v="104" actId="113"/>
          <ac:spMkLst>
            <pc:docMk/>
            <pc:sldMk cId="851843307" sldId="258"/>
            <ac:spMk id="13" creationId="{FD8BDA7B-C6EA-427E-97F1-6FA2E11670E3}"/>
          </ac:spMkLst>
        </pc:spChg>
        <pc:spChg chg="mod">
          <ac:chgData name="Pam Blankenzee" userId="dd40218394437c44" providerId="LiveId" clId="{558BDED7-74FD-4F6B-BF44-337265060FC0}" dt="2023-11-28T16:22:05.037" v="105" actId="255"/>
          <ac:spMkLst>
            <pc:docMk/>
            <pc:sldMk cId="851843307" sldId="258"/>
            <ac:spMk id="23" creationId="{5E897E4C-1BAC-400D-90F7-356FC65D6391}"/>
          </ac:spMkLst>
        </pc:spChg>
        <pc:spChg chg="mod">
          <ac:chgData name="Pam Blankenzee" userId="dd40218394437c44" providerId="LiveId" clId="{558BDED7-74FD-4F6B-BF44-337265060FC0}" dt="2023-11-28T16:20:26.196" v="98" actId="113"/>
          <ac:spMkLst>
            <pc:docMk/>
            <pc:sldMk cId="851843307" sldId="258"/>
            <ac:spMk id="26" creationId="{A6C75375-C8EB-4734-93C9-E33AFCA93406}"/>
          </ac:spMkLst>
        </pc:spChg>
        <pc:picChg chg="add mod">
          <ac:chgData name="Pam Blankenzee" userId="dd40218394437c44" providerId="LiveId" clId="{558BDED7-74FD-4F6B-BF44-337265060FC0}" dt="2023-12-07T21:28:09.347" v="405" actId="1076"/>
          <ac:picMkLst>
            <pc:docMk/>
            <pc:sldMk cId="851843307" sldId="258"/>
            <ac:picMk id="3" creationId="{9AD13C5B-A395-8D7F-ACA8-5955FEC0B59A}"/>
          </ac:picMkLst>
        </pc:picChg>
      </pc:sldChg>
      <pc:sldChg chg="addSp modSp setBg">
        <pc:chgData name="Pam Blankenzee" userId="dd40218394437c44" providerId="LiveId" clId="{558BDED7-74FD-4F6B-BF44-337265060FC0}" dt="2023-12-07T21:17:33.156" v="277"/>
        <pc:sldMkLst>
          <pc:docMk/>
          <pc:sldMk cId="2833313357" sldId="259"/>
        </pc:sldMkLst>
        <pc:spChg chg="add mod">
          <ac:chgData name="Pam Blankenzee" userId="dd40218394437c44" providerId="LiveId" clId="{558BDED7-74FD-4F6B-BF44-337265060FC0}" dt="2023-12-07T21:17:23.788" v="276"/>
          <ac:spMkLst>
            <pc:docMk/>
            <pc:sldMk cId="2833313357" sldId="259"/>
            <ac:spMk id="3" creationId="{EA3AF7A9-727C-222F-E064-DDB020F2CFF9}"/>
          </ac:spMkLst>
        </pc:spChg>
        <pc:spChg chg="add mod">
          <ac:chgData name="Pam Blankenzee" userId="dd40218394437c44" providerId="LiveId" clId="{558BDED7-74FD-4F6B-BF44-337265060FC0}" dt="2023-12-07T21:17:33.156" v="277"/>
          <ac:spMkLst>
            <pc:docMk/>
            <pc:sldMk cId="2833313357" sldId="259"/>
            <ac:spMk id="4" creationId="{BB09A223-9C93-F354-CDA9-E383D542EDCA}"/>
          </ac:spMkLst>
        </pc:spChg>
      </pc:sldChg>
      <pc:sldChg chg="addSp modSp mod">
        <pc:chgData name="Pam Blankenzee" userId="dd40218394437c44" providerId="LiveId" clId="{558BDED7-74FD-4F6B-BF44-337265060FC0}" dt="2023-12-07T21:28:21.700" v="407"/>
        <pc:sldMkLst>
          <pc:docMk/>
          <pc:sldMk cId="2354895522" sldId="270"/>
        </pc:sldMkLst>
        <pc:spChg chg="mod">
          <ac:chgData name="Pam Blankenzee" userId="dd40218394437c44" providerId="LiveId" clId="{558BDED7-74FD-4F6B-BF44-337265060FC0}" dt="2023-11-28T16:21:46.863" v="101" actId="113"/>
          <ac:spMkLst>
            <pc:docMk/>
            <pc:sldMk cId="2354895522" sldId="270"/>
            <ac:spMk id="5" creationId="{52381ABC-8821-4985-883C-CC7B9BF4084D}"/>
          </ac:spMkLst>
        </pc:spChg>
        <pc:picChg chg="add mod">
          <ac:chgData name="Pam Blankenzee" userId="dd40218394437c44" providerId="LiveId" clId="{558BDED7-74FD-4F6B-BF44-337265060FC0}" dt="2023-12-07T21:28:21.700" v="407"/>
          <ac:picMkLst>
            <pc:docMk/>
            <pc:sldMk cId="2354895522" sldId="270"/>
            <ac:picMk id="4" creationId="{6F7A0DAD-929C-88D7-25E3-2FC39604D7B0}"/>
          </ac:picMkLst>
        </pc:picChg>
      </pc:sldChg>
      <pc:sldChg chg="add del">
        <pc:chgData name="Pam Blankenzee" userId="dd40218394437c44" providerId="LiveId" clId="{558BDED7-74FD-4F6B-BF44-337265060FC0}" dt="2023-11-28T17:30:55.116" v="121" actId="2696"/>
        <pc:sldMkLst>
          <pc:docMk/>
          <pc:sldMk cId="3576633415" sldId="279"/>
        </pc:sldMkLst>
      </pc:sldChg>
      <pc:sldChg chg="addSp modSp mod ord">
        <pc:chgData name="Pam Blankenzee" userId="dd40218394437c44" providerId="LiveId" clId="{558BDED7-74FD-4F6B-BF44-337265060FC0}" dt="2023-12-07T21:30:46.346" v="425"/>
        <pc:sldMkLst>
          <pc:docMk/>
          <pc:sldMk cId="2033986119" sldId="310"/>
        </pc:sldMkLst>
        <pc:spChg chg="mod">
          <ac:chgData name="Pam Blankenzee" userId="dd40218394437c44" providerId="LiveId" clId="{558BDED7-74FD-4F6B-BF44-337265060FC0}" dt="2023-12-07T21:13:19.735" v="271" actId="207"/>
          <ac:spMkLst>
            <pc:docMk/>
            <pc:sldMk cId="2033986119" sldId="310"/>
            <ac:spMk id="2" creationId="{E506C09D-5036-5F43-9FD8-2BC00CA17F62}"/>
          </ac:spMkLst>
        </pc:spChg>
        <pc:spChg chg="mod">
          <ac:chgData name="Pam Blankenzee" userId="dd40218394437c44" providerId="LiveId" clId="{558BDED7-74FD-4F6B-BF44-337265060FC0}" dt="2023-12-07T21:17:17.037" v="275" actId="1076"/>
          <ac:spMkLst>
            <pc:docMk/>
            <pc:sldMk cId="2033986119" sldId="310"/>
            <ac:spMk id="3" creationId="{DFA526B4-D541-A844-BBDB-11AFBEC298ED}"/>
          </ac:spMkLst>
        </pc:spChg>
        <pc:spChg chg="add mod">
          <ac:chgData name="Pam Blankenzee" userId="dd40218394437c44" providerId="LiveId" clId="{558BDED7-74FD-4F6B-BF44-337265060FC0}" dt="2023-11-28T16:17:56.723" v="21" actId="207"/>
          <ac:spMkLst>
            <pc:docMk/>
            <pc:sldMk cId="2033986119" sldId="310"/>
            <ac:spMk id="4" creationId="{E4D8B019-511C-7AFF-4A61-7625C53F02AC}"/>
          </ac:spMkLst>
        </pc:spChg>
        <pc:picChg chg="add mod">
          <ac:chgData name="Pam Blankenzee" userId="dd40218394437c44" providerId="LiveId" clId="{558BDED7-74FD-4F6B-BF44-337265060FC0}" dt="2023-11-28T16:22:48.114" v="107"/>
          <ac:picMkLst>
            <pc:docMk/>
            <pc:sldMk cId="2033986119" sldId="310"/>
            <ac:picMk id="5" creationId="{B05FE6F9-CEBA-183D-2CD8-E046730EF186}"/>
          </ac:picMkLst>
        </pc:picChg>
      </pc:sldChg>
      <pc:sldChg chg="addSp delSp modSp mod">
        <pc:chgData name="Pam Blankenzee" userId="dd40218394437c44" providerId="LiveId" clId="{558BDED7-74FD-4F6B-BF44-337265060FC0}" dt="2023-11-28T16:17:03.824" v="11" actId="20577"/>
        <pc:sldMkLst>
          <pc:docMk/>
          <pc:sldMk cId="374541780" sldId="330"/>
        </pc:sldMkLst>
        <pc:spChg chg="mod">
          <ac:chgData name="Pam Blankenzee" userId="dd40218394437c44" providerId="LiveId" clId="{558BDED7-74FD-4F6B-BF44-337265060FC0}" dt="2023-11-28T16:17:03.824" v="11" actId="20577"/>
          <ac:spMkLst>
            <pc:docMk/>
            <pc:sldMk cId="374541780" sldId="330"/>
            <ac:spMk id="13" creationId="{002C0903-D219-114B-950B-117984639F4E}"/>
          </ac:spMkLst>
        </pc:spChg>
        <pc:picChg chg="add del mod">
          <ac:chgData name="Pam Blankenzee" userId="dd40218394437c44" providerId="LiveId" clId="{558BDED7-74FD-4F6B-BF44-337265060FC0}" dt="2023-11-28T16:16:41.066" v="10" actId="1076"/>
          <ac:picMkLst>
            <pc:docMk/>
            <pc:sldMk cId="374541780" sldId="330"/>
            <ac:picMk id="10" creationId="{96EE50F4-4526-3043-AE6C-43D5B666C419}"/>
          </ac:picMkLst>
        </pc:picChg>
      </pc:sldChg>
      <pc:sldChg chg="new del">
        <pc:chgData name="Pam Blankenzee" userId="dd40218394437c44" providerId="LiveId" clId="{558BDED7-74FD-4F6B-BF44-337265060FC0}" dt="2023-11-28T17:30:48.197" v="119" actId="2696"/>
        <pc:sldMkLst>
          <pc:docMk/>
          <pc:sldMk cId="1636966040" sldId="331"/>
        </pc:sldMkLst>
      </pc:sldChg>
      <pc:sldChg chg="addSp delSp modSp mod">
        <pc:chgData name="Pam Blankenzee" userId="dd40218394437c44" providerId="LiveId" clId="{558BDED7-74FD-4F6B-BF44-337265060FC0}" dt="2023-12-07T21:30:13.587" v="418" actId="1076"/>
        <pc:sldMkLst>
          <pc:docMk/>
          <pc:sldMk cId="3402913529" sldId="331"/>
        </pc:sldMkLst>
        <pc:spChg chg="mod">
          <ac:chgData name="Pam Blankenzee" userId="dd40218394437c44" providerId="LiveId" clId="{558BDED7-74FD-4F6B-BF44-337265060FC0}" dt="2023-12-07T21:30:00.151" v="414" actId="1076"/>
          <ac:spMkLst>
            <pc:docMk/>
            <pc:sldMk cId="3402913529" sldId="331"/>
            <ac:spMk id="8" creationId="{E16F3585-F07D-4440-9AF3-4237E674AA1E}"/>
          </ac:spMkLst>
        </pc:spChg>
        <pc:spChg chg="del mod">
          <ac:chgData name="Pam Blankenzee" userId="dd40218394437c44" providerId="LiveId" clId="{558BDED7-74FD-4F6B-BF44-337265060FC0}" dt="2023-12-07T21:29:24.311" v="410" actId="21"/>
          <ac:spMkLst>
            <pc:docMk/>
            <pc:sldMk cId="3402913529" sldId="331"/>
            <ac:spMk id="9" creationId="{340C5649-6D4B-1F49-AF87-A8BFD61D57FE}"/>
          </ac:spMkLst>
        </pc:spChg>
        <pc:picChg chg="add mod">
          <ac:chgData name="Pam Blankenzee" userId="dd40218394437c44" providerId="LiveId" clId="{558BDED7-74FD-4F6B-BF44-337265060FC0}" dt="2023-12-07T21:30:13.587" v="418" actId="1076"/>
          <ac:picMkLst>
            <pc:docMk/>
            <pc:sldMk cId="3402913529" sldId="331"/>
            <ac:picMk id="2" creationId="{0D2110B3-9CF9-53A4-AD46-26619D428DC2}"/>
          </ac:picMkLst>
        </pc:picChg>
      </pc:sldChg>
      <pc:sldChg chg="add del">
        <pc:chgData name="Pam Blankenzee" userId="dd40218394437c44" providerId="LiveId" clId="{558BDED7-74FD-4F6B-BF44-337265060FC0}" dt="2023-11-28T17:29:42.367" v="112" actId="47"/>
        <pc:sldMkLst>
          <pc:docMk/>
          <pc:sldMk cId="26940347" sldId="332"/>
        </pc:sldMkLst>
      </pc:sldChg>
      <pc:sldChg chg="add del">
        <pc:chgData name="Pam Blankenzee" userId="dd40218394437c44" providerId="LiveId" clId="{558BDED7-74FD-4F6B-BF44-337265060FC0}" dt="2023-11-28T17:30:11.232" v="115" actId="2696"/>
        <pc:sldMkLst>
          <pc:docMk/>
          <pc:sldMk cId="2369626950" sldId="332"/>
        </pc:sldMkLst>
      </pc:sldChg>
      <pc:sldChg chg="new del">
        <pc:chgData name="Pam Blankenzee" userId="dd40218394437c44" providerId="LiveId" clId="{558BDED7-74FD-4F6B-BF44-337265060FC0}" dt="2023-11-28T17:30:50.942" v="120" actId="2696"/>
        <pc:sldMkLst>
          <pc:docMk/>
          <pc:sldMk cId="3025692911" sldId="332"/>
        </pc:sldMkLst>
      </pc:sldChg>
      <pc:sldChg chg="addSp delSp modSp mod">
        <pc:chgData name="Pam Blankenzee" userId="dd40218394437c44" providerId="LiveId" clId="{558BDED7-74FD-4F6B-BF44-337265060FC0}" dt="2023-12-07T21:30:24.072" v="419"/>
        <pc:sldMkLst>
          <pc:docMk/>
          <pc:sldMk cId="3779770648" sldId="332"/>
        </pc:sldMkLst>
        <pc:spChg chg="del">
          <ac:chgData name="Pam Blankenzee" userId="dd40218394437c44" providerId="LiveId" clId="{558BDED7-74FD-4F6B-BF44-337265060FC0}" dt="2023-12-07T21:29:39.389" v="411" actId="478"/>
          <ac:spMkLst>
            <pc:docMk/>
            <pc:sldMk cId="3779770648" sldId="332"/>
            <ac:spMk id="12" creationId="{DDB17D29-39EC-4F4C-9BFA-82793CDBBFEE}"/>
          </ac:spMkLst>
        </pc:spChg>
        <pc:picChg chg="add mod">
          <ac:chgData name="Pam Blankenzee" userId="dd40218394437c44" providerId="LiveId" clId="{558BDED7-74FD-4F6B-BF44-337265060FC0}" dt="2023-12-07T21:30:24.072" v="419"/>
          <ac:picMkLst>
            <pc:docMk/>
            <pc:sldMk cId="3779770648" sldId="332"/>
            <ac:picMk id="2" creationId="{0B2FACB8-D003-439B-852D-F63109E7B586}"/>
          </ac:picMkLst>
        </pc:picChg>
      </pc:sldChg>
      <pc:sldChg chg="addSp delSp modSp add mod ord">
        <pc:chgData name="Pam Blankenzee" userId="dd40218394437c44" providerId="LiveId" clId="{558BDED7-74FD-4F6B-BF44-337265060FC0}" dt="2023-12-07T21:22:39.078" v="312" actId="1076"/>
        <pc:sldMkLst>
          <pc:docMk/>
          <pc:sldMk cId="4118302195" sldId="333"/>
        </pc:sldMkLst>
        <pc:spChg chg="del mod">
          <ac:chgData name="Pam Blankenzee" userId="dd40218394437c44" providerId="LiveId" clId="{558BDED7-74FD-4F6B-BF44-337265060FC0}" dt="2023-12-07T21:22:00.570" v="306" actId="478"/>
          <ac:spMkLst>
            <pc:docMk/>
            <pc:sldMk cId="4118302195" sldId="333"/>
            <ac:spMk id="4" creationId="{5BC42DF1-87D7-4892-9774-04059B83693F}"/>
          </ac:spMkLst>
        </pc:spChg>
        <pc:spChg chg="add mod">
          <ac:chgData name="Pam Blankenzee" userId="dd40218394437c44" providerId="LiveId" clId="{558BDED7-74FD-4F6B-BF44-337265060FC0}" dt="2023-12-07T21:22:39.078" v="312" actId="1076"/>
          <ac:spMkLst>
            <pc:docMk/>
            <pc:sldMk cId="4118302195" sldId="333"/>
            <ac:spMk id="5" creationId="{A7FBDA4D-B729-F244-BD20-DB2D73AFBE1C}"/>
          </ac:spMkLst>
        </pc:spChg>
        <pc:spChg chg="add mod">
          <ac:chgData name="Pam Blankenzee" userId="dd40218394437c44" providerId="LiveId" clId="{558BDED7-74FD-4F6B-BF44-337265060FC0}" dt="2023-12-07T21:22:09.887" v="307"/>
          <ac:spMkLst>
            <pc:docMk/>
            <pc:sldMk cId="4118302195" sldId="333"/>
            <ac:spMk id="6" creationId="{B012D806-A510-B28E-F777-58B700C94540}"/>
          </ac:spMkLst>
        </pc:spChg>
        <pc:picChg chg="del mod">
          <ac:chgData name="Pam Blankenzee" userId="dd40218394437c44" providerId="LiveId" clId="{558BDED7-74FD-4F6B-BF44-337265060FC0}" dt="2023-12-07T21:21:57.153" v="305" actId="478"/>
          <ac:picMkLst>
            <pc:docMk/>
            <pc:sldMk cId="4118302195" sldId="333"/>
            <ac:picMk id="3" creationId="{107C25BA-D8F0-4178-B816-B2FDF5B1B83D}"/>
          </ac:picMkLst>
        </pc:picChg>
        <pc:picChg chg="add mod">
          <ac:chgData name="Pam Blankenzee" userId="dd40218394437c44" providerId="LiveId" clId="{558BDED7-74FD-4F6B-BF44-337265060FC0}" dt="2023-12-07T21:22:29.100" v="311" actId="1076"/>
          <ac:picMkLst>
            <pc:docMk/>
            <pc:sldMk cId="4118302195" sldId="333"/>
            <ac:picMk id="7" creationId="{59BAD090-56CB-F48F-0443-C36FE1912935}"/>
          </ac:picMkLst>
        </pc:picChg>
      </pc:sldChg>
      <pc:sldChg chg="addSp delSp modSp new mod ord">
        <pc:chgData name="Pam Blankenzee" userId="dd40218394437c44" providerId="LiveId" clId="{558BDED7-74FD-4F6B-BF44-337265060FC0}" dt="2023-12-07T21:27:50.157" v="402" actId="1076"/>
        <pc:sldMkLst>
          <pc:docMk/>
          <pc:sldMk cId="1724312724" sldId="334"/>
        </pc:sldMkLst>
        <pc:spChg chg="del">
          <ac:chgData name="Pam Blankenzee" userId="dd40218394437c44" providerId="LiveId" clId="{558BDED7-74FD-4F6B-BF44-337265060FC0}" dt="2023-12-06T22:22:57.321" v="230" actId="478"/>
          <ac:spMkLst>
            <pc:docMk/>
            <pc:sldMk cId="1724312724" sldId="334"/>
            <ac:spMk id="2" creationId="{6E821624-5827-0CBB-8BCE-925D36768E39}"/>
          </ac:spMkLst>
        </pc:spChg>
        <pc:spChg chg="mod">
          <ac:chgData name="Pam Blankenzee" userId="dd40218394437c44" providerId="LiveId" clId="{558BDED7-74FD-4F6B-BF44-337265060FC0}" dt="2023-12-06T22:21:52.327" v="215" actId="1076"/>
          <ac:spMkLst>
            <pc:docMk/>
            <pc:sldMk cId="1724312724" sldId="334"/>
            <ac:spMk id="3" creationId="{3D1A27BC-8C9C-38FA-16B6-8FABCAD9482F}"/>
          </ac:spMkLst>
        </pc:spChg>
        <pc:spChg chg="del mod">
          <ac:chgData name="Pam Blankenzee" userId="dd40218394437c44" providerId="LiveId" clId="{558BDED7-74FD-4F6B-BF44-337265060FC0}" dt="2023-12-06T22:22:29.722" v="221" actId="478"/>
          <ac:spMkLst>
            <pc:docMk/>
            <pc:sldMk cId="1724312724" sldId="334"/>
            <ac:spMk id="4" creationId="{E85CA545-0765-983B-BE9E-FD28CE4D7775}"/>
          </ac:spMkLst>
        </pc:spChg>
        <pc:picChg chg="add mod">
          <ac:chgData name="Pam Blankenzee" userId="dd40218394437c44" providerId="LiveId" clId="{558BDED7-74FD-4F6B-BF44-337265060FC0}" dt="2023-12-07T21:27:07.498" v="388" actId="1076"/>
          <ac:picMkLst>
            <pc:docMk/>
            <pc:sldMk cId="1724312724" sldId="334"/>
            <ac:picMk id="6" creationId="{5374A3FD-B4AB-4C56-27EF-EB1EE7D8EDED}"/>
          </ac:picMkLst>
        </pc:picChg>
        <pc:picChg chg="add mod">
          <ac:chgData name="Pam Blankenzee" userId="dd40218394437c44" providerId="LiveId" clId="{558BDED7-74FD-4F6B-BF44-337265060FC0}" dt="2023-12-07T21:27:40.756" v="400" actId="1076"/>
          <ac:picMkLst>
            <pc:docMk/>
            <pc:sldMk cId="1724312724" sldId="334"/>
            <ac:picMk id="8" creationId="{8762D400-E3F9-15EB-839B-FA6319DB3CB1}"/>
          </ac:picMkLst>
        </pc:picChg>
        <pc:picChg chg="add mod">
          <ac:chgData name="Pam Blankenzee" userId="dd40218394437c44" providerId="LiveId" clId="{558BDED7-74FD-4F6B-BF44-337265060FC0}" dt="2023-12-07T21:27:50.157" v="402" actId="1076"/>
          <ac:picMkLst>
            <pc:docMk/>
            <pc:sldMk cId="1724312724" sldId="334"/>
            <ac:picMk id="10" creationId="{299F4954-802A-CB1E-E6C1-46CFA3B31468}"/>
          </ac:picMkLst>
        </pc:picChg>
        <pc:picChg chg="add mod">
          <ac:chgData name="Pam Blankenzee" userId="dd40218394437c44" providerId="LiveId" clId="{558BDED7-74FD-4F6B-BF44-337265060FC0}" dt="2023-12-07T21:27:34.096" v="398" actId="1076"/>
          <ac:picMkLst>
            <pc:docMk/>
            <pc:sldMk cId="1724312724" sldId="334"/>
            <ac:picMk id="12" creationId="{2A6C5FAB-D229-EC6B-DC84-F7961994DBD9}"/>
          </ac:picMkLst>
        </pc:picChg>
      </pc:sldChg>
      <pc:sldChg chg="addSp modSp add mod ord setBg">
        <pc:chgData name="Pam Blankenzee" userId="dd40218394437c44" providerId="LiveId" clId="{558BDED7-74FD-4F6B-BF44-337265060FC0}" dt="2023-12-07T21:30:42.436" v="423"/>
        <pc:sldMkLst>
          <pc:docMk/>
          <pc:sldMk cId="3501344845" sldId="335"/>
        </pc:sldMkLst>
        <pc:spChg chg="add mod">
          <ac:chgData name="Pam Blankenzee" userId="dd40218394437c44" providerId="LiveId" clId="{558BDED7-74FD-4F6B-BF44-337265060FC0}" dt="2023-12-07T21:18:53.375" v="280" actId="207"/>
          <ac:spMkLst>
            <pc:docMk/>
            <pc:sldMk cId="3501344845" sldId="335"/>
            <ac:spMk id="4" creationId="{4A9E57F0-1ADC-8A55-0AC8-F9B160E0FFCA}"/>
          </ac:spMkLst>
        </pc:spChg>
        <pc:spChg chg="mod">
          <ac:chgData name="Pam Blankenzee" userId="dd40218394437c44" providerId="LiveId" clId="{558BDED7-74FD-4F6B-BF44-337265060FC0}" dt="2023-12-07T21:11:45.327" v="266" actId="1076"/>
          <ac:spMkLst>
            <pc:docMk/>
            <pc:sldMk cId="3501344845" sldId="335"/>
            <ac:spMk id="5" creationId="{52381ABC-8821-4985-883C-CC7B9BF4084D}"/>
          </ac:spMkLst>
        </pc:spChg>
        <pc:spChg chg="add mod">
          <ac:chgData name="Pam Blankenzee" userId="dd40218394437c44" providerId="LiveId" clId="{558BDED7-74FD-4F6B-BF44-337265060FC0}" dt="2023-12-07T21:13:48.223" v="273"/>
          <ac:spMkLst>
            <pc:docMk/>
            <pc:sldMk cId="3501344845" sldId="335"/>
            <ac:spMk id="6" creationId="{65548C51-254B-D3F8-0EFB-54E0828A3936}"/>
          </ac:spMkLst>
        </pc:spChg>
        <pc:picChg chg="add mod">
          <ac:chgData name="Pam Blankenzee" userId="dd40218394437c44" providerId="LiveId" clId="{558BDED7-74FD-4F6B-BF44-337265060FC0}" dt="2023-12-07T21:28:29.932" v="408"/>
          <ac:picMkLst>
            <pc:docMk/>
            <pc:sldMk cId="3501344845" sldId="335"/>
            <ac:picMk id="7" creationId="{68EAD72B-52D6-D7B5-44BE-29D35687AB23}"/>
          </ac:picMkLst>
        </pc:picChg>
      </pc:sldChg>
      <pc:sldChg chg="addSp modSp add mod ord">
        <pc:chgData name="Pam Blankenzee" userId="dd40218394437c44" providerId="LiveId" clId="{558BDED7-74FD-4F6B-BF44-337265060FC0}" dt="2023-12-07T21:30:39.230" v="421"/>
        <pc:sldMkLst>
          <pc:docMk/>
          <pc:sldMk cId="2407161355" sldId="336"/>
        </pc:sldMkLst>
        <pc:spChg chg="mod">
          <ac:chgData name="Pam Blankenzee" userId="dd40218394437c44" providerId="LiveId" clId="{558BDED7-74FD-4F6B-BF44-337265060FC0}" dt="2023-12-07T21:20:06.122" v="293" actId="1076"/>
          <ac:spMkLst>
            <pc:docMk/>
            <pc:sldMk cId="2407161355" sldId="336"/>
            <ac:spMk id="2" creationId="{1D00CD42-8D06-D568-210F-6D1D828439D2}"/>
          </ac:spMkLst>
        </pc:spChg>
        <pc:spChg chg="add mod ord">
          <ac:chgData name="Pam Blankenzee" userId="dd40218394437c44" providerId="LiveId" clId="{558BDED7-74FD-4F6B-BF44-337265060FC0}" dt="2023-12-07T21:19:51.715" v="289" actId="1076"/>
          <ac:spMkLst>
            <pc:docMk/>
            <pc:sldMk cId="2407161355" sldId="336"/>
            <ac:spMk id="3" creationId="{1369537D-5B88-1CCD-248D-F3D35252500E}"/>
          </ac:spMkLst>
        </pc:spChg>
        <pc:spChg chg="mod ord">
          <ac:chgData name="Pam Blankenzee" userId="dd40218394437c44" providerId="LiveId" clId="{558BDED7-74FD-4F6B-BF44-337265060FC0}" dt="2023-12-07T21:19:56.242" v="290" actId="1076"/>
          <ac:spMkLst>
            <pc:docMk/>
            <pc:sldMk cId="2407161355" sldId="336"/>
            <ac:spMk id="13" creationId="{FD8BDA7B-C6EA-427E-97F1-6FA2E11670E3}"/>
          </ac:spMkLst>
        </pc:spChg>
        <pc:spChg chg="mod ord">
          <ac:chgData name="Pam Blankenzee" userId="dd40218394437c44" providerId="LiveId" clId="{558BDED7-74FD-4F6B-BF44-337265060FC0}" dt="2023-12-07T21:19:59.479" v="291" actId="1076"/>
          <ac:spMkLst>
            <pc:docMk/>
            <pc:sldMk cId="2407161355" sldId="336"/>
            <ac:spMk id="23" creationId="{5E897E4C-1BAC-400D-90F7-356FC65D6391}"/>
          </ac:spMkLst>
        </pc:spChg>
        <pc:spChg chg="mod">
          <ac:chgData name="Pam Blankenzee" userId="dd40218394437c44" providerId="LiveId" clId="{558BDED7-74FD-4F6B-BF44-337265060FC0}" dt="2023-12-07T21:20:02.458" v="292" actId="1076"/>
          <ac:spMkLst>
            <pc:docMk/>
            <pc:sldMk cId="2407161355" sldId="336"/>
            <ac:spMk id="26" creationId="{A6C75375-C8EB-4734-93C9-E33AFCA93406}"/>
          </ac:spMkLst>
        </pc:spChg>
        <pc:picChg chg="add mod">
          <ac:chgData name="Pam Blankenzee" userId="dd40218394437c44" providerId="LiveId" clId="{558BDED7-74FD-4F6B-BF44-337265060FC0}" dt="2023-12-07T21:28:16.603" v="406"/>
          <ac:picMkLst>
            <pc:docMk/>
            <pc:sldMk cId="2407161355" sldId="336"/>
            <ac:picMk id="4" creationId="{DE285A01-4C0F-1969-5E4B-EA388970808D}"/>
          </ac:picMkLst>
        </pc:picChg>
      </pc:sldChg>
      <pc:sldChg chg="addSp modSp mod">
        <pc:chgData name="Pam Blankenzee" userId="dd40218394437c44" providerId="LiveId" clId="{558BDED7-74FD-4F6B-BF44-337265060FC0}" dt="2023-12-07T21:22:22.088" v="309" actId="1076"/>
        <pc:sldMkLst>
          <pc:docMk/>
          <pc:sldMk cId="63664229" sldId="343"/>
        </pc:sldMkLst>
        <pc:spChg chg="mod">
          <ac:chgData name="Pam Blankenzee" userId="dd40218394437c44" providerId="LiveId" clId="{558BDED7-74FD-4F6B-BF44-337265060FC0}" dt="2023-12-07T21:21:47.629" v="303" actId="1076"/>
          <ac:spMkLst>
            <pc:docMk/>
            <pc:sldMk cId="63664229" sldId="343"/>
            <ac:spMk id="3" creationId="{DFA526B4-D541-A844-BBDB-11AFBEC298ED}"/>
          </ac:spMkLst>
        </pc:spChg>
        <pc:spChg chg="add mod">
          <ac:chgData name="Pam Blankenzee" userId="dd40218394437c44" providerId="LiveId" clId="{558BDED7-74FD-4F6B-BF44-337265060FC0}" dt="2023-12-07T21:21:51.665" v="304" actId="1076"/>
          <ac:spMkLst>
            <pc:docMk/>
            <pc:sldMk cId="63664229" sldId="343"/>
            <ac:spMk id="5" creationId="{07DB2530-57AB-0599-01DD-635EC256CB24}"/>
          </ac:spMkLst>
        </pc:spChg>
        <pc:picChg chg="mod">
          <ac:chgData name="Pam Blankenzee" userId="dd40218394437c44" providerId="LiveId" clId="{558BDED7-74FD-4F6B-BF44-337265060FC0}" dt="2023-12-07T21:22:22.088" v="309" actId="1076"/>
          <ac:picMkLst>
            <pc:docMk/>
            <pc:sldMk cId="63664229" sldId="343"/>
            <ac:picMk id="4" creationId="{CD5CFE7D-AB3F-A445-86A0-CA0092445563}"/>
          </ac:picMkLst>
        </pc:picChg>
      </pc:sldChg>
      <pc:sldChg chg="addSp delSp modSp add mod">
        <pc:chgData name="Pam Blankenzee" userId="dd40218394437c44" providerId="LiveId" clId="{558BDED7-74FD-4F6B-BF44-337265060FC0}" dt="2023-12-07T21:26:42.178" v="381" actId="1076"/>
        <pc:sldMkLst>
          <pc:docMk/>
          <pc:sldMk cId="472382745" sldId="344"/>
        </pc:sldMkLst>
        <pc:spChg chg="mod">
          <ac:chgData name="Pam Blankenzee" userId="dd40218394437c44" providerId="LiveId" clId="{558BDED7-74FD-4F6B-BF44-337265060FC0}" dt="2023-12-07T21:23:30.858" v="336" actId="1076"/>
          <ac:spMkLst>
            <pc:docMk/>
            <pc:sldMk cId="472382745" sldId="344"/>
            <ac:spMk id="3" creationId="{3D1A27BC-8C9C-38FA-16B6-8FABCAD9482F}"/>
          </ac:spMkLst>
        </pc:spChg>
        <pc:picChg chg="add mod">
          <ac:chgData name="Pam Blankenzee" userId="dd40218394437c44" providerId="LiveId" clId="{558BDED7-74FD-4F6B-BF44-337265060FC0}" dt="2023-12-07T21:25:41.015" v="373" actId="1076"/>
          <ac:picMkLst>
            <pc:docMk/>
            <pc:sldMk cId="472382745" sldId="344"/>
            <ac:picMk id="4" creationId="{12E8914B-A374-46E4-A02E-0B6814EFCBDF}"/>
          </ac:picMkLst>
        </pc:picChg>
        <pc:picChg chg="del">
          <ac:chgData name="Pam Blankenzee" userId="dd40218394437c44" providerId="LiveId" clId="{558BDED7-74FD-4F6B-BF44-337265060FC0}" dt="2023-12-07T21:23:34.116" v="337" actId="478"/>
          <ac:picMkLst>
            <pc:docMk/>
            <pc:sldMk cId="472382745" sldId="344"/>
            <ac:picMk id="6" creationId="{5374A3FD-B4AB-4C56-27EF-EB1EE7D8EDED}"/>
          </ac:picMkLst>
        </pc:picChg>
        <pc:picChg chg="add del mod">
          <ac:chgData name="Pam Blankenzee" userId="dd40218394437c44" providerId="LiveId" clId="{558BDED7-74FD-4F6B-BF44-337265060FC0}" dt="2023-12-07T21:24:36.702" v="353" actId="478"/>
          <ac:picMkLst>
            <pc:docMk/>
            <pc:sldMk cId="472382745" sldId="344"/>
            <ac:picMk id="7" creationId="{DAF729DF-EC47-E6F5-A475-978520CCA4FC}"/>
          </ac:picMkLst>
        </pc:picChg>
        <pc:picChg chg="del">
          <ac:chgData name="Pam Blankenzee" userId="dd40218394437c44" providerId="LiveId" clId="{558BDED7-74FD-4F6B-BF44-337265060FC0}" dt="2023-12-07T21:23:36.254" v="338" actId="478"/>
          <ac:picMkLst>
            <pc:docMk/>
            <pc:sldMk cId="472382745" sldId="344"/>
            <ac:picMk id="8" creationId="{8762D400-E3F9-15EB-839B-FA6319DB3CB1}"/>
          </ac:picMkLst>
        </pc:picChg>
        <pc:picChg chg="del">
          <ac:chgData name="Pam Blankenzee" userId="dd40218394437c44" providerId="LiveId" clId="{558BDED7-74FD-4F6B-BF44-337265060FC0}" dt="2023-12-07T21:23:41.286" v="340" actId="478"/>
          <ac:picMkLst>
            <pc:docMk/>
            <pc:sldMk cId="472382745" sldId="344"/>
            <ac:picMk id="10" creationId="{299F4954-802A-CB1E-E6C1-46CFA3B31468}"/>
          </ac:picMkLst>
        </pc:picChg>
        <pc:picChg chg="add mod">
          <ac:chgData name="Pam Blankenzee" userId="dd40218394437c44" providerId="LiveId" clId="{558BDED7-74FD-4F6B-BF44-337265060FC0}" dt="2023-12-07T21:26:42.178" v="381" actId="1076"/>
          <ac:picMkLst>
            <pc:docMk/>
            <pc:sldMk cId="472382745" sldId="344"/>
            <ac:picMk id="11" creationId="{79129914-65CF-03AD-7061-1F330E1A04BB}"/>
          </ac:picMkLst>
        </pc:picChg>
        <pc:picChg chg="del">
          <ac:chgData name="Pam Blankenzee" userId="dd40218394437c44" providerId="LiveId" clId="{558BDED7-74FD-4F6B-BF44-337265060FC0}" dt="2023-12-07T21:23:38.681" v="339" actId="478"/>
          <ac:picMkLst>
            <pc:docMk/>
            <pc:sldMk cId="472382745" sldId="344"/>
            <ac:picMk id="12" creationId="{2A6C5FAB-D229-EC6B-DC84-F7961994DBD9}"/>
          </ac:picMkLst>
        </pc:picChg>
        <pc:picChg chg="add mod">
          <ac:chgData name="Pam Blankenzee" userId="dd40218394437c44" providerId="LiveId" clId="{558BDED7-74FD-4F6B-BF44-337265060FC0}" dt="2023-12-07T21:26:37.436" v="380" actId="1076"/>
          <ac:picMkLst>
            <pc:docMk/>
            <pc:sldMk cId="472382745" sldId="344"/>
            <ac:picMk id="14" creationId="{8772448C-4E74-7454-A2C8-14ABF3426DBA}"/>
          </ac:picMkLst>
        </pc:picChg>
        <pc:picChg chg="add mod">
          <ac:chgData name="Pam Blankenzee" userId="dd40218394437c44" providerId="LiveId" clId="{558BDED7-74FD-4F6B-BF44-337265060FC0}" dt="2023-12-07T21:26:35.549" v="379" actId="1076"/>
          <ac:picMkLst>
            <pc:docMk/>
            <pc:sldMk cId="472382745" sldId="344"/>
            <ac:picMk id="16" creationId="{127648F0-3748-E37E-4541-01E976F320C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3FB67-6CF2-8085-92E4-FAE653EC6C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B0D4D4-ED5F-1D3A-D5D0-9F1378F363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99ED98-4EFE-2AFB-89F2-D83B38865D67}"/>
              </a:ext>
            </a:extLst>
          </p:cNvPr>
          <p:cNvSpPr>
            <a:spLocks noGrp="1"/>
          </p:cNvSpPr>
          <p:nvPr>
            <p:ph type="dt" sz="half" idx="10"/>
          </p:nvPr>
        </p:nvSpPr>
        <p:spPr/>
        <p:txBody>
          <a:bodyPr/>
          <a:lstStyle/>
          <a:p>
            <a:fld id="{490A4F89-558D-4883-87F9-E364D4030317}" type="datetimeFigureOut">
              <a:rPr lang="en-US" smtClean="0"/>
              <a:t>12/7/2023</a:t>
            </a:fld>
            <a:endParaRPr lang="en-US"/>
          </a:p>
        </p:txBody>
      </p:sp>
      <p:sp>
        <p:nvSpPr>
          <p:cNvPr id="5" name="Footer Placeholder 4">
            <a:extLst>
              <a:ext uri="{FF2B5EF4-FFF2-40B4-BE49-F238E27FC236}">
                <a16:creationId xmlns:a16="http://schemas.microsoft.com/office/drawing/2014/main" id="{9BB6C269-4DE7-5012-0317-F42B557177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2E3761-5DD5-6A89-0A6C-D86DE0EC091F}"/>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827996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C660-C501-A109-DACD-963A5734B5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52734B-EC19-CD4F-5DD4-8166890DB2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D8AD10-C78A-062D-4074-87DE0CB79669}"/>
              </a:ext>
            </a:extLst>
          </p:cNvPr>
          <p:cNvSpPr>
            <a:spLocks noGrp="1"/>
          </p:cNvSpPr>
          <p:nvPr>
            <p:ph type="dt" sz="half" idx="10"/>
          </p:nvPr>
        </p:nvSpPr>
        <p:spPr/>
        <p:txBody>
          <a:bodyPr/>
          <a:lstStyle/>
          <a:p>
            <a:fld id="{490A4F89-558D-4883-87F9-E364D4030317}" type="datetimeFigureOut">
              <a:rPr lang="en-US" smtClean="0"/>
              <a:t>12/7/2023</a:t>
            </a:fld>
            <a:endParaRPr lang="en-US"/>
          </a:p>
        </p:txBody>
      </p:sp>
      <p:sp>
        <p:nvSpPr>
          <p:cNvPr id="5" name="Footer Placeholder 4">
            <a:extLst>
              <a:ext uri="{FF2B5EF4-FFF2-40B4-BE49-F238E27FC236}">
                <a16:creationId xmlns:a16="http://schemas.microsoft.com/office/drawing/2014/main" id="{A5678A79-1686-9778-A05F-9CDFDD5E93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5C9C59-0E6D-ED19-A529-1F846688B287}"/>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1385079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BB05CD-5AD8-921A-8F66-6F5ED357FE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ABE036-1E2D-C2A3-91BF-4829D2690B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F0709A-E4B4-D502-BE33-BB5AFF55258B}"/>
              </a:ext>
            </a:extLst>
          </p:cNvPr>
          <p:cNvSpPr>
            <a:spLocks noGrp="1"/>
          </p:cNvSpPr>
          <p:nvPr>
            <p:ph type="dt" sz="half" idx="10"/>
          </p:nvPr>
        </p:nvSpPr>
        <p:spPr/>
        <p:txBody>
          <a:bodyPr/>
          <a:lstStyle/>
          <a:p>
            <a:fld id="{490A4F89-558D-4883-87F9-E364D4030317}" type="datetimeFigureOut">
              <a:rPr lang="en-US" smtClean="0"/>
              <a:t>12/7/2023</a:t>
            </a:fld>
            <a:endParaRPr lang="en-US"/>
          </a:p>
        </p:txBody>
      </p:sp>
      <p:sp>
        <p:nvSpPr>
          <p:cNvPr id="5" name="Footer Placeholder 4">
            <a:extLst>
              <a:ext uri="{FF2B5EF4-FFF2-40B4-BE49-F238E27FC236}">
                <a16:creationId xmlns:a16="http://schemas.microsoft.com/office/drawing/2014/main" id="{348AAAA1-ACF5-6EAA-7CF8-539E9966D1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9AE297-B93D-F2FC-EB2A-6D13BA5D3732}"/>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4136827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1092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2969803942"/>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090295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p>
        </p:txBody>
      </p:sp>
      <p:pic>
        <p:nvPicPr>
          <p:cNvPr id="2" name="Picture 1">
            <a:extLst>
              <a:ext uri="{FF2B5EF4-FFF2-40B4-BE49-F238E27FC236}">
                <a16:creationId xmlns:a16="http://schemas.microsoft.com/office/drawing/2014/main" id="{E5365F1A-2611-CD4E-A266-B14CF06F4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503" y="5818393"/>
            <a:ext cx="1883773" cy="716364"/>
          </a:xfrm>
          <a:prstGeom prst="rect">
            <a:avLst/>
          </a:prstGeom>
        </p:spPr>
      </p:pic>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2734691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584072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a:t>Click icon to add picture</a:t>
            </a:r>
          </a:p>
        </p:txBody>
      </p:sp>
    </p:spTree>
    <p:extLst>
      <p:ext uri="{BB962C8B-B14F-4D97-AF65-F5344CB8AC3E}">
        <p14:creationId xmlns:p14="http://schemas.microsoft.com/office/powerpoint/2010/main" val="2589223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653460763"/>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Type your Rotary club name 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pic>
        <p:nvPicPr>
          <p:cNvPr id="14" name="Picture 13">
            <a:extLst>
              <a:ext uri="{FF2B5EF4-FFF2-40B4-BE49-F238E27FC236}">
                <a16:creationId xmlns:a16="http://schemas.microsoft.com/office/drawing/2014/main" id="{3575057F-8A4A-3D48-A811-CF3BB6867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3041460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B5DA7-4EDF-1C12-BB36-E13E4B522C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0C6855-4C0A-819F-BD63-28DE07BBC5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654D53-F02F-9983-6583-0A97BB950C3E}"/>
              </a:ext>
            </a:extLst>
          </p:cNvPr>
          <p:cNvSpPr>
            <a:spLocks noGrp="1"/>
          </p:cNvSpPr>
          <p:nvPr>
            <p:ph type="dt" sz="half" idx="10"/>
          </p:nvPr>
        </p:nvSpPr>
        <p:spPr/>
        <p:txBody>
          <a:bodyPr/>
          <a:lstStyle/>
          <a:p>
            <a:fld id="{490A4F89-558D-4883-87F9-E364D4030317}" type="datetimeFigureOut">
              <a:rPr lang="en-US" smtClean="0"/>
              <a:t>12/7/2023</a:t>
            </a:fld>
            <a:endParaRPr lang="en-US"/>
          </a:p>
        </p:txBody>
      </p:sp>
      <p:sp>
        <p:nvSpPr>
          <p:cNvPr id="5" name="Footer Placeholder 4">
            <a:extLst>
              <a:ext uri="{FF2B5EF4-FFF2-40B4-BE49-F238E27FC236}">
                <a16:creationId xmlns:a16="http://schemas.microsoft.com/office/drawing/2014/main" id="{6BA3BE2D-CDC8-6342-8C83-2AF26CD7DD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538806-AA12-D0CE-EE6E-C1B47E6D88E8}"/>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16714928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pic>
        <p:nvPicPr>
          <p:cNvPr id="14" name="Picture 13">
            <a:extLst>
              <a:ext uri="{FF2B5EF4-FFF2-40B4-BE49-F238E27FC236}">
                <a16:creationId xmlns:a16="http://schemas.microsoft.com/office/drawing/2014/main" id="{C9E95793-1AA7-8D4B-B83A-CE84DD100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1734839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097867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544831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0804372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471920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19033704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4562113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1867607978"/>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22706514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 few lines can go here. If you put a picture on the left, the caption can go here.</a:t>
            </a:r>
          </a:p>
          <a:p>
            <a:endParaRPr lang="en-US"/>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647775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610D5-701C-EBB2-0FFE-BB19F652C8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5F5400-95F8-82F8-5C78-C7AF3A46C0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21F7E3-EE59-2A5F-3345-718B2C13CD9D}"/>
              </a:ext>
            </a:extLst>
          </p:cNvPr>
          <p:cNvSpPr>
            <a:spLocks noGrp="1"/>
          </p:cNvSpPr>
          <p:nvPr>
            <p:ph type="dt" sz="half" idx="10"/>
          </p:nvPr>
        </p:nvSpPr>
        <p:spPr/>
        <p:txBody>
          <a:bodyPr/>
          <a:lstStyle/>
          <a:p>
            <a:fld id="{490A4F89-558D-4883-87F9-E364D4030317}" type="datetimeFigureOut">
              <a:rPr lang="en-US" smtClean="0"/>
              <a:t>12/7/2023</a:t>
            </a:fld>
            <a:endParaRPr lang="en-US"/>
          </a:p>
        </p:txBody>
      </p:sp>
      <p:sp>
        <p:nvSpPr>
          <p:cNvPr id="5" name="Footer Placeholder 4">
            <a:extLst>
              <a:ext uri="{FF2B5EF4-FFF2-40B4-BE49-F238E27FC236}">
                <a16:creationId xmlns:a16="http://schemas.microsoft.com/office/drawing/2014/main" id="{D0D476E8-658D-E8E5-E150-3609CA580B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7299EE-AB24-98A2-41F1-C81E69181FE6}"/>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30523897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 few lines can go here. If you put a picture on the left, the caption can go here.</a:t>
            </a:r>
          </a:p>
          <a:p>
            <a:endParaRPr lang="en-US"/>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348817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400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21103181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397739091"/>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a:t>Click to edit Master text styles</a:t>
            </a:r>
          </a:p>
          <a:p>
            <a:pPr lvl="1"/>
            <a:endParaRPr lang="en-US"/>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42029937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397533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243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FCF11-4BCB-4E55-5C76-D537882994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B053C2-6E80-49EE-99C3-9B4C9D869E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934795-474D-79D3-D152-9730DCB024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7F3EB9-9CC7-4BAA-8631-FCE93AC1E92B}"/>
              </a:ext>
            </a:extLst>
          </p:cNvPr>
          <p:cNvSpPr>
            <a:spLocks noGrp="1"/>
          </p:cNvSpPr>
          <p:nvPr>
            <p:ph type="dt" sz="half" idx="10"/>
          </p:nvPr>
        </p:nvSpPr>
        <p:spPr/>
        <p:txBody>
          <a:bodyPr/>
          <a:lstStyle/>
          <a:p>
            <a:fld id="{490A4F89-558D-4883-87F9-E364D4030317}" type="datetimeFigureOut">
              <a:rPr lang="en-US" smtClean="0"/>
              <a:t>12/7/2023</a:t>
            </a:fld>
            <a:endParaRPr lang="en-US"/>
          </a:p>
        </p:txBody>
      </p:sp>
      <p:sp>
        <p:nvSpPr>
          <p:cNvPr id="6" name="Footer Placeholder 5">
            <a:extLst>
              <a:ext uri="{FF2B5EF4-FFF2-40B4-BE49-F238E27FC236}">
                <a16:creationId xmlns:a16="http://schemas.microsoft.com/office/drawing/2014/main" id="{58DFB4C4-6754-5E6F-0A6E-3FFA34F367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93FC57-F9BB-2CE4-B19B-19639F1D6063}"/>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773174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FD034-A9DC-A126-B301-9DA4E20D70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81CE39-75CF-703C-1DD7-45EDD5CA8F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3A22DA-05C9-1C4F-7B41-BC964E40AD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0BEA53-5756-E8A1-88B5-DDB9FCCF88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52138D-1CCF-329D-6D85-48E6261F47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3FC4E4-A272-7EE6-E0E0-ACC78F4EC3B3}"/>
              </a:ext>
            </a:extLst>
          </p:cNvPr>
          <p:cNvSpPr>
            <a:spLocks noGrp="1"/>
          </p:cNvSpPr>
          <p:nvPr>
            <p:ph type="dt" sz="half" idx="10"/>
          </p:nvPr>
        </p:nvSpPr>
        <p:spPr/>
        <p:txBody>
          <a:bodyPr/>
          <a:lstStyle/>
          <a:p>
            <a:fld id="{490A4F89-558D-4883-87F9-E364D4030317}" type="datetimeFigureOut">
              <a:rPr lang="en-US" smtClean="0"/>
              <a:t>12/7/2023</a:t>
            </a:fld>
            <a:endParaRPr lang="en-US"/>
          </a:p>
        </p:txBody>
      </p:sp>
      <p:sp>
        <p:nvSpPr>
          <p:cNvPr id="8" name="Footer Placeholder 7">
            <a:extLst>
              <a:ext uri="{FF2B5EF4-FFF2-40B4-BE49-F238E27FC236}">
                <a16:creationId xmlns:a16="http://schemas.microsoft.com/office/drawing/2014/main" id="{B4F9E218-D5EC-626D-2261-948DDB6F78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EFE8D2-8B2F-73F4-059A-945650DA3BB4}"/>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575365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38A46-31C1-1448-A2AF-1B3F0D7086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6682C2-0BE6-FCD8-7EBB-B56BEF8E41DB}"/>
              </a:ext>
            </a:extLst>
          </p:cNvPr>
          <p:cNvSpPr>
            <a:spLocks noGrp="1"/>
          </p:cNvSpPr>
          <p:nvPr>
            <p:ph type="dt" sz="half" idx="10"/>
          </p:nvPr>
        </p:nvSpPr>
        <p:spPr/>
        <p:txBody>
          <a:bodyPr/>
          <a:lstStyle/>
          <a:p>
            <a:fld id="{490A4F89-558D-4883-87F9-E364D4030317}" type="datetimeFigureOut">
              <a:rPr lang="en-US" smtClean="0"/>
              <a:t>12/7/2023</a:t>
            </a:fld>
            <a:endParaRPr lang="en-US"/>
          </a:p>
        </p:txBody>
      </p:sp>
      <p:sp>
        <p:nvSpPr>
          <p:cNvPr id="4" name="Footer Placeholder 3">
            <a:extLst>
              <a:ext uri="{FF2B5EF4-FFF2-40B4-BE49-F238E27FC236}">
                <a16:creationId xmlns:a16="http://schemas.microsoft.com/office/drawing/2014/main" id="{302C2686-38B6-0375-0497-10C77A112B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64D66C-F3D0-D711-6754-3F6AA9870485}"/>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4092863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456633-6828-797F-F6D0-D15FFD7AA917}"/>
              </a:ext>
            </a:extLst>
          </p:cNvPr>
          <p:cNvSpPr>
            <a:spLocks noGrp="1"/>
          </p:cNvSpPr>
          <p:nvPr>
            <p:ph type="dt" sz="half" idx="10"/>
          </p:nvPr>
        </p:nvSpPr>
        <p:spPr/>
        <p:txBody>
          <a:bodyPr/>
          <a:lstStyle/>
          <a:p>
            <a:fld id="{490A4F89-558D-4883-87F9-E364D4030317}" type="datetimeFigureOut">
              <a:rPr lang="en-US" smtClean="0"/>
              <a:t>12/7/2023</a:t>
            </a:fld>
            <a:endParaRPr lang="en-US"/>
          </a:p>
        </p:txBody>
      </p:sp>
      <p:sp>
        <p:nvSpPr>
          <p:cNvPr id="3" name="Footer Placeholder 2">
            <a:extLst>
              <a:ext uri="{FF2B5EF4-FFF2-40B4-BE49-F238E27FC236}">
                <a16:creationId xmlns:a16="http://schemas.microsoft.com/office/drawing/2014/main" id="{6038FECB-7F75-CDD5-502E-41AC10A33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6DC15B-EF62-9EC8-BDE7-AA312568B8E4}"/>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71115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356-6983-CBE9-8B7C-9C9A40AC50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197674-EFEC-BC3F-45BE-B7D8DF5A4D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445974-81CA-8A5C-D5B1-B8EB82C88D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3ABB4F-495C-66B5-6298-F68D34BEF1A6}"/>
              </a:ext>
            </a:extLst>
          </p:cNvPr>
          <p:cNvSpPr>
            <a:spLocks noGrp="1"/>
          </p:cNvSpPr>
          <p:nvPr>
            <p:ph type="dt" sz="half" idx="10"/>
          </p:nvPr>
        </p:nvSpPr>
        <p:spPr/>
        <p:txBody>
          <a:bodyPr/>
          <a:lstStyle/>
          <a:p>
            <a:fld id="{490A4F89-558D-4883-87F9-E364D4030317}" type="datetimeFigureOut">
              <a:rPr lang="en-US" smtClean="0"/>
              <a:t>12/7/2023</a:t>
            </a:fld>
            <a:endParaRPr lang="en-US"/>
          </a:p>
        </p:txBody>
      </p:sp>
      <p:sp>
        <p:nvSpPr>
          <p:cNvPr id="6" name="Footer Placeholder 5">
            <a:extLst>
              <a:ext uri="{FF2B5EF4-FFF2-40B4-BE49-F238E27FC236}">
                <a16:creationId xmlns:a16="http://schemas.microsoft.com/office/drawing/2014/main" id="{BAC7B68C-485D-29A7-2452-A1E0573CF0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124BE6-C533-E499-4CCE-E25CFF88D4EE}"/>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2043047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43D71-7DA2-67A9-E670-A6AAABE5EA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39C4C0-40F8-524E-80CA-09CE07DAC2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AC9899-B7F9-771D-4EB2-F356B74CE7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2D4D4D-FC0C-8E47-7932-E095D54BE77D}"/>
              </a:ext>
            </a:extLst>
          </p:cNvPr>
          <p:cNvSpPr>
            <a:spLocks noGrp="1"/>
          </p:cNvSpPr>
          <p:nvPr>
            <p:ph type="dt" sz="half" idx="10"/>
          </p:nvPr>
        </p:nvSpPr>
        <p:spPr/>
        <p:txBody>
          <a:bodyPr/>
          <a:lstStyle/>
          <a:p>
            <a:fld id="{490A4F89-558D-4883-87F9-E364D4030317}" type="datetimeFigureOut">
              <a:rPr lang="en-US" smtClean="0"/>
              <a:t>12/7/2023</a:t>
            </a:fld>
            <a:endParaRPr lang="en-US"/>
          </a:p>
        </p:txBody>
      </p:sp>
      <p:sp>
        <p:nvSpPr>
          <p:cNvPr id="6" name="Footer Placeholder 5">
            <a:extLst>
              <a:ext uri="{FF2B5EF4-FFF2-40B4-BE49-F238E27FC236}">
                <a16:creationId xmlns:a16="http://schemas.microsoft.com/office/drawing/2014/main" id="{30AE70D9-1A44-7A68-1AA9-F35B347EF0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CA9DB9-565B-2D5C-709D-C7B63DA9B319}"/>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4208632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tags" Target="../tags/tag1.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3EE7FB-AF16-C777-00D3-10EA8CCCCE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327DC7-92FB-83BD-31A7-3545280E85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4391A7-6C7F-06CC-26A0-FA15387CF0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0A4F89-558D-4883-87F9-E364D4030317}" type="datetimeFigureOut">
              <a:rPr lang="en-US" smtClean="0"/>
              <a:t>12/7/2023</a:t>
            </a:fld>
            <a:endParaRPr lang="en-US"/>
          </a:p>
        </p:txBody>
      </p:sp>
      <p:sp>
        <p:nvSpPr>
          <p:cNvPr id="5" name="Footer Placeholder 4">
            <a:extLst>
              <a:ext uri="{FF2B5EF4-FFF2-40B4-BE49-F238E27FC236}">
                <a16:creationId xmlns:a16="http://schemas.microsoft.com/office/drawing/2014/main" id="{82E23505-1AC5-EE79-40DA-4BE61E0864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598C1A-D419-AD2C-CE75-C3C3C6F355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166657-5FA7-4956-ABF9-0D8F91E04791}" type="slidenum">
              <a:rPr lang="en-US" smtClean="0"/>
              <a:t>‹#›</a:t>
            </a:fld>
            <a:endParaRPr lang="en-US"/>
          </a:p>
        </p:txBody>
      </p:sp>
    </p:spTree>
    <p:extLst>
      <p:ext uri="{BB962C8B-B14F-4D97-AF65-F5344CB8AC3E}">
        <p14:creationId xmlns:p14="http://schemas.microsoft.com/office/powerpoint/2010/main" val="781487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a:solidFill>
                  <a:srgbClr val="222222"/>
                </a:solidFill>
                <a:effectLst/>
                <a:latin typeface="Arial" panose="020B0604020202020204" pitchFamily="34" charset="0"/>
              </a:rPr>
              <a:t> </a:t>
            </a:r>
          </a:p>
          <a:p>
            <a:pPr algn="l">
              <a:spcBef>
                <a:spcPts val="600"/>
              </a:spcBef>
              <a:spcAft>
                <a:spcPts val="600"/>
              </a:spcAft>
            </a:pPr>
            <a:r>
              <a:rPr lang="en-US" b="0" i="0">
                <a:solidFill>
                  <a:srgbClr val="000000"/>
                </a:solidFill>
                <a:effectLst/>
                <a:latin typeface="Arial" panose="020B0604020202020204" pitchFamily="34" charset="0"/>
              </a:rPr>
              <a:t>• revise any of the “how-to” text on the first pages</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create text placeholders within each slide</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need your advice on fonts – I’m thinking we should only use the “free option” fonts? (see attached)</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a:t>Royal Blue</a:t>
                </a:r>
                <a:br>
                  <a:rPr lang="en-US" sz="700"/>
                </a:br>
                <a:r>
                  <a:rPr lang="en-US" sz="600"/>
                  <a:t>R23,G69,B143</a:t>
                </a:r>
                <a:endParaRPr lang="en-US" sz="70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t>Azure</a:t>
                </a:r>
                <a:br>
                  <a:rPr lang="en-US" sz="600"/>
                </a:br>
                <a:r>
                  <a:rPr lang="en-US" sz="60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solidFill>
                      <a:schemeClr val="tx1"/>
                    </a:solidFill>
                  </a:rPr>
                  <a:t>Sky Blue </a:t>
                </a:r>
                <a:br>
                  <a:rPr lang="en-US" sz="600">
                    <a:solidFill>
                      <a:schemeClr val="tx1"/>
                    </a:solidFill>
                  </a:rPr>
                </a:br>
                <a:r>
                  <a:rPr lang="en-US" sz="60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t>Violet</a:t>
                </a:r>
                <a:br>
                  <a:rPr lang="en-US" sz="600"/>
                </a:br>
                <a:r>
                  <a:rPr lang="en-US" sz="60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t>Orange</a:t>
                </a:r>
                <a:br>
                  <a:rPr lang="en-US" sz="600"/>
                </a:br>
                <a:r>
                  <a:rPr lang="en-US" sz="60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solidFill>
                      <a:schemeClr val="tx1"/>
                    </a:solidFill>
                  </a:rPr>
                  <a:t>Gold</a:t>
                </a:r>
                <a:br>
                  <a:rPr lang="en-US" sz="600">
                    <a:solidFill>
                      <a:schemeClr val="tx1"/>
                    </a:solidFill>
                  </a:rPr>
                </a:br>
                <a:r>
                  <a:rPr lang="en-US" sz="60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solidFill>
                      <a:schemeClr val="bg1"/>
                    </a:solidFill>
                  </a:rPr>
                  <a:t>Cranberry</a:t>
                </a:r>
                <a:br>
                  <a:rPr lang="en-US" sz="600">
                    <a:solidFill>
                      <a:schemeClr val="bg1"/>
                    </a:solidFill>
                  </a:rPr>
                </a:br>
                <a:r>
                  <a:rPr lang="en-US" sz="60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t>Turquoise</a:t>
                </a:r>
                <a:br>
                  <a:rPr lang="en-US" sz="600"/>
                </a:br>
                <a:r>
                  <a:rPr lang="en-US" sz="60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a:solidFill>
                    <a:schemeClr val="tx1">
                      <a:lumMod val="65000"/>
                      <a:lumOff val="35000"/>
                    </a:schemeClr>
                  </a:solidFill>
                </a:rPr>
                <a:t>Secondary Colors</a:t>
              </a:r>
            </a:p>
          </p:txBody>
        </p:sp>
      </p:grpSp>
    </p:spTree>
    <p:custDataLst>
      <p:tags r:id="rId24"/>
    </p:custDataLst>
    <p:extLst>
      <p:ext uri="{BB962C8B-B14F-4D97-AF65-F5344CB8AC3E}">
        <p14:creationId xmlns:p14="http://schemas.microsoft.com/office/powerpoint/2010/main" val="225143270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21.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1"/>
            <a:ext cx="12192000" cy="6858000"/>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71F5F51-E941-8C40-9192-FD83E46A1611}"/>
              </a:ext>
            </a:extLst>
          </p:cNvPr>
          <p:cNvSpPr/>
          <p:nvPr/>
        </p:nvSpPr>
        <p:spPr>
          <a:xfrm>
            <a:off x="0" y="3339029"/>
            <a:ext cx="12192000" cy="2176117"/>
          </a:xfrm>
          <a:prstGeom prst="rect">
            <a:avLst/>
          </a:prstGeom>
          <a:solidFill>
            <a:srgbClr val="02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01B4E7"/>
              </a:highlight>
            </a:endParaRPr>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758990" y="5836438"/>
            <a:ext cx="3181779" cy="652525"/>
          </a:xfrm>
          <a:prstGeom prst="rect">
            <a:avLst/>
          </a:prstGeom>
        </p:spPr>
      </p:pic>
      <p:sp>
        <p:nvSpPr>
          <p:cNvPr id="12" name="Text Placeholder 6">
            <a:extLst>
              <a:ext uri="{FF2B5EF4-FFF2-40B4-BE49-F238E27FC236}">
                <a16:creationId xmlns:a16="http://schemas.microsoft.com/office/drawing/2014/main" id="{F58B4202-5033-8847-9549-FD12033863D4}"/>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a:solidFill>
                  <a:srgbClr val="DA1A5A"/>
                </a:solidFill>
              </a:rPr>
              <a:t>Title Page Option</a:t>
            </a:r>
            <a:endParaRPr lang="en-US" sz="3600" b="1">
              <a:solidFill>
                <a:srgbClr val="DA1A5A"/>
              </a:solidFill>
              <a:latin typeface="Arial" panose="020B0604020202020204" pitchFamily="34" charset="0"/>
              <a:ea typeface="Arial" charset="0"/>
              <a:cs typeface="Arial" panose="020B0604020202020204" pitchFamily="34" charset="0"/>
            </a:endParaRPr>
          </a:p>
        </p:txBody>
      </p:sp>
      <p:sp>
        <p:nvSpPr>
          <p:cNvPr id="11" name="Subtitle 3">
            <a:extLst>
              <a:ext uri="{FF2B5EF4-FFF2-40B4-BE49-F238E27FC236}">
                <a16:creationId xmlns:a16="http://schemas.microsoft.com/office/drawing/2014/main" id="{568A6A20-78A7-024E-A441-EEAEDC7E8666}"/>
              </a:ext>
            </a:extLst>
          </p:cNvPr>
          <p:cNvSpPr txBox="1">
            <a:spLocks/>
          </p:cNvSpPr>
          <p:nvPr/>
        </p:nvSpPr>
        <p:spPr>
          <a:xfrm>
            <a:off x="0" y="380702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a:solidFill>
                  <a:schemeClr val="bg1"/>
                </a:solidFill>
                <a:latin typeface="Arial" panose="020B0604020202020204" pitchFamily="34" charset="0"/>
                <a:cs typeface="Arial" panose="020B0604020202020204" pitchFamily="34" charset="0"/>
              </a:rPr>
              <a:t>TITLE OF PRESENTATION</a:t>
            </a:r>
          </a:p>
        </p:txBody>
      </p:sp>
      <p:sp>
        <p:nvSpPr>
          <p:cNvPr id="13" name="Subtitle 14">
            <a:extLst>
              <a:ext uri="{FF2B5EF4-FFF2-40B4-BE49-F238E27FC236}">
                <a16:creationId xmlns:a16="http://schemas.microsoft.com/office/drawing/2014/main" id="{002C0903-D219-114B-950B-117984639F4E}"/>
              </a:ext>
            </a:extLst>
          </p:cNvPr>
          <p:cNvSpPr txBox="1">
            <a:spLocks/>
          </p:cNvSpPr>
          <p:nvPr/>
        </p:nvSpPr>
        <p:spPr>
          <a:xfrm>
            <a:off x="0" y="4588900"/>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200" b="1">
              <a:solidFill>
                <a:srgbClr val="005DAA"/>
              </a:solidFill>
            </a:endParaRPr>
          </a:p>
        </p:txBody>
      </p:sp>
    </p:spTree>
    <p:custDataLst>
      <p:tags r:id="rId1"/>
    </p:custDataLst>
    <p:extLst>
      <p:ext uri="{BB962C8B-B14F-4D97-AF65-F5344CB8AC3E}">
        <p14:creationId xmlns:p14="http://schemas.microsoft.com/office/powerpoint/2010/main" val="374541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06C09D-5036-5F43-9FD8-2BC00CA17F62}"/>
              </a:ext>
            </a:extLst>
          </p:cNvPr>
          <p:cNvSpPr/>
          <p:nvPr/>
        </p:nvSpPr>
        <p:spPr>
          <a:xfrm>
            <a:off x="0" y="0"/>
            <a:ext cx="12192000"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D5CFE7D-AB3F-A445-86A0-CA0092445563}"/>
              </a:ext>
            </a:extLst>
          </p:cNvPr>
          <p:cNvPicPr>
            <a:picLocks noChangeAspect="1"/>
          </p:cNvPicPr>
          <p:nvPr/>
        </p:nvPicPr>
        <p:blipFill>
          <a:blip r:embed="rId3"/>
          <a:stretch>
            <a:fillRect/>
          </a:stretch>
        </p:blipFill>
        <p:spPr>
          <a:xfrm>
            <a:off x="3654159" y="480433"/>
            <a:ext cx="5627077" cy="4735514"/>
          </a:xfrm>
          <a:prstGeom prst="rect">
            <a:avLst/>
          </a:prstGeom>
        </p:spPr>
      </p:pic>
      <p:sp>
        <p:nvSpPr>
          <p:cNvPr id="3" name="TextBox 2">
            <a:extLst>
              <a:ext uri="{FF2B5EF4-FFF2-40B4-BE49-F238E27FC236}">
                <a16:creationId xmlns:a16="http://schemas.microsoft.com/office/drawing/2014/main" id="{DFA526B4-D541-A844-BBDB-11AFBEC298ED}"/>
              </a:ext>
            </a:extLst>
          </p:cNvPr>
          <p:cNvSpPr txBox="1"/>
          <p:nvPr/>
        </p:nvSpPr>
        <p:spPr>
          <a:xfrm>
            <a:off x="3654159" y="321598"/>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sp>
        <p:nvSpPr>
          <p:cNvPr id="5" name="TextBox 4">
            <a:extLst>
              <a:ext uri="{FF2B5EF4-FFF2-40B4-BE49-F238E27FC236}">
                <a16:creationId xmlns:a16="http://schemas.microsoft.com/office/drawing/2014/main" id="{07DB2530-57AB-0599-01DD-635EC256CB24}"/>
              </a:ext>
            </a:extLst>
          </p:cNvPr>
          <p:cNvSpPr txBox="1"/>
          <p:nvPr/>
        </p:nvSpPr>
        <p:spPr>
          <a:xfrm>
            <a:off x="434673" y="5215947"/>
            <a:ext cx="3812877" cy="954107"/>
          </a:xfrm>
          <a:prstGeom prst="rect">
            <a:avLst/>
          </a:prstGeom>
          <a:noFill/>
        </p:spPr>
        <p:txBody>
          <a:bodyPr wrap="square" rtlCol="0">
            <a:spAutoFit/>
          </a:bodyPr>
          <a:lstStyle/>
          <a:p>
            <a:r>
              <a:rPr lang="en-US" sz="2800" b="1" dirty="0">
                <a:solidFill>
                  <a:schemeClr val="bg1"/>
                </a:solidFill>
              </a:rPr>
              <a:t>Facilitator:</a:t>
            </a:r>
          </a:p>
          <a:p>
            <a:r>
              <a:rPr lang="en-US" sz="2800" b="1" dirty="0">
                <a:solidFill>
                  <a:schemeClr val="bg1"/>
                </a:solidFill>
              </a:rPr>
              <a:t>Email: </a:t>
            </a:r>
          </a:p>
        </p:txBody>
      </p:sp>
    </p:spTree>
    <p:custDataLst>
      <p:tags r:id="rId1"/>
    </p:custDataLst>
    <p:extLst>
      <p:ext uri="{BB962C8B-B14F-4D97-AF65-F5344CB8AC3E}">
        <p14:creationId xmlns:p14="http://schemas.microsoft.com/office/powerpoint/2010/main" val="63664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B3309C-0FC6-480A-ACAC-BDB57E644B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A7FBDA4D-B729-F244-BD20-DB2D73AFBE1C}"/>
              </a:ext>
            </a:extLst>
          </p:cNvPr>
          <p:cNvSpPr txBox="1"/>
          <p:nvPr/>
        </p:nvSpPr>
        <p:spPr>
          <a:xfrm>
            <a:off x="382915" y="5334071"/>
            <a:ext cx="3812877" cy="954107"/>
          </a:xfrm>
          <a:prstGeom prst="rect">
            <a:avLst/>
          </a:prstGeom>
          <a:noFill/>
        </p:spPr>
        <p:txBody>
          <a:bodyPr wrap="square" rtlCol="0">
            <a:spAutoFit/>
          </a:bodyPr>
          <a:lstStyle/>
          <a:p>
            <a:r>
              <a:rPr lang="en-US" sz="2800" b="1" dirty="0">
                <a:solidFill>
                  <a:schemeClr val="bg1"/>
                </a:solidFill>
              </a:rPr>
              <a:t>Facilitator:</a:t>
            </a:r>
          </a:p>
          <a:p>
            <a:r>
              <a:rPr lang="en-US" sz="2800" b="1" dirty="0">
                <a:solidFill>
                  <a:schemeClr val="bg1"/>
                </a:solidFill>
              </a:rPr>
              <a:t>Email: </a:t>
            </a:r>
          </a:p>
        </p:txBody>
      </p:sp>
      <p:sp>
        <p:nvSpPr>
          <p:cNvPr id="6" name="TextBox 5">
            <a:extLst>
              <a:ext uri="{FF2B5EF4-FFF2-40B4-BE49-F238E27FC236}">
                <a16:creationId xmlns:a16="http://schemas.microsoft.com/office/drawing/2014/main" id="{B012D806-A510-B28E-F777-58B700C94540}"/>
              </a:ext>
            </a:extLst>
          </p:cNvPr>
          <p:cNvSpPr txBox="1"/>
          <p:nvPr/>
        </p:nvSpPr>
        <p:spPr>
          <a:xfrm>
            <a:off x="3654159" y="321598"/>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pic>
        <p:nvPicPr>
          <p:cNvPr id="7" name="Picture 6">
            <a:extLst>
              <a:ext uri="{FF2B5EF4-FFF2-40B4-BE49-F238E27FC236}">
                <a16:creationId xmlns:a16="http://schemas.microsoft.com/office/drawing/2014/main" id="{59BAD090-56CB-F48F-0443-C36FE1912935}"/>
              </a:ext>
            </a:extLst>
          </p:cNvPr>
          <p:cNvPicPr>
            <a:picLocks noChangeAspect="1"/>
          </p:cNvPicPr>
          <p:nvPr/>
        </p:nvPicPr>
        <p:blipFill>
          <a:blip r:embed="rId3"/>
          <a:stretch>
            <a:fillRect/>
          </a:stretch>
        </p:blipFill>
        <p:spPr>
          <a:xfrm>
            <a:off x="3654158" y="321598"/>
            <a:ext cx="5627077" cy="4735514"/>
          </a:xfrm>
          <a:prstGeom prst="rect">
            <a:avLst/>
          </a:prstGeom>
        </p:spPr>
      </p:pic>
    </p:spTree>
    <p:custDataLst>
      <p:tags r:id="rId1"/>
    </p:custDataLst>
    <p:extLst>
      <p:ext uri="{BB962C8B-B14F-4D97-AF65-F5344CB8AC3E}">
        <p14:creationId xmlns:p14="http://schemas.microsoft.com/office/powerpoint/2010/main" val="411830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1A27BC-8C9C-38FA-16B6-8FABCAD9482F}"/>
              </a:ext>
            </a:extLst>
          </p:cNvPr>
          <p:cNvSpPr>
            <a:spLocks noGrp="1"/>
          </p:cNvSpPr>
          <p:nvPr>
            <p:ph type="body" sz="quarter" idx="14"/>
          </p:nvPr>
        </p:nvSpPr>
        <p:spPr>
          <a:xfrm>
            <a:off x="334512" y="640543"/>
            <a:ext cx="4978400" cy="1135062"/>
          </a:xfrm>
        </p:spPr>
        <p:txBody>
          <a:bodyPr/>
          <a:lstStyle/>
          <a:p>
            <a:r>
              <a:rPr lang="en-US" dirty="0"/>
              <a:t>Lone star pets logo options</a:t>
            </a:r>
          </a:p>
        </p:txBody>
      </p:sp>
      <p:pic>
        <p:nvPicPr>
          <p:cNvPr id="6" name="Picture 5" descr="A yellow and black logo&#10;&#10;Description automatically generated">
            <a:extLst>
              <a:ext uri="{FF2B5EF4-FFF2-40B4-BE49-F238E27FC236}">
                <a16:creationId xmlns:a16="http://schemas.microsoft.com/office/drawing/2014/main" id="{5374A3FD-B4AB-4C56-27EF-EB1EE7D8ED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404" y="2693534"/>
            <a:ext cx="5000229" cy="1025456"/>
          </a:xfrm>
          <a:prstGeom prst="rect">
            <a:avLst/>
          </a:prstGeom>
        </p:spPr>
      </p:pic>
      <p:pic>
        <p:nvPicPr>
          <p:cNvPr id="8" name="Picture 7" descr="A yellow and black logo&#10;&#10;Description automatically generated">
            <a:extLst>
              <a:ext uri="{FF2B5EF4-FFF2-40B4-BE49-F238E27FC236}">
                <a16:creationId xmlns:a16="http://schemas.microsoft.com/office/drawing/2014/main" id="{8762D400-E3F9-15EB-839B-FA6319DB3C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13" y="4548491"/>
            <a:ext cx="5409120" cy="1234120"/>
          </a:xfrm>
          <a:prstGeom prst="rect">
            <a:avLst/>
          </a:prstGeom>
        </p:spPr>
      </p:pic>
      <p:pic>
        <p:nvPicPr>
          <p:cNvPr id="10" name="Picture 9" descr="A yellow gear with blue text&#10;&#10;Description automatically generated">
            <a:extLst>
              <a:ext uri="{FF2B5EF4-FFF2-40B4-BE49-F238E27FC236}">
                <a16:creationId xmlns:a16="http://schemas.microsoft.com/office/drawing/2014/main" id="{299F4954-802A-CB1E-E6C1-46CFA3B314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9338" y="2624612"/>
            <a:ext cx="5460658" cy="1163299"/>
          </a:xfrm>
          <a:prstGeom prst="rect">
            <a:avLst/>
          </a:prstGeom>
        </p:spPr>
      </p:pic>
      <p:pic>
        <p:nvPicPr>
          <p:cNvPr id="12" name="Picture 11" descr="A yellow gear with a blue text&#10;&#10;Description automatically generated">
            <a:extLst>
              <a:ext uri="{FF2B5EF4-FFF2-40B4-BE49-F238E27FC236}">
                <a16:creationId xmlns:a16="http://schemas.microsoft.com/office/drawing/2014/main" id="{2A6C5FAB-D229-EC6B-DC84-F7961994DB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2863" y="4727236"/>
            <a:ext cx="4813608" cy="941794"/>
          </a:xfrm>
          <a:prstGeom prst="rect">
            <a:avLst/>
          </a:prstGeom>
        </p:spPr>
      </p:pic>
    </p:spTree>
    <p:extLst>
      <p:ext uri="{BB962C8B-B14F-4D97-AF65-F5344CB8AC3E}">
        <p14:creationId xmlns:p14="http://schemas.microsoft.com/office/powerpoint/2010/main" val="1724312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1A27BC-8C9C-38FA-16B6-8FABCAD9482F}"/>
              </a:ext>
            </a:extLst>
          </p:cNvPr>
          <p:cNvSpPr>
            <a:spLocks noGrp="1"/>
          </p:cNvSpPr>
          <p:nvPr>
            <p:ph type="body" sz="quarter" idx="14"/>
          </p:nvPr>
        </p:nvSpPr>
        <p:spPr>
          <a:xfrm>
            <a:off x="304324" y="474693"/>
            <a:ext cx="4978400" cy="1135062"/>
          </a:xfrm>
        </p:spPr>
        <p:txBody>
          <a:bodyPr/>
          <a:lstStyle/>
          <a:p>
            <a:r>
              <a:rPr lang="en-US" dirty="0"/>
              <a:t>Official Rotary logos</a:t>
            </a:r>
          </a:p>
        </p:txBody>
      </p:sp>
      <p:pic>
        <p:nvPicPr>
          <p:cNvPr id="4" name="Picture 3" descr="A logo with a black background&#10;&#10;Description automatically generated">
            <a:extLst>
              <a:ext uri="{FF2B5EF4-FFF2-40B4-BE49-F238E27FC236}">
                <a16:creationId xmlns:a16="http://schemas.microsoft.com/office/drawing/2014/main" id="{12E8914B-A374-46E4-A02E-0B6814EFCB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777" y="2042020"/>
            <a:ext cx="4801947" cy="1804113"/>
          </a:xfrm>
          <a:prstGeom prst="rect">
            <a:avLst/>
          </a:prstGeom>
        </p:spPr>
      </p:pic>
      <p:pic>
        <p:nvPicPr>
          <p:cNvPr id="11" name="Picture 10" descr="A blue and yellow logo&#10;&#10;Description automatically generated">
            <a:extLst>
              <a:ext uri="{FF2B5EF4-FFF2-40B4-BE49-F238E27FC236}">
                <a16:creationId xmlns:a16="http://schemas.microsoft.com/office/drawing/2014/main" id="{79129914-65CF-03AD-7061-1F330E1A04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9276" y="1748249"/>
            <a:ext cx="4872203" cy="1830508"/>
          </a:xfrm>
          <a:prstGeom prst="rect">
            <a:avLst/>
          </a:prstGeom>
        </p:spPr>
      </p:pic>
      <p:pic>
        <p:nvPicPr>
          <p:cNvPr id="14" name="Picture 13" descr="A logo with blue text&#10;&#10;Description automatically generated">
            <a:extLst>
              <a:ext uri="{FF2B5EF4-FFF2-40B4-BE49-F238E27FC236}">
                <a16:creationId xmlns:a16="http://schemas.microsoft.com/office/drawing/2014/main" id="{8772448C-4E74-7454-A2C8-14ABF3426D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9276" y="4194497"/>
            <a:ext cx="4786914" cy="1804113"/>
          </a:xfrm>
          <a:prstGeom prst="rect">
            <a:avLst/>
          </a:prstGeom>
        </p:spPr>
      </p:pic>
      <p:pic>
        <p:nvPicPr>
          <p:cNvPr id="16" name="Picture 15" descr="A logo with a gear and text&#10;&#10;Description automatically generated with medium confidence">
            <a:extLst>
              <a:ext uri="{FF2B5EF4-FFF2-40B4-BE49-F238E27FC236}">
                <a16:creationId xmlns:a16="http://schemas.microsoft.com/office/drawing/2014/main" id="{127648F0-3748-E37E-4541-01E976F320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810" y="4278398"/>
            <a:ext cx="4632182" cy="1745797"/>
          </a:xfrm>
          <a:prstGeom prst="rect">
            <a:avLst/>
          </a:prstGeom>
        </p:spPr>
      </p:pic>
    </p:spTree>
    <p:extLst>
      <p:ext uri="{BB962C8B-B14F-4D97-AF65-F5344CB8AC3E}">
        <p14:creationId xmlns:p14="http://schemas.microsoft.com/office/powerpoint/2010/main" val="472382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title 3">
            <a:extLst>
              <a:ext uri="{FF2B5EF4-FFF2-40B4-BE49-F238E27FC236}">
                <a16:creationId xmlns:a16="http://schemas.microsoft.com/office/drawing/2014/main" id="{A0CA2C3B-2400-8546-9129-3397E5BFDCA2}"/>
              </a:ext>
            </a:extLst>
          </p:cNvPr>
          <p:cNvSpPr txBox="1">
            <a:spLocks/>
          </p:cNvSpPr>
          <p:nvPr/>
        </p:nvSpPr>
        <p:spPr>
          <a:xfrm>
            <a:off x="0" y="260706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TITLE OF PRESENTATION</a:t>
            </a:r>
          </a:p>
        </p:txBody>
      </p:sp>
      <p:sp>
        <p:nvSpPr>
          <p:cNvPr id="11" name="Text Placeholder 6">
            <a:extLst>
              <a:ext uri="{FF2B5EF4-FFF2-40B4-BE49-F238E27FC236}">
                <a16:creationId xmlns:a16="http://schemas.microsoft.com/office/drawing/2014/main" id="{D8D50398-13B0-6D4F-900E-23CAD9343C17}"/>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pic>
        <p:nvPicPr>
          <p:cNvPr id="2" name="Picture 1">
            <a:extLst>
              <a:ext uri="{FF2B5EF4-FFF2-40B4-BE49-F238E27FC236}">
                <a16:creationId xmlns:a16="http://schemas.microsoft.com/office/drawing/2014/main" id="{0D2110B3-9CF9-53A4-AD46-26619D428DC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26943" y="5574329"/>
            <a:ext cx="4502987" cy="923480"/>
          </a:xfrm>
          <a:prstGeom prst="rect">
            <a:avLst/>
          </a:prstGeom>
        </p:spPr>
      </p:pic>
    </p:spTree>
    <p:custDataLst>
      <p:tags r:id="rId1"/>
    </p:custDataLst>
    <p:extLst>
      <p:ext uri="{BB962C8B-B14F-4D97-AF65-F5344CB8AC3E}">
        <p14:creationId xmlns:p14="http://schemas.microsoft.com/office/powerpoint/2010/main" val="3402913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2B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ubtitle 3">
            <a:extLst>
              <a:ext uri="{FF2B5EF4-FFF2-40B4-BE49-F238E27FC236}">
                <a16:creationId xmlns:a16="http://schemas.microsoft.com/office/drawing/2014/main" id="{64579F64-CD09-4B49-BDB2-30F44803B66C}"/>
              </a:ext>
            </a:extLst>
          </p:cNvPr>
          <p:cNvSpPr txBox="1">
            <a:spLocks/>
          </p:cNvSpPr>
          <p:nvPr/>
        </p:nvSpPr>
        <p:spPr>
          <a:xfrm>
            <a:off x="0" y="260706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TITLE OF PRESENTATION</a:t>
            </a:r>
          </a:p>
        </p:txBody>
      </p:sp>
      <p:sp>
        <p:nvSpPr>
          <p:cNvPr id="11" name="Text Placeholder 6">
            <a:extLst>
              <a:ext uri="{FF2B5EF4-FFF2-40B4-BE49-F238E27FC236}">
                <a16:creationId xmlns:a16="http://schemas.microsoft.com/office/drawing/2014/main" id="{27024C03-5862-FA4F-B0AF-F6CDDFD689D1}"/>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pic>
        <p:nvPicPr>
          <p:cNvPr id="2" name="Picture 1">
            <a:extLst>
              <a:ext uri="{FF2B5EF4-FFF2-40B4-BE49-F238E27FC236}">
                <a16:creationId xmlns:a16="http://schemas.microsoft.com/office/drawing/2014/main" id="{0B2FACB8-D003-439B-852D-F63109E7B58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26943" y="5574329"/>
            <a:ext cx="4502987" cy="923480"/>
          </a:xfrm>
          <a:prstGeom prst="rect">
            <a:avLst/>
          </a:prstGeom>
        </p:spPr>
      </p:pic>
    </p:spTree>
    <p:custDataLst>
      <p:tags r:id="rId1"/>
    </p:custDataLst>
    <p:extLst>
      <p:ext uri="{BB962C8B-B14F-4D97-AF65-F5344CB8AC3E}">
        <p14:creationId xmlns:p14="http://schemas.microsoft.com/office/powerpoint/2010/main" val="3779770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A6C75375-C8EB-4734-93C9-E33AFCA93406}"/>
              </a:ext>
            </a:extLst>
          </p:cNvPr>
          <p:cNvSpPr>
            <a:spLocks noGrp="1"/>
          </p:cNvSpPr>
          <p:nvPr>
            <p:ph type="body" sz="quarter" idx="12"/>
          </p:nvPr>
        </p:nvSpPr>
        <p:spPr>
          <a:xfrm>
            <a:off x="6426200" y="839836"/>
            <a:ext cx="5537200" cy="1135062"/>
          </a:xfrm>
        </p:spPr>
        <p:txBody>
          <a:bodyPr/>
          <a:lstStyle/>
          <a:p>
            <a:r>
              <a:rPr lang="en-US" b="1" dirty="0"/>
              <a:t>GOAL:</a:t>
            </a:r>
          </a:p>
          <a:p>
            <a:pPr lvl="1"/>
            <a:r>
              <a:rPr lang="en-US" dirty="0"/>
              <a:t>Fill this text box with text</a:t>
            </a:r>
          </a:p>
        </p:txBody>
      </p:sp>
      <p:sp>
        <p:nvSpPr>
          <p:cNvPr id="8" name="Slide Number Placeholder 7">
            <a:extLst>
              <a:ext uri="{FF2B5EF4-FFF2-40B4-BE49-F238E27FC236}">
                <a16:creationId xmlns:a16="http://schemas.microsoft.com/office/drawing/2014/main" id="{2329F6AB-B132-4AF4-B061-8437F837C270}"/>
              </a:ext>
            </a:extLst>
          </p:cNvPr>
          <p:cNvSpPr>
            <a:spLocks noGrp="1"/>
          </p:cNvSpPr>
          <p:nvPr>
            <p:ph type="sldNum" sz="quarter" idx="15"/>
          </p:nvPr>
        </p:nvSpPr>
        <p:spPr/>
        <p:txBody>
          <a:bodyPr/>
          <a:lstStyle/>
          <a:p>
            <a:fld id="{97A94E25-127B-4C48-AF96-44BA7B823777}" type="slidenum">
              <a:rPr lang="en-US" smtClean="0"/>
              <a:pPr/>
              <a:t>4</a:t>
            </a:fld>
            <a:endParaRPr lang="en-US"/>
          </a:p>
        </p:txBody>
      </p:sp>
      <p:sp>
        <p:nvSpPr>
          <p:cNvPr id="3" name="Rectangle 2">
            <a:extLst>
              <a:ext uri="{FF2B5EF4-FFF2-40B4-BE49-F238E27FC236}">
                <a16:creationId xmlns:a16="http://schemas.microsoft.com/office/drawing/2014/main" id="{1369537D-5B88-1CCD-248D-F3D35252500E}"/>
              </a:ext>
            </a:extLst>
          </p:cNvPr>
          <p:cNvSpPr/>
          <p:nvPr/>
        </p:nvSpPr>
        <p:spPr>
          <a:xfrm>
            <a:off x="0" y="0"/>
            <a:ext cx="6096000" cy="6858000"/>
          </a:xfrm>
          <a:prstGeom prst="rect">
            <a:avLst/>
          </a:prstGeom>
          <a:solidFill>
            <a:srgbClr val="005DA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25">
            <a:extLst>
              <a:ext uri="{FF2B5EF4-FFF2-40B4-BE49-F238E27FC236}">
                <a16:creationId xmlns:a16="http://schemas.microsoft.com/office/drawing/2014/main" id="{1D00CD42-8D06-D568-210F-6D1D828439D2}"/>
              </a:ext>
            </a:extLst>
          </p:cNvPr>
          <p:cNvSpPr txBox="1">
            <a:spLocks/>
          </p:cNvSpPr>
          <p:nvPr/>
        </p:nvSpPr>
        <p:spPr>
          <a:xfrm>
            <a:off x="6411383" y="2293938"/>
            <a:ext cx="5537200" cy="11350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1"/>
                </a:solidFill>
                <a:latin typeface="+mn-lt"/>
                <a:ea typeface="+mn-ea"/>
                <a:cs typeface="+mn-cs"/>
              </a:defRPr>
            </a:lvl1pPr>
            <a:lvl2pPr marL="228600" indent="-169863" algn="l" defTabSz="914400" rtl="0" eaLnBrk="1" latinLnBrk="0" hangingPunct="1">
              <a:lnSpc>
                <a:spcPct val="100000"/>
              </a:lnSpc>
              <a:spcBef>
                <a:spcPts val="1200"/>
              </a:spcBef>
              <a:spcAft>
                <a:spcPts val="12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RELEVANCE:</a:t>
            </a:r>
          </a:p>
          <a:p>
            <a:pPr lvl="1"/>
            <a:r>
              <a:rPr lang="en-US" dirty="0"/>
              <a:t>Fill this text box with text</a:t>
            </a:r>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a:xfrm>
            <a:off x="330200" y="298132"/>
            <a:ext cx="4978400" cy="1135062"/>
          </a:xfrm>
        </p:spPr>
        <p:txBody>
          <a:bodyPr/>
          <a:lstStyle/>
          <a:p>
            <a:pPr lvl="0"/>
            <a:r>
              <a:rPr lang="en-US" dirty="0">
                <a:latin typeface="Arial" panose="020B0604020202020204" pitchFamily="34" charset="0"/>
                <a:cs typeface="Arial" panose="020B0604020202020204" pitchFamily="34" charset="0"/>
              </a:rPr>
              <a:t>Module #</a:t>
            </a:r>
          </a:p>
        </p:txBody>
      </p:sp>
      <p:sp>
        <p:nvSpPr>
          <p:cNvPr id="23" name="Content Placeholder 22">
            <a:extLst>
              <a:ext uri="{FF2B5EF4-FFF2-40B4-BE49-F238E27FC236}">
                <a16:creationId xmlns:a16="http://schemas.microsoft.com/office/drawing/2014/main" id="{5E897E4C-1BAC-400D-90F7-356FC65D6391}"/>
              </a:ext>
            </a:extLst>
          </p:cNvPr>
          <p:cNvSpPr>
            <a:spLocks noGrp="1"/>
          </p:cNvSpPr>
          <p:nvPr>
            <p:ph type="subTitle" idx="1"/>
          </p:nvPr>
        </p:nvSpPr>
        <p:spPr>
          <a:xfrm>
            <a:off x="315383" y="1913689"/>
            <a:ext cx="5465233" cy="1975764"/>
          </a:xfrm>
        </p:spPr>
        <p:txBody>
          <a:bodyPr>
            <a:normAutofit/>
          </a:bodyPr>
          <a:lstStyle/>
          <a:p>
            <a:r>
              <a:rPr lang="en-US" sz="2800" dirty="0"/>
              <a:t>Title </a:t>
            </a:r>
          </a:p>
        </p:txBody>
      </p:sp>
      <p:pic>
        <p:nvPicPr>
          <p:cNvPr id="4" name="Picture 3" descr="A yellow gear with blue text&#10;&#10;Description automatically generated">
            <a:extLst>
              <a:ext uri="{FF2B5EF4-FFF2-40B4-BE49-F238E27FC236}">
                <a16:creationId xmlns:a16="http://schemas.microsoft.com/office/drawing/2014/main" id="{DE285A01-4C0F-1969-5E4B-EA3889708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8679" y="6061836"/>
            <a:ext cx="3194788" cy="680594"/>
          </a:xfrm>
          <a:prstGeom prst="rect">
            <a:avLst/>
          </a:prstGeom>
        </p:spPr>
      </p:pic>
    </p:spTree>
    <p:custDataLst>
      <p:tags r:id="rId1"/>
    </p:custDataLst>
    <p:extLst>
      <p:ext uri="{BB962C8B-B14F-4D97-AF65-F5344CB8AC3E}">
        <p14:creationId xmlns:p14="http://schemas.microsoft.com/office/powerpoint/2010/main" val="24071613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A6C75375-C8EB-4734-93C9-E33AFCA93406}"/>
              </a:ext>
            </a:extLst>
          </p:cNvPr>
          <p:cNvSpPr>
            <a:spLocks noGrp="1"/>
          </p:cNvSpPr>
          <p:nvPr>
            <p:ph type="body" sz="quarter" idx="12"/>
          </p:nvPr>
        </p:nvSpPr>
        <p:spPr>
          <a:xfrm>
            <a:off x="6324600" y="1110829"/>
            <a:ext cx="5537200" cy="1135062"/>
          </a:xfrm>
        </p:spPr>
        <p:txBody>
          <a:bodyPr/>
          <a:lstStyle/>
          <a:p>
            <a:r>
              <a:rPr lang="en-US" b="1"/>
              <a:t>GOAL:</a:t>
            </a:r>
          </a:p>
          <a:p>
            <a:pPr lvl="1"/>
            <a:r>
              <a:rPr lang="en-US"/>
              <a:t>Fill this text box with text</a:t>
            </a:r>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a:xfrm>
            <a:off x="554567" y="794002"/>
            <a:ext cx="4978400" cy="1135062"/>
          </a:xfrm>
        </p:spPr>
        <p:txBody>
          <a:bodyPr/>
          <a:lstStyle/>
          <a:p>
            <a:pPr lvl="0"/>
            <a:r>
              <a:rPr lang="en-US">
                <a:latin typeface="Arial" panose="020B0604020202020204" pitchFamily="34" charset="0"/>
                <a:cs typeface="Arial" panose="020B0604020202020204" pitchFamily="34" charset="0"/>
              </a:rPr>
              <a:t>Module #</a:t>
            </a:r>
          </a:p>
        </p:txBody>
      </p:sp>
      <p:sp>
        <p:nvSpPr>
          <p:cNvPr id="23" name="Content Placeholder 22">
            <a:extLst>
              <a:ext uri="{FF2B5EF4-FFF2-40B4-BE49-F238E27FC236}">
                <a16:creationId xmlns:a16="http://schemas.microsoft.com/office/drawing/2014/main" id="{5E897E4C-1BAC-400D-90F7-356FC65D6391}"/>
              </a:ext>
            </a:extLst>
          </p:cNvPr>
          <p:cNvSpPr>
            <a:spLocks noGrp="1"/>
          </p:cNvSpPr>
          <p:nvPr>
            <p:ph type="subTitle" idx="1"/>
          </p:nvPr>
        </p:nvSpPr>
        <p:spPr>
          <a:xfrm>
            <a:off x="554567" y="2276727"/>
            <a:ext cx="5465233" cy="1975764"/>
          </a:xfrm>
        </p:spPr>
        <p:txBody>
          <a:bodyPr>
            <a:normAutofit/>
          </a:bodyPr>
          <a:lstStyle/>
          <a:p>
            <a:r>
              <a:rPr lang="en-US" sz="2800"/>
              <a:t>Title </a:t>
            </a:r>
          </a:p>
        </p:txBody>
      </p:sp>
      <p:sp>
        <p:nvSpPr>
          <p:cNvPr id="8" name="Slide Number Placeholder 7">
            <a:extLst>
              <a:ext uri="{FF2B5EF4-FFF2-40B4-BE49-F238E27FC236}">
                <a16:creationId xmlns:a16="http://schemas.microsoft.com/office/drawing/2014/main" id="{2329F6AB-B132-4AF4-B061-8437F837C270}"/>
              </a:ext>
            </a:extLst>
          </p:cNvPr>
          <p:cNvSpPr>
            <a:spLocks noGrp="1"/>
          </p:cNvSpPr>
          <p:nvPr>
            <p:ph type="sldNum" sz="quarter" idx="15"/>
          </p:nvPr>
        </p:nvSpPr>
        <p:spPr/>
        <p:txBody>
          <a:bodyPr/>
          <a:lstStyle/>
          <a:p>
            <a:fld id="{97A94E25-127B-4C48-AF96-44BA7B823777}" type="slidenum">
              <a:rPr lang="en-US" smtClean="0"/>
              <a:pPr/>
              <a:t>5</a:t>
            </a:fld>
            <a:endParaRPr lang="en-US"/>
          </a:p>
        </p:txBody>
      </p:sp>
      <p:sp>
        <p:nvSpPr>
          <p:cNvPr id="2" name="Text Placeholder 25">
            <a:extLst>
              <a:ext uri="{FF2B5EF4-FFF2-40B4-BE49-F238E27FC236}">
                <a16:creationId xmlns:a16="http://schemas.microsoft.com/office/drawing/2014/main" id="{1D00CD42-8D06-D568-210F-6D1D828439D2}"/>
              </a:ext>
            </a:extLst>
          </p:cNvPr>
          <p:cNvSpPr txBox="1">
            <a:spLocks/>
          </p:cNvSpPr>
          <p:nvPr/>
        </p:nvSpPr>
        <p:spPr>
          <a:xfrm>
            <a:off x="6324600" y="2334040"/>
            <a:ext cx="5537200" cy="11350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1"/>
                </a:solidFill>
                <a:latin typeface="+mn-lt"/>
                <a:ea typeface="+mn-ea"/>
                <a:cs typeface="+mn-cs"/>
              </a:defRPr>
            </a:lvl1pPr>
            <a:lvl2pPr marL="228600" indent="-169863" algn="l" defTabSz="914400" rtl="0" eaLnBrk="1" latinLnBrk="0" hangingPunct="1">
              <a:lnSpc>
                <a:spcPct val="100000"/>
              </a:lnSpc>
              <a:spcBef>
                <a:spcPts val="1200"/>
              </a:spcBef>
              <a:spcAft>
                <a:spcPts val="12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RELEVANCE:</a:t>
            </a:r>
          </a:p>
          <a:p>
            <a:pPr lvl="1"/>
            <a:r>
              <a:rPr lang="en-US"/>
              <a:t>Fill this text box with text</a:t>
            </a:r>
          </a:p>
        </p:txBody>
      </p:sp>
      <p:pic>
        <p:nvPicPr>
          <p:cNvPr id="3" name="Picture 2" descr="A yellow gear with blue text&#10;&#10;Description automatically generated">
            <a:extLst>
              <a:ext uri="{FF2B5EF4-FFF2-40B4-BE49-F238E27FC236}">
                <a16:creationId xmlns:a16="http://schemas.microsoft.com/office/drawing/2014/main" id="{9AD13C5B-A395-8D7F-ACA8-5955FEC0B5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8679" y="6061836"/>
            <a:ext cx="3194788" cy="680594"/>
          </a:xfrm>
          <a:prstGeom prst="rect">
            <a:avLst/>
          </a:prstGeom>
        </p:spPr>
      </p:pic>
    </p:spTree>
    <p:custDataLst>
      <p:tags r:id="rId1"/>
    </p:custDataLst>
    <p:extLst>
      <p:ext uri="{BB962C8B-B14F-4D97-AF65-F5344CB8AC3E}">
        <p14:creationId xmlns:p14="http://schemas.microsoft.com/office/powerpoint/2010/main" val="85184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a:xfrm>
            <a:off x="1519686" y="1729622"/>
            <a:ext cx="11506200" cy="1363578"/>
          </a:xfrm>
        </p:spPr>
        <p:txBody>
          <a:bodyPr/>
          <a:lstStyle/>
          <a:p>
            <a:pPr lvl="0"/>
            <a:r>
              <a:rPr lang="en-US" b="1" dirty="0">
                <a:latin typeface="Arial" panose="020B0604020202020204" pitchFamily="34" charset="0"/>
                <a:cs typeface="Arial" panose="020B0604020202020204" pitchFamily="34" charset="0"/>
              </a:rPr>
              <a:t>Objectives</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p:txBody>
          <a:bodyPr/>
          <a:lstStyle/>
          <a:p>
            <a:pPr marL="0" indent="0">
              <a:buNone/>
            </a:pPr>
            <a:r>
              <a:rPr lang="en-US" dirty="0"/>
              <a:t>Use this space for longer text. Keep in mind that it’s not as interesting to have long blocks of text. Try not to use more than the amount of text shown here. Split content between slides, or…</a:t>
            </a:r>
          </a:p>
          <a:p>
            <a:pPr marL="0" indent="0">
              <a:buNone/>
            </a:pPr>
            <a:endParaRPr lang="en-US" dirty="0"/>
          </a:p>
          <a:p>
            <a:pPr marL="231775" indent="-231775"/>
            <a:r>
              <a:rPr lang="en-US" dirty="0"/>
              <a:t>Just use</a:t>
            </a:r>
          </a:p>
          <a:p>
            <a:pPr marL="231775" indent="-231775"/>
            <a:r>
              <a:rPr lang="en-US" dirty="0"/>
              <a:t>Bullet points</a:t>
            </a:r>
          </a:p>
          <a:p>
            <a:pPr marL="173038" indent="-173038">
              <a:buNone/>
            </a:pPr>
            <a:endParaRPr lang="en-US" dirty="0"/>
          </a:p>
          <a:p>
            <a:pPr marL="346075" indent="-346075">
              <a:buFont typeface="+mj-lt"/>
              <a:buAutoNum type="arabicPeriod"/>
            </a:pPr>
            <a:r>
              <a:rPr lang="en-US" dirty="0"/>
              <a:t>You could also make a list</a:t>
            </a:r>
          </a:p>
          <a:p>
            <a:pPr marL="346075" indent="-346075">
              <a:buFont typeface="+mj-lt"/>
              <a:buAutoNum type="arabicPeriod"/>
            </a:pPr>
            <a:r>
              <a:rPr lang="en-US" dirty="0"/>
              <a:t>With numbers</a:t>
            </a:r>
          </a:p>
        </p:txBody>
      </p:sp>
      <p:sp>
        <p:nvSpPr>
          <p:cNvPr id="2" name="Subtitle 1">
            <a:extLst>
              <a:ext uri="{FF2B5EF4-FFF2-40B4-BE49-F238E27FC236}">
                <a16:creationId xmlns:a16="http://schemas.microsoft.com/office/drawing/2014/main" id="{FAEBFF66-59B5-400E-91A1-23E044CC7ED2}"/>
              </a:ext>
            </a:extLst>
          </p:cNvPr>
          <p:cNvSpPr>
            <a:spLocks noGrp="1"/>
          </p:cNvSpPr>
          <p:nvPr>
            <p:ph type="subTitle" idx="13"/>
          </p:nvPr>
        </p:nvSpPr>
        <p:spPr/>
        <p:txBody>
          <a:bodyPr/>
          <a:lstStyle/>
          <a:p>
            <a:r>
              <a:rPr lang="en-US" dirty="0"/>
              <a:t>PUT SUBHEAD HERE. DELETE IF NONE.</a:t>
            </a:r>
          </a:p>
        </p:txBody>
      </p:sp>
      <p:sp>
        <p:nvSpPr>
          <p:cNvPr id="3" name="Slide Number Placeholder 2">
            <a:extLst>
              <a:ext uri="{FF2B5EF4-FFF2-40B4-BE49-F238E27FC236}">
                <a16:creationId xmlns:a16="http://schemas.microsoft.com/office/drawing/2014/main" id="{29F1E8A0-6E78-4E03-8B26-96161AB15906}"/>
              </a:ext>
            </a:extLst>
          </p:cNvPr>
          <p:cNvSpPr>
            <a:spLocks noGrp="1"/>
          </p:cNvSpPr>
          <p:nvPr>
            <p:ph type="sldNum" sz="quarter" idx="12"/>
          </p:nvPr>
        </p:nvSpPr>
        <p:spPr/>
        <p:txBody>
          <a:bodyPr/>
          <a:lstStyle/>
          <a:p>
            <a:fld id="{97A94E25-127B-4C48-AF96-44BA7B823777}" type="slidenum">
              <a:rPr lang="en-US" smtClean="0"/>
              <a:pPr/>
              <a:t>6</a:t>
            </a:fld>
            <a:endParaRPr lang="en-US"/>
          </a:p>
        </p:txBody>
      </p:sp>
      <p:sp>
        <p:nvSpPr>
          <p:cNvPr id="4" name="Rectangle 3">
            <a:extLst>
              <a:ext uri="{FF2B5EF4-FFF2-40B4-BE49-F238E27FC236}">
                <a16:creationId xmlns:a16="http://schemas.microsoft.com/office/drawing/2014/main" id="{4A9E57F0-1ADC-8A55-0AC8-F9B160E0FFCA}"/>
              </a:ext>
            </a:extLst>
          </p:cNvPr>
          <p:cNvSpPr/>
          <p:nvPr/>
        </p:nvSpPr>
        <p:spPr>
          <a:xfrm>
            <a:off x="0" y="0"/>
            <a:ext cx="12192000" cy="1552755"/>
          </a:xfrm>
          <a:prstGeom prst="rect">
            <a:avLst/>
          </a:prstGeom>
          <a:solidFill>
            <a:srgbClr val="005DA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4">
            <a:extLst>
              <a:ext uri="{FF2B5EF4-FFF2-40B4-BE49-F238E27FC236}">
                <a16:creationId xmlns:a16="http://schemas.microsoft.com/office/drawing/2014/main" id="{65548C51-254B-D3F8-0EFB-54E0828A3936}"/>
              </a:ext>
            </a:extLst>
          </p:cNvPr>
          <p:cNvSpPr txBox="1">
            <a:spLocks/>
          </p:cNvSpPr>
          <p:nvPr/>
        </p:nvSpPr>
        <p:spPr>
          <a:xfrm>
            <a:off x="381000" y="1"/>
            <a:ext cx="11506200" cy="1363578"/>
          </a:xfrm>
          <a:prstGeom prst="rect">
            <a:avLst/>
          </a:prstGeom>
        </p:spPr>
        <p:txBody>
          <a:bodyPr vert="horz" lIns="91440" tIns="0" rIns="91440" bIns="91440" rtlCol="0" anchor="b">
            <a:normAutofit/>
          </a:bodyPr>
          <a:lstStyle>
            <a:lvl1pPr algn="l" defTabSz="914400" rtl="0" eaLnBrk="1" latinLnBrk="0" hangingPunct="1">
              <a:lnSpc>
                <a:spcPct val="90000"/>
              </a:lnSpc>
              <a:spcBef>
                <a:spcPct val="0"/>
              </a:spcBef>
              <a:buNone/>
              <a:defRPr sz="4400" kern="1200" cap="all" baseline="0">
                <a:solidFill>
                  <a:schemeClr val="bg1"/>
                </a:solidFill>
                <a:latin typeface="+mj-lt"/>
                <a:ea typeface="+mj-ea"/>
                <a:cs typeface="+mj-cs"/>
              </a:defRPr>
            </a:lvl1pPr>
          </a:lstStyle>
          <a:p>
            <a:r>
              <a:rPr lang="en-US" b="1">
                <a:latin typeface="Arial" panose="020B0604020202020204" pitchFamily="34" charset="0"/>
                <a:cs typeface="Arial" panose="020B0604020202020204" pitchFamily="34" charset="0"/>
              </a:rPr>
              <a:t>Objectives</a:t>
            </a:r>
            <a:endParaRPr lang="en-US" b="1" dirty="0">
              <a:latin typeface="Arial" panose="020B0604020202020204" pitchFamily="34" charset="0"/>
              <a:cs typeface="Arial" panose="020B0604020202020204" pitchFamily="34" charset="0"/>
            </a:endParaRPr>
          </a:p>
        </p:txBody>
      </p:sp>
      <p:pic>
        <p:nvPicPr>
          <p:cNvPr id="7" name="Picture 6" descr="A yellow gear with blue text&#10;&#10;Description automatically generated">
            <a:extLst>
              <a:ext uri="{FF2B5EF4-FFF2-40B4-BE49-F238E27FC236}">
                <a16:creationId xmlns:a16="http://schemas.microsoft.com/office/drawing/2014/main" id="{68EAD72B-52D6-D7B5-44BE-29D35687AB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8679" y="6061836"/>
            <a:ext cx="3194788" cy="680594"/>
          </a:xfrm>
          <a:prstGeom prst="rect">
            <a:avLst/>
          </a:prstGeom>
        </p:spPr>
      </p:pic>
    </p:spTree>
    <p:custDataLst>
      <p:tags r:id="rId1"/>
    </p:custDataLst>
    <p:extLst>
      <p:ext uri="{BB962C8B-B14F-4D97-AF65-F5344CB8AC3E}">
        <p14:creationId xmlns:p14="http://schemas.microsoft.com/office/powerpoint/2010/main" val="35013448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a:xfrm>
            <a:off x="381000" y="1"/>
            <a:ext cx="11506200" cy="1363578"/>
          </a:xfrm>
        </p:spPr>
        <p:txBody>
          <a:bodyPr/>
          <a:lstStyle/>
          <a:p>
            <a:pPr lvl="0"/>
            <a:r>
              <a:rPr lang="en-US" b="1" dirty="0">
                <a:latin typeface="Arial" panose="020B0604020202020204" pitchFamily="34" charset="0"/>
                <a:cs typeface="Arial" panose="020B0604020202020204" pitchFamily="34" charset="0"/>
              </a:rPr>
              <a:t>Objectives</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p:txBody>
          <a:bodyPr/>
          <a:lstStyle/>
          <a:p>
            <a:pPr marL="0" indent="0">
              <a:buNone/>
            </a:pPr>
            <a:r>
              <a:rPr lang="en-US" dirty="0"/>
              <a:t>Use this space for longer text. Keep in mind that it’s not as interesting to have long blocks of text. Try not to use more than the amount of text shown here. Split content between slides, or…</a:t>
            </a:r>
          </a:p>
          <a:p>
            <a:pPr marL="0" indent="0">
              <a:buNone/>
            </a:pPr>
            <a:endParaRPr lang="en-US" dirty="0"/>
          </a:p>
          <a:p>
            <a:pPr marL="231775" indent="-231775"/>
            <a:r>
              <a:rPr lang="en-US" dirty="0"/>
              <a:t>Just use</a:t>
            </a:r>
          </a:p>
          <a:p>
            <a:pPr marL="231775" indent="-231775"/>
            <a:r>
              <a:rPr lang="en-US" dirty="0"/>
              <a:t>Bullet points</a:t>
            </a:r>
          </a:p>
          <a:p>
            <a:pPr marL="173038" indent="-173038">
              <a:buNone/>
            </a:pPr>
            <a:endParaRPr lang="en-US" dirty="0"/>
          </a:p>
          <a:p>
            <a:pPr marL="346075" indent="-346075">
              <a:buFont typeface="+mj-lt"/>
              <a:buAutoNum type="arabicPeriod"/>
            </a:pPr>
            <a:r>
              <a:rPr lang="en-US" dirty="0"/>
              <a:t>You could also make a list</a:t>
            </a:r>
          </a:p>
          <a:p>
            <a:pPr marL="346075" indent="-346075">
              <a:buFont typeface="+mj-lt"/>
              <a:buAutoNum type="arabicPeriod"/>
            </a:pPr>
            <a:r>
              <a:rPr lang="en-US" dirty="0"/>
              <a:t>With numbers</a:t>
            </a:r>
          </a:p>
        </p:txBody>
      </p:sp>
      <p:sp>
        <p:nvSpPr>
          <p:cNvPr id="2" name="Subtitle 1">
            <a:extLst>
              <a:ext uri="{FF2B5EF4-FFF2-40B4-BE49-F238E27FC236}">
                <a16:creationId xmlns:a16="http://schemas.microsoft.com/office/drawing/2014/main" id="{FAEBFF66-59B5-400E-91A1-23E044CC7ED2}"/>
              </a:ext>
            </a:extLst>
          </p:cNvPr>
          <p:cNvSpPr>
            <a:spLocks noGrp="1"/>
          </p:cNvSpPr>
          <p:nvPr>
            <p:ph type="subTitle" idx="13"/>
          </p:nvPr>
        </p:nvSpPr>
        <p:spPr/>
        <p:txBody>
          <a:bodyPr/>
          <a:lstStyle/>
          <a:p>
            <a:r>
              <a:rPr lang="en-US"/>
              <a:t>PUT SUBHEAD HERE. DELETE IF NONE.</a:t>
            </a:r>
          </a:p>
        </p:txBody>
      </p:sp>
      <p:sp>
        <p:nvSpPr>
          <p:cNvPr id="3" name="Slide Number Placeholder 2">
            <a:extLst>
              <a:ext uri="{FF2B5EF4-FFF2-40B4-BE49-F238E27FC236}">
                <a16:creationId xmlns:a16="http://schemas.microsoft.com/office/drawing/2014/main" id="{29F1E8A0-6E78-4E03-8B26-96161AB15906}"/>
              </a:ext>
            </a:extLst>
          </p:cNvPr>
          <p:cNvSpPr>
            <a:spLocks noGrp="1"/>
          </p:cNvSpPr>
          <p:nvPr>
            <p:ph type="sldNum" sz="quarter" idx="12"/>
          </p:nvPr>
        </p:nvSpPr>
        <p:spPr/>
        <p:txBody>
          <a:bodyPr/>
          <a:lstStyle/>
          <a:p>
            <a:fld id="{97A94E25-127B-4C48-AF96-44BA7B823777}" type="slidenum">
              <a:rPr lang="en-US" smtClean="0"/>
              <a:pPr/>
              <a:t>7</a:t>
            </a:fld>
            <a:endParaRPr lang="en-US"/>
          </a:p>
        </p:txBody>
      </p:sp>
      <p:pic>
        <p:nvPicPr>
          <p:cNvPr id="4" name="Picture 3" descr="A yellow gear with blue text&#10;&#10;Description automatically generated">
            <a:extLst>
              <a:ext uri="{FF2B5EF4-FFF2-40B4-BE49-F238E27FC236}">
                <a16:creationId xmlns:a16="http://schemas.microsoft.com/office/drawing/2014/main" id="{6F7A0DAD-929C-88D7-25E3-2FC39604D7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8679" y="6061836"/>
            <a:ext cx="3194788" cy="680594"/>
          </a:xfrm>
          <a:prstGeom prst="rect">
            <a:avLst/>
          </a:prstGeom>
        </p:spPr>
      </p:pic>
    </p:spTree>
    <p:custDataLst>
      <p:tags r:id="rId1"/>
    </p:custDataLst>
    <p:extLst>
      <p:ext uri="{BB962C8B-B14F-4D97-AF65-F5344CB8AC3E}">
        <p14:creationId xmlns:p14="http://schemas.microsoft.com/office/powerpoint/2010/main" val="235489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06C09D-5036-5F43-9FD8-2BC00CA17F62}"/>
              </a:ext>
            </a:extLst>
          </p:cNvPr>
          <p:cNvSpPr/>
          <p:nvPr/>
        </p:nvSpPr>
        <p:spPr>
          <a:xfrm>
            <a:off x="0" y="0"/>
            <a:ext cx="12192000"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FA526B4-D541-A844-BBDB-11AFBEC298ED}"/>
              </a:ext>
            </a:extLst>
          </p:cNvPr>
          <p:cNvSpPr txBox="1"/>
          <p:nvPr/>
        </p:nvSpPr>
        <p:spPr>
          <a:xfrm>
            <a:off x="342900" y="0"/>
            <a:ext cx="12693353" cy="1715174"/>
          </a:xfrm>
          <a:prstGeom prst="rect">
            <a:avLst/>
          </a:prstGeom>
          <a:noFill/>
        </p:spPr>
        <p:txBody>
          <a:bodyPr wrap="square" rtlCol="0" anchor="ctr">
            <a:noAutofit/>
          </a:bodyPr>
          <a:lstStyle/>
          <a:p>
            <a:r>
              <a:rPr lang="en-US" sz="4400" b="1" dirty="0">
                <a:solidFill>
                  <a:schemeClr val="bg1"/>
                </a:solidFill>
                <a:latin typeface="Arial" panose="020B0604020202020204" pitchFamily="34" charset="0"/>
                <a:ea typeface="Arial" charset="0"/>
                <a:cs typeface="Arial" panose="020B0604020202020204" pitchFamily="34" charset="0"/>
              </a:rPr>
              <a:t>BREAKOUT QUESTIONS</a:t>
            </a:r>
          </a:p>
        </p:txBody>
      </p:sp>
      <p:sp>
        <p:nvSpPr>
          <p:cNvPr id="4" name="Content Placeholder 7">
            <a:extLst>
              <a:ext uri="{FF2B5EF4-FFF2-40B4-BE49-F238E27FC236}">
                <a16:creationId xmlns:a16="http://schemas.microsoft.com/office/drawing/2014/main" id="{E4D8B019-511C-7AFF-4A61-7625C53F02AC}"/>
              </a:ext>
            </a:extLst>
          </p:cNvPr>
          <p:cNvSpPr txBox="1">
            <a:spLocks/>
          </p:cNvSpPr>
          <p:nvPr/>
        </p:nvSpPr>
        <p:spPr>
          <a:xfrm>
            <a:off x="342900" y="1510505"/>
            <a:ext cx="11506199" cy="38369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Use this space for longer text. Keep in mind that it’s not as interesting to have long blocks of text. Try not to use more than the amount of text shown here. Split content between slides, or…</a:t>
            </a:r>
          </a:p>
          <a:p>
            <a:pPr marL="0" indent="0">
              <a:buFont typeface="Arial" panose="020B0604020202020204" pitchFamily="34" charset="0"/>
              <a:buNone/>
            </a:pPr>
            <a:endParaRPr lang="en-US" dirty="0">
              <a:solidFill>
                <a:schemeClr val="bg1"/>
              </a:solidFill>
            </a:endParaRPr>
          </a:p>
          <a:p>
            <a:pPr marL="231775" indent="-231775"/>
            <a:r>
              <a:rPr lang="en-US" dirty="0">
                <a:solidFill>
                  <a:schemeClr val="bg1"/>
                </a:solidFill>
              </a:rPr>
              <a:t>Just use</a:t>
            </a:r>
          </a:p>
          <a:p>
            <a:pPr marL="231775" indent="-231775"/>
            <a:r>
              <a:rPr lang="en-US" dirty="0">
                <a:solidFill>
                  <a:schemeClr val="bg1"/>
                </a:solidFill>
              </a:rPr>
              <a:t>Bullet points</a:t>
            </a:r>
          </a:p>
          <a:p>
            <a:pPr marL="173038" indent="-173038">
              <a:buFont typeface="Arial" panose="020B0604020202020204" pitchFamily="34" charset="0"/>
              <a:buNone/>
            </a:pPr>
            <a:endParaRPr lang="en-US" dirty="0">
              <a:solidFill>
                <a:schemeClr val="bg1"/>
              </a:solidFill>
            </a:endParaRPr>
          </a:p>
          <a:p>
            <a:pPr marL="346075" indent="-346075">
              <a:buFont typeface="+mj-lt"/>
              <a:buAutoNum type="arabicPeriod"/>
            </a:pPr>
            <a:r>
              <a:rPr lang="en-US" dirty="0">
                <a:solidFill>
                  <a:schemeClr val="bg1"/>
                </a:solidFill>
              </a:rPr>
              <a:t>You could also make a list</a:t>
            </a:r>
          </a:p>
          <a:p>
            <a:pPr marL="346075" indent="-346075">
              <a:buFont typeface="+mj-lt"/>
              <a:buAutoNum type="arabicPeriod"/>
            </a:pPr>
            <a:r>
              <a:rPr lang="en-US" dirty="0">
                <a:solidFill>
                  <a:schemeClr val="bg1"/>
                </a:solidFill>
              </a:rPr>
              <a:t>With numbers</a:t>
            </a:r>
          </a:p>
        </p:txBody>
      </p:sp>
      <p:pic>
        <p:nvPicPr>
          <p:cNvPr id="5" name="Picture 4">
            <a:extLst>
              <a:ext uri="{FF2B5EF4-FFF2-40B4-BE49-F238E27FC236}">
                <a16:creationId xmlns:a16="http://schemas.microsoft.com/office/drawing/2014/main" id="{B05FE6F9-CEBA-183D-2CD8-E046730EF18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758990" y="5836438"/>
            <a:ext cx="3181779" cy="652525"/>
          </a:xfrm>
          <a:prstGeom prst="rect">
            <a:avLst/>
          </a:prstGeom>
        </p:spPr>
      </p:pic>
    </p:spTree>
    <p:custDataLst>
      <p:tags r:id="rId1"/>
    </p:custDataLst>
    <p:extLst>
      <p:ext uri="{BB962C8B-B14F-4D97-AF65-F5344CB8AC3E}">
        <p14:creationId xmlns:p14="http://schemas.microsoft.com/office/powerpoint/2010/main" val="2033986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1B4E7"/>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F92F68-D23A-48CF-AE1B-4A4487DD283B}"/>
              </a:ext>
            </a:extLst>
          </p:cNvPr>
          <p:cNvSpPr>
            <a:spLocks noGrp="1"/>
          </p:cNvSpPr>
          <p:nvPr>
            <p:ph type="sldNum" sz="quarter" idx="12"/>
          </p:nvPr>
        </p:nvSpPr>
        <p:spPr/>
        <p:txBody>
          <a:bodyPr/>
          <a:lstStyle/>
          <a:p>
            <a:fld id="{97A94E25-127B-4C48-AF96-44BA7B823777}" type="slidenum">
              <a:rPr lang="en-US" smtClean="0"/>
              <a:pPr/>
              <a:t>9</a:t>
            </a:fld>
            <a:endParaRPr lang="en-US" dirty="0"/>
          </a:p>
        </p:txBody>
      </p:sp>
      <p:sp>
        <p:nvSpPr>
          <p:cNvPr id="3" name="TextBox 2">
            <a:extLst>
              <a:ext uri="{FF2B5EF4-FFF2-40B4-BE49-F238E27FC236}">
                <a16:creationId xmlns:a16="http://schemas.microsoft.com/office/drawing/2014/main" id="{EA3AF7A9-727C-222F-E064-DDB020F2CFF9}"/>
              </a:ext>
            </a:extLst>
          </p:cNvPr>
          <p:cNvSpPr txBox="1"/>
          <p:nvPr/>
        </p:nvSpPr>
        <p:spPr>
          <a:xfrm>
            <a:off x="342900" y="0"/>
            <a:ext cx="12693353" cy="1715174"/>
          </a:xfrm>
          <a:prstGeom prst="rect">
            <a:avLst/>
          </a:prstGeom>
          <a:noFill/>
        </p:spPr>
        <p:txBody>
          <a:bodyPr wrap="square" rtlCol="0" anchor="ctr">
            <a:noAutofit/>
          </a:bodyPr>
          <a:lstStyle/>
          <a:p>
            <a:r>
              <a:rPr lang="en-US" sz="4400" b="1" dirty="0">
                <a:solidFill>
                  <a:schemeClr val="bg1"/>
                </a:solidFill>
                <a:latin typeface="Arial" panose="020B0604020202020204" pitchFamily="34" charset="0"/>
                <a:ea typeface="Arial" charset="0"/>
                <a:cs typeface="Arial" panose="020B0604020202020204" pitchFamily="34" charset="0"/>
              </a:rPr>
              <a:t>BREAKOUT QUESTIONS</a:t>
            </a:r>
          </a:p>
        </p:txBody>
      </p:sp>
      <p:sp>
        <p:nvSpPr>
          <p:cNvPr id="4" name="Content Placeholder 7">
            <a:extLst>
              <a:ext uri="{FF2B5EF4-FFF2-40B4-BE49-F238E27FC236}">
                <a16:creationId xmlns:a16="http://schemas.microsoft.com/office/drawing/2014/main" id="{BB09A223-9C93-F354-CDA9-E383D542EDCA}"/>
              </a:ext>
            </a:extLst>
          </p:cNvPr>
          <p:cNvSpPr txBox="1">
            <a:spLocks/>
          </p:cNvSpPr>
          <p:nvPr/>
        </p:nvSpPr>
        <p:spPr>
          <a:xfrm>
            <a:off x="342900" y="1510505"/>
            <a:ext cx="11506199" cy="38369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Use this space for longer text. Keep in mind that it’s not as interesting to have long blocks of text. Try not to use more than the amount of text shown here. Split content between slides, or…</a:t>
            </a:r>
          </a:p>
          <a:p>
            <a:pPr marL="0" indent="0">
              <a:buFont typeface="Arial" panose="020B0604020202020204" pitchFamily="34" charset="0"/>
              <a:buNone/>
            </a:pPr>
            <a:endParaRPr lang="en-US" dirty="0">
              <a:solidFill>
                <a:schemeClr val="bg1"/>
              </a:solidFill>
            </a:endParaRPr>
          </a:p>
          <a:p>
            <a:pPr marL="231775" indent="-231775"/>
            <a:r>
              <a:rPr lang="en-US" dirty="0">
                <a:solidFill>
                  <a:schemeClr val="bg1"/>
                </a:solidFill>
              </a:rPr>
              <a:t>Just use</a:t>
            </a:r>
          </a:p>
          <a:p>
            <a:pPr marL="231775" indent="-231775"/>
            <a:r>
              <a:rPr lang="en-US" dirty="0">
                <a:solidFill>
                  <a:schemeClr val="bg1"/>
                </a:solidFill>
              </a:rPr>
              <a:t>Bullet points</a:t>
            </a:r>
          </a:p>
          <a:p>
            <a:pPr marL="173038" indent="-173038">
              <a:buFont typeface="Arial" panose="020B0604020202020204" pitchFamily="34" charset="0"/>
              <a:buNone/>
            </a:pPr>
            <a:endParaRPr lang="en-US" dirty="0">
              <a:solidFill>
                <a:schemeClr val="bg1"/>
              </a:solidFill>
            </a:endParaRPr>
          </a:p>
          <a:p>
            <a:pPr marL="346075" indent="-346075">
              <a:buFont typeface="+mj-lt"/>
              <a:buAutoNum type="arabicPeriod"/>
            </a:pPr>
            <a:r>
              <a:rPr lang="en-US" dirty="0">
                <a:solidFill>
                  <a:schemeClr val="bg1"/>
                </a:solidFill>
              </a:rPr>
              <a:t>You could also make a list</a:t>
            </a:r>
          </a:p>
          <a:p>
            <a:pPr marL="346075" indent="-346075">
              <a:buFont typeface="+mj-lt"/>
              <a:buAutoNum type="arabicPeriod"/>
            </a:pPr>
            <a:r>
              <a:rPr lang="en-US" dirty="0">
                <a:solidFill>
                  <a:schemeClr val="bg1"/>
                </a:solidFill>
              </a:rPr>
              <a:t>With numbers</a:t>
            </a:r>
          </a:p>
        </p:txBody>
      </p:sp>
    </p:spTree>
    <p:custDataLst>
      <p:tags r:id="rId1"/>
    </p:custDataLst>
    <p:extLst>
      <p:ext uri="{BB962C8B-B14F-4D97-AF65-F5344CB8AC3E}">
        <p14:creationId xmlns:p14="http://schemas.microsoft.com/office/powerpoint/2010/main" val="283331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319</Words>
  <Application>Microsoft Office PowerPoint</Application>
  <PresentationFormat>Widescreen</PresentationFormat>
  <Paragraphs>67</Paragraphs>
  <Slides>13</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Objectives</vt:lpstr>
      <vt:lpstr>Objectives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 Blankenzee</dc:creator>
  <cp:lastModifiedBy>Pam Blankenzee</cp:lastModifiedBy>
  <cp:revision>1</cp:revision>
  <dcterms:created xsi:type="dcterms:W3CDTF">2023-11-28T00:11:46Z</dcterms:created>
  <dcterms:modified xsi:type="dcterms:W3CDTF">2023-12-07T21:30:50Z</dcterms:modified>
</cp:coreProperties>
</file>