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5833"/>
  </p:normalViewPr>
  <p:slideViewPr>
    <p:cSldViewPr snapToGrid="0">
      <p:cViewPr varScale="1">
        <p:scale>
          <a:sx n="90" d="100"/>
          <a:sy n="90" d="100"/>
        </p:scale>
        <p:origin x="139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CF15B-6C1D-4A8E-8D65-38332C50455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20034735">
            <a:off x="1524000" y="2232701"/>
            <a:ext cx="9144000" cy="1277262"/>
          </a:xfrm>
        </p:spPr>
        <p:txBody>
          <a:bodyPr anchor="b"/>
          <a:lstStyle>
            <a:lvl1pPr algn="ctr">
              <a:defRPr sz="6000" b="1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dirty="0"/>
              <a:t>DRAFT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64F59A-CF26-456E-9E13-C541C85D49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C7547-0CA1-4F09-9716-3E09D1E3F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6B89F-ECFD-44C0-9B6F-BF5EA8C8D168}" type="datetimeFigureOut">
              <a:rPr lang="en-AU" smtClean="0"/>
              <a:t>21/03/2025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7AA38-E9F3-42DE-966E-85E66D3FE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7F4A22-FA36-4ADA-AFE5-CFDF3D62B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94A1-8843-44EF-BF75-A6C5053346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9486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FFDE5-68A5-4147-8CD9-813D6FDC9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43D25C-FC5E-4742-AA0E-9DB08AB07B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051B8D-F1F2-407F-AEC6-88C9F71FD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6B89F-ECFD-44C0-9B6F-BF5EA8C8D168}" type="datetimeFigureOut">
              <a:rPr lang="en-AU" smtClean="0"/>
              <a:t>21/03/2025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421E1-D40B-4C07-853D-F00582CE7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98F668-7F86-446C-A3FE-08C7412D9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94A1-8843-44EF-BF75-A6C5053346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748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8FF5F4-9843-444B-A673-503A484B1A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0518A3-AD73-4058-8E9C-F7995E22E3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03ACC0-43D5-4979-B538-4D3C6881E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6B89F-ECFD-44C0-9B6F-BF5EA8C8D168}" type="datetimeFigureOut">
              <a:rPr lang="en-AU" smtClean="0"/>
              <a:t>21/03/2025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225CD4-338B-43E3-AB9F-6E86BE015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13201-0C63-4D50-8A34-2D9E10AED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94A1-8843-44EF-BF75-A6C5053346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3868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4F189-47E9-426B-A245-5B3DF0AA1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237F8-E96C-4B30-B84E-9C4928272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0D0FD2-341C-42A2-B56A-1CA06E85F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6B89F-ECFD-44C0-9B6F-BF5EA8C8D168}" type="datetimeFigureOut">
              <a:rPr lang="en-AU" smtClean="0"/>
              <a:t>21/03/2025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3CE8E-D688-45A3-83DC-47AA10C33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4F626-2DF9-4622-B811-6DE183764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94A1-8843-44EF-BF75-A6C5053346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1621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C6B6C-7E01-493E-AE0D-3CD23624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AB0D15-E013-4BC9-BDA5-10294E83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DB2AE-85B1-4939-A8AA-0E6CF0B34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6B89F-ECFD-44C0-9B6F-BF5EA8C8D168}" type="datetimeFigureOut">
              <a:rPr lang="en-AU" smtClean="0"/>
              <a:t>21/03/2025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213063-562C-427C-958E-AF3682E23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33CDE4-7983-4C8F-ABF0-BBF5E1BD7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94A1-8843-44EF-BF75-A6C5053346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089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4D610-3A33-46AC-A5DA-7B9B7EB11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201ED-B4EC-4844-9DD4-36E1824E71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0A661D-16A7-4080-98D6-F412587A3B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146C8F-C586-4BA1-8151-F7E4650B2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6B89F-ECFD-44C0-9B6F-BF5EA8C8D168}" type="datetimeFigureOut">
              <a:rPr lang="en-AU" smtClean="0"/>
              <a:t>21/03/2025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FAF0C8-1E42-42C8-B253-423B83335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2F1DF3-F15B-43AE-A349-CBC940B63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94A1-8843-44EF-BF75-A6C5053346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74416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35246-E9CE-45BA-ADA9-A4CB43432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E37A94-1428-44A2-9041-CA9BE0A91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FCB10D-1708-4D47-9D30-D42BBD4213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63260C-38BF-4ED5-9EE4-ECE425BFF7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0BF5D0-8325-4437-B374-A06C8497FC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11622D-4DED-4F7D-9D42-0ABBD0605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6B89F-ECFD-44C0-9B6F-BF5EA8C8D168}" type="datetimeFigureOut">
              <a:rPr lang="en-AU" smtClean="0"/>
              <a:t>21/03/2025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3C4264-21BD-4795-880C-825F274AF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13C3A1-3F80-4F4F-9267-639E57D08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94A1-8843-44EF-BF75-A6C5053346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9991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2C51E-78F4-4D6E-A990-6D989FBAB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48251E-7800-4B64-A20B-2D3AA0C73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6B89F-ECFD-44C0-9B6F-BF5EA8C8D168}" type="datetimeFigureOut">
              <a:rPr lang="en-AU" smtClean="0"/>
              <a:t>21/03/2025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97BC5F-9C23-421A-B7B9-0DD7998C7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B51A35-A945-4821-8BC8-7121E8534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94A1-8843-44EF-BF75-A6C5053346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71341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FFB226-C982-4AA6-8FBA-94B706920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6B89F-ECFD-44C0-9B6F-BF5EA8C8D168}" type="datetimeFigureOut">
              <a:rPr lang="en-AU" smtClean="0"/>
              <a:t>21/03/2025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6B5221-A93D-44CA-8303-C1090A0B3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B7241F-8C5D-4988-9309-D4A81FBAA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94A1-8843-44EF-BF75-A6C5053346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827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811E0-8BB7-424F-9CC0-AC63D3A24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31545-E980-47EB-B722-9C3717EA0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4F1F91-1B10-4994-BF0C-1E264BD541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B3A78B-A5F7-4334-9FF0-F99720724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6B89F-ECFD-44C0-9B6F-BF5EA8C8D168}" type="datetimeFigureOut">
              <a:rPr lang="en-AU" smtClean="0"/>
              <a:t>21/03/2025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B78828-9D7C-47B2-A158-DD40BBBD6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1470D9-5F90-459B-93B3-053DF89A7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94A1-8843-44EF-BF75-A6C5053346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7656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3962D-DEFD-4BA1-A9C0-346F2E03F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A9C2FA-6FEF-41D4-8541-7359F28807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B2C7A1-227C-4F3D-B85A-7876A7C828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6D8598-A13C-44B2-AC27-8B72062A1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6B89F-ECFD-44C0-9B6F-BF5EA8C8D168}" type="datetimeFigureOut">
              <a:rPr lang="en-AU" smtClean="0"/>
              <a:t>21/03/2025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1321E0-FD0C-44AF-96D7-CBE7D56EB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93F71B-2E51-47BF-975E-21A669DF2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94A1-8843-44EF-BF75-A6C5053346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72441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8FC4E0-0AA8-4416-9B72-03F4D018E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9F3F5C-B796-4362-AB3E-04183B8654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6A8E0D-CDBF-44CA-A790-99F4FD3946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6B89F-ECFD-44C0-9B6F-BF5EA8C8D168}" type="datetimeFigureOut">
              <a:rPr lang="en-AU" smtClean="0"/>
              <a:t>21/03/2025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1E149-F6A0-4777-BA2D-394465475E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99BC5-CB34-404F-9DC0-A4B35BF13F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994A1-8843-44EF-BF75-A6C5053346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69274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D677CA7-1724-4737-83E9-A66EF3F4E7A2}"/>
              </a:ext>
            </a:extLst>
          </p:cNvPr>
          <p:cNvSpPr txBox="1"/>
          <p:nvPr/>
        </p:nvSpPr>
        <p:spPr>
          <a:xfrm>
            <a:off x="2255781" y="255186"/>
            <a:ext cx="8465489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Bef>
                <a:spcPts val="1200"/>
              </a:spcBef>
            </a:pPr>
            <a:r>
              <a:rPr lang="en-AU" sz="20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Melbourne Bearbrass Probus – Management Committee Structure 2025/26 </a:t>
            </a:r>
            <a:r>
              <a:rPr lang="en-AU" sz="2000" b="1" i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411788-BD03-4F0A-86C7-A72FC347E01B}"/>
              </a:ext>
            </a:extLst>
          </p:cNvPr>
          <p:cNvSpPr txBox="1"/>
          <p:nvPr/>
        </p:nvSpPr>
        <p:spPr>
          <a:xfrm>
            <a:off x="4917526" y="1007352"/>
            <a:ext cx="1895061" cy="64633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dirty="0"/>
              <a:t>President</a:t>
            </a:r>
          </a:p>
          <a:p>
            <a:pPr algn="ctr"/>
            <a:r>
              <a:rPr lang="en-AU" sz="1600" i="1" dirty="0"/>
              <a:t>Colleen Hanan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9F8F7B-238E-483A-9A1A-77E10A244E28}"/>
              </a:ext>
            </a:extLst>
          </p:cNvPr>
          <p:cNvSpPr txBox="1"/>
          <p:nvPr/>
        </p:nvSpPr>
        <p:spPr>
          <a:xfrm>
            <a:off x="6677737" y="2126743"/>
            <a:ext cx="1895061" cy="64633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dirty="0"/>
              <a:t>Vice President</a:t>
            </a:r>
          </a:p>
          <a:p>
            <a:pPr algn="ctr"/>
            <a:r>
              <a:rPr lang="en-AU" sz="1600" i="1" dirty="0"/>
              <a:t>Spike Sparkes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2523A1-23E2-430C-93FA-5AD8A2862A05}"/>
              </a:ext>
            </a:extLst>
          </p:cNvPr>
          <p:cNvSpPr txBox="1"/>
          <p:nvPr/>
        </p:nvSpPr>
        <p:spPr>
          <a:xfrm>
            <a:off x="407862" y="2126744"/>
            <a:ext cx="1895061" cy="64633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dirty="0"/>
              <a:t>Secretary</a:t>
            </a:r>
          </a:p>
          <a:p>
            <a:pPr algn="ctr"/>
            <a:r>
              <a:rPr lang="en-AU" sz="1600" i="1" dirty="0"/>
              <a:t>Mel Gray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5601519-8131-40A2-A55A-C39864AACC25}"/>
              </a:ext>
            </a:extLst>
          </p:cNvPr>
          <p:cNvSpPr txBox="1"/>
          <p:nvPr/>
        </p:nvSpPr>
        <p:spPr>
          <a:xfrm>
            <a:off x="3004884" y="2148775"/>
            <a:ext cx="1895061" cy="64633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dirty="0"/>
              <a:t>Treasurer</a:t>
            </a:r>
          </a:p>
          <a:p>
            <a:pPr algn="ctr"/>
            <a:r>
              <a:rPr lang="en-AU" sz="1600" i="1" dirty="0"/>
              <a:t>Jules Thompson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B8C3AAD-6BE6-4309-A8CC-793B13D60699}"/>
              </a:ext>
            </a:extLst>
          </p:cNvPr>
          <p:cNvSpPr txBox="1"/>
          <p:nvPr/>
        </p:nvSpPr>
        <p:spPr>
          <a:xfrm>
            <a:off x="2546885" y="5473279"/>
            <a:ext cx="2849518" cy="89255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dirty="0"/>
              <a:t>Publicity/Speakers Officer</a:t>
            </a:r>
          </a:p>
          <a:p>
            <a:pPr algn="ctr"/>
            <a:r>
              <a:rPr lang="en-AU" sz="1600" i="1" dirty="0"/>
              <a:t>Tony Thomas</a:t>
            </a:r>
            <a:endParaRPr lang="en-AU" sz="1600" dirty="0"/>
          </a:p>
          <a:p>
            <a:pPr algn="ctr"/>
            <a:r>
              <a:rPr lang="en-AU" sz="1400" dirty="0"/>
              <a:t>(non - committee position</a:t>
            </a:r>
            <a:r>
              <a:rPr lang="en-AU" sz="1600" dirty="0"/>
              <a:t>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0326840-0955-4910-98CC-1D01D85BD241}"/>
              </a:ext>
            </a:extLst>
          </p:cNvPr>
          <p:cNvSpPr txBox="1"/>
          <p:nvPr/>
        </p:nvSpPr>
        <p:spPr>
          <a:xfrm>
            <a:off x="6510544" y="4163490"/>
            <a:ext cx="1895061" cy="64633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dirty="0"/>
              <a:t>Welfare Officer</a:t>
            </a:r>
          </a:p>
          <a:p>
            <a:pPr algn="ctr"/>
            <a:r>
              <a:rPr lang="en-AU" sz="1600" i="1" dirty="0"/>
              <a:t>Cheryl Markham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5AEB791-8252-4F5A-9DF4-5BF292EF3CBD}"/>
              </a:ext>
            </a:extLst>
          </p:cNvPr>
          <p:cNvSpPr txBox="1"/>
          <p:nvPr/>
        </p:nvSpPr>
        <p:spPr>
          <a:xfrm>
            <a:off x="8070112" y="5473845"/>
            <a:ext cx="2264207" cy="861774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dirty="0"/>
              <a:t>Website Officer</a:t>
            </a:r>
          </a:p>
          <a:p>
            <a:pPr algn="ctr"/>
            <a:r>
              <a:rPr lang="en-AU" sz="1600" i="1" dirty="0"/>
              <a:t>Mel Gray</a:t>
            </a:r>
          </a:p>
          <a:p>
            <a:pPr algn="ctr"/>
            <a:r>
              <a:rPr lang="en-AU" sz="1400" dirty="0"/>
              <a:t>(non - committee position)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C4F9B1E-8AAA-4454-9FA6-88B0D6AD7CF8}"/>
              </a:ext>
            </a:extLst>
          </p:cNvPr>
          <p:cNvSpPr txBox="1"/>
          <p:nvPr/>
        </p:nvSpPr>
        <p:spPr>
          <a:xfrm>
            <a:off x="437597" y="4131147"/>
            <a:ext cx="1818184" cy="95410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dirty="0"/>
              <a:t>Membership Officer </a:t>
            </a:r>
          </a:p>
          <a:p>
            <a:pPr algn="ctr"/>
            <a:r>
              <a:rPr lang="en-AU" sz="1600" i="1" dirty="0"/>
              <a:t>Bill Attard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1A81276-58E1-446D-A3FA-2F3E64EC736E}"/>
              </a:ext>
            </a:extLst>
          </p:cNvPr>
          <p:cNvSpPr txBox="1"/>
          <p:nvPr/>
        </p:nvSpPr>
        <p:spPr>
          <a:xfrm>
            <a:off x="9960140" y="4065956"/>
            <a:ext cx="1895061" cy="64633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dirty="0"/>
              <a:t>Events Officer</a:t>
            </a:r>
          </a:p>
          <a:p>
            <a:pPr algn="ctr"/>
            <a:r>
              <a:rPr lang="en-AU" sz="1600" i="1" dirty="0"/>
              <a:t>Jill de Araugo</a:t>
            </a:r>
          </a:p>
        </p:txBody>
      </p:sp>
      <p:cxnSp>
        <p:nvCxnSpPr>
          <p:cNvPr id="3" name="Connector: Elbow 2">
            <a:extLst>
              <a:ext uri="{FF2B5EF4-FFF2-40B4-BE49-F238E27FC236}">
                <a16:creationId xmlns:a16="http://schemas.microsoft.com/office/drawing/2014/main" id="{2606CC23-F4D5-ADFE-DBE1-94332DD57A23}"/>
              </a:ext>
            </a:extLst>
          </p:cNvPr>
          <p:cNvCxnSpPr>
            <a:cxnSpLocks/>
          </p:cNvCxnSpPr>
          <p:nvPr/>
        </p:nvCxnSpPr>
        <p:spPr>
          <a:xfrm rot="10800000" flipV="1">
            <a:off x="1311927" y="1307280"/>
            <a:ext cx="3694181" cy="81946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B18535C3-47F6-C93C-A873-53A5C3940E5B}"/>
              </a:ext>
            </a:extLst>
          </p:cNvPr>
          <p:cNvCxnSpPr>
            <a:cxnSpLocks/>
            <a:endCxn id="8" idx="0"/>
          </p:cNvCxnSpPr>
          <p:nvPr/>
        </p:nvCxnSpPr>
        <p:spPr>
          <a:xfrm rot="16200000" flipH="1">
            <a:off x="7223510" y="1724984"/>
            <a:ext cx="802205" cy="131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F137728-9A9D-781F-A68D-086B92A09199}"/>
              </a:ext>
            </a:extLst>
          </p:cNvPr>
          <p:cNvCxnSpPr>
            <a:cxnSpLocks/>
          </p:cNvCxnSpPr>
          <p:nvPr/>
        </p:nvCxnSpPr>
        <p:spPr>
          <a:xfrm flipH="1">
            <a:off x="9182872" y="3505104"/>
            <a:ext cx="19343" cy="19594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4C91A0F9-78CA-781E-3D6A-5F17298F0FAB}"/>
              </a:ext>
            </a:extLst>
          </p:cNvPr>
          <p:cNvCxnSpPr>
            <a:cxnSpLocks/>
          </p:cNvCxnSpPr>
          <p:nvPr/>
        </p:nvCxnSpPr>
        <p:spPr>
          <a:xfrm rot="5400000">
            <a:off x="2723417" y="4486653"/>
            <a:ext cx="1963101" cy="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FC042F7-E9A8-D1AF-6D47-51D0D7CBC596}"/>
              </a:ext>
            </a:extLst>
          </p:cNvPr>
          <p:cNvCxnSpPr>
            <a:cxnSpLocks/>
          </p:cNvCxnSpPr>
          <p:nvPr/>
        </p:nvCxnSpPr>
        <p:spPr>
          <a:xfrm>
            <a:off x="8968568" y="1330518"/>
            <a:ext cx="0" cy="22016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31BC3B74-FF81-838F-CACC-327B2F996FC0}"/>
              </a:ext>
            </a:extLst>
          </p:cNvPr>
          <p:cNvCxnSpPr>
            <a:cxnSpLocks/>
          </p:cNvCxnSpPr>
          <p:nvPr/>
        </p:nvCxnSpPr>
        <p:spPr>
          <a:xfrm>
            <a:off x="2537673" y="1341773"/>
            <a:ext cx="0" cy="2207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108F08D6-3B42-F81A-0F9B-0590CA2931B1}"/>
              </a:ext>
            </a:extLst>
          </p:cNvPr>
          <p:cNvSpPr txBox="1"/>
          <p:nvPr/>
        </p:nvSpPr>
        <p:spPr>
          <a:xfrm>
            <a:off x="9810447" y="2159115"/>
            <a:ext cx="1895058" cy="64633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dirty="0"/>
              <a:t>IPP</a:t>
            </a:r>
          </a:p>
          <a:p>
            <a:pPr algn="ctr"/>
            <a:r>
              <a:rPr lang="en-AU" sz="1600" i="1" dirty="0"/>
              <a:t>Shane Mason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C89968B-3DCB-C5FE-D711-4CB9ABCDDA3B}"/>
              </a:ext>
            </a:extLst>
          </p:cNvPr>
          <p:cNvCxnSpPr>
            <a:cxnSpLocks/>
          </p:cNvCxnSpPr>
          <p:nvPr/>
        </p:nvCxnSpPr>
        <p:spPr>
          <a:xfrm>
            <a:off x="5182710" y="3519932"/>
            <a:ext cx="0" cy="648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EC3543DE-8974-2352-3E65-E560DE63638B}"/>
              </a:ext>
            </a:extLst>
          </p:cNvPr>
          <p:cNvSpPr txBox="1"/>
          <p:nvPr/>
        </p:nvSpPr>
        <p:spPr>
          <a:xfrm>
            <a:off x="3980792" y="4174670"/>
            <a:ext cx="1895061" cy="64633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dirty="0"/>
              <a:t>Assistant Sec.</a:t>
            </a:r>
          </a:p>
          <a:p>
            <a:pPr algn="ctr"/>
            <a:r>
              <a:rPr lang="en-AU" sz="1600" i="1" dirty="0"/>
              <a:t>Kerry Franklin</a:t>
            </a:r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94D182FB-AE8D-8043-27E6-8B438EAED0D3}"/>
              </a:ext>
            </a:extLst>
          </p:cNvPr>
          <p:cNvCxnSpPr>
            <a:cxnSpLocks/>
          </p:cNvCxnSpPr>
          <p:nvPr/>
        </p:nvCxnSpPr>
        <p:spPr>
          <a:xfrm>
            <a:off x="1311927" y="3549772"/>
            <a:ext cx="0" cy="6019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1C727BFC-B0F2-4EF1-81D5-017301A830DF}"/>
              </a:ext>
            </a:extLst>
          </p:cNvPr>
          <p:cNvCxnSpPr>
            <a:cxnSpLocks/>
          </p:cNvCxnSpPr>
          <p:nvPr/>
        </p:nvCxnSpPr>
        <p:spPr>
          <a:xfrm>
            <a:off x="10960783" y="3508308"/>
            <a:ext cx="1" cy="577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72570766-AFDB-D14D-94DB-9BEEC8704DC7}"/>
              </a:ext>
            </a:extLst>
          </p:cNvPr>
          <p:cNvCxnSpPr/>
          <p:nvPr/>
        </p:nvCxnSpPr>
        <p:spPr>
          <a:xfrm flipV="1">
            <a:off x="1311927" y="3495708"/>
            <a:ext cx="9668991" cy="54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5A41BCFE-8A90-A712-7ADB-928A18756C00}"/>
              </a:ext>
            </a:extLst>
          </p:cNvPr>
          <p:cNvCxnSpPr>
            <a:cxnSpLocks/>
            <a:stCxn id="7" idx="3"/>
          </p:cNvCxnSpPr>
          <p:nvPr/>
        </p:nvCxnSpPr>
        <p:spPr>
          <a:xfrm flipV="1">
            <a:off x="6812587" y="1304698"/>
            <a:ext cx="1712189" cy="258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20AB6943-9231-5416-2480-A2868CBD4230}"/>
              </a:ext>
            </a:extLst>
          </p:cNvPr>
          <p:cNvCxnSpPr>
            <a:cxnSpLocks/>
          </p:cNvCxnSpPr>
          <p:nvPr/>
        </p:nvCxnSpPr>
        <p:spPr>
          <a:xfrm flipH="1">
            <a:off x="7528422" y="3525026"/>
            <a:ext cx="23498" cy="6638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943B6AA-CC05-87F9-731D-C6F392E5CD76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3952415" y="1319208"/>
            <a:ext cx="0" cy="8295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CB219EE-4173-0528-C2FB-8F1C7F22FFF2}"/>
              </a:ext>
            </a:extLst>
          </p:cNvPr>
          <p:cNvCxnSpPr/>
          <p:nvPr/>
        </p:nvCxnSpPr>
        <p:spPr>
          <a:xfrm>
            <a:off x="8070112" y="1304698"/>
            <a:ext cx="28375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DA5893E5-5A7E-BFE6-2ABA-1426313D95E5}"/>
              </a:ext>
            </a:extLst>
          </p:cNvPr>
          <p:cNvCxnSpPr>
            <a:cxnSpLocks/>
          </p:cNvCxnSpPr>
          <p:nvPr/>
        </p:nvCxnSpPr>
        <p:spPr>
          <a:xfrm>
            <a:off x="10907670" y="1304698"/>
            <a:ext cx="0" cy="8220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57302404-1E60-D81F-EF7B-7445B3BF13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748" y="141733"/>
            <a:ext cx="1019175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660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65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 Gray</dc:creator>
  <cp:lastModifiedBy>Kerry Franklin</cp:lastModifiedBy>
  <cp:revision>21</cp:revision>
  <cp:lastPrinted>2025-03-15T07:26:44Z</cp:lastPrinted>
  <dcterms:created xsi:type="dcterms:W3CDTF">2021-04-02T01:27:10Z</dcterms:created>
  <dcterms:modified xsi:type="dcterms:W3CDTF">2025-03-21T06:49:52Z</dcterms:modified>
</cp:coreProperties>
</file>