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notesMasterIdLst>
    <p:notesMasterId r:id="rId8"/>
  </p:notesMasterIdLst>
  <p:sldIdLst>
    <p:sldId id="1439" r:id="rId2"/>
    <p:sldId id="1440" r:id="rId3"/>
    <p:sldId id="1441" r:id="rId4"/>
    <p:sldId id="1442" r:id="rId5"/>
    <p:sldId id="1443" r:id="rId6"/>
    <p:sldId id="1444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DAA"/>
    <a:srgbClr val="000000"/>
    <a:srgbClr val="01B4E7"/>
    <a:srgbClr val="00B0F0"/>
    <a:srgbClr val="0067C8"/>
    <a:srgbClr val="0E68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12" autoAdjust="0"/>
    <p:restoredTop sz="86062" autoAdjust="0"/>
  </p:normalViewPr>
  <p:slideViewPr>
    <p:cSldViewPr snapToGrid="0">
      <p:cViewPr varScale="1">
        <p:scale>
          <a:sx n="96" d="100"/>
          <a:sy n="96" d="100"/>
        </p:scale>
        <p:origin x="696" y="16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4AE00-5592-4E52-AC46-AE22F3E4E0E3}" type="datetimeFigureOut">
              <a:rPr lang="en-US" smtClean="0"/>
              <a:t>7/5/26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EA8924-5DD8-4F09-9C4C-495CBF8EF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640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>
          <a:extLst>
            <a:ext uri="{FF2B5EF4-FFF2-40B4-BE49-F238E27FC236}">
              <a16:creationId xmlns:a16="http://schemas.microsoft.com/office/drawing/2014/main" id="{CCA21CA8-4F81-2D2F-4B96-CF1CF7A648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9:notes">
            <a:extLst>
              <a:ext uri="{FF2B5EF4-FFF2-40B4-BE49-F238E27FC236}">
                <a16:creationId xmlns:a16="http://schemas.microsoft.com/office/drawing/2014/main" id="{C193FC66-15E3-67D8-3364-7335D75A566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3" name="Google Shape;203;p9:notes">
            <a:extLst>
              <a:ext uri="{FF2B5EF4-FFF2-40B4-BE49-F238E27FC236}">
                <a16:creationId xmlns:a16="http://schemas.microsoft.com/office/drawing/2014/main" id="{65D9EB13-E5BA-12DF-4B4E-4EBF8C30FE6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878664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>
          <a:extLst>
            <a:ext uri="{FF2B5EF4-FFF2-40B4-BE49-F238E27FC236}">
              <a16:creationId xmlns:a16="http://schemas.microsoft.com/office/drawing/2014/main" id="{69A86AEB-41C6-89EF-C580-B9F949B9F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9:notes">
            <a:extLst>
              <a:ext uri="{FF2B5EF4-FFF2-40B4-BE49-F238E27FC236}">
                <a16:creationId xmlns:a16="http://schemas.microsoft.com/office/drawing/2014/main" id="{F61BAA98-3D0F-2FE2-714C-F26B2A9BF1F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3" name="Google Shape;203;p9:notes">
            <a:extLst>
              <a:ext uri="{FF2B5EF4-FFF2-40B4-BE49-F238E27FC236}">
                <a16:creationId xmlns:a16="http://schemas.microsoft.com/office/drawing/2014/main" id="{7C6398F3-15C8-3DB7-FA85-0198C36A1B7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606913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>
          <a:extLst>
            <a:ext uri="{FF2B5EF4-FFF2-40B4-BE49-F238E27FC236}">
              <a16:creationId xmlns:a16="http://schemas.microsoft.com/office/drawing/2014/main" id="{7A3297ED-F5CB-A434-CF2F-7A2C78087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9:notes">
            <a:extLst>
              <a:ext uri="{FF2B5EF4-FFF2-40B4-BE49-F238E27FC236}">
                <a16:creationId xmlns:a16="http://schemas.microsoft.com/office/drawing/2014/main" id="{D4FB2D92-E13A-F7F3-D153-DAE68A84C4F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3" name="Google Shape;203;p9:notes">
            <a:extLst>
              <a:ext uri="{FF2B5EF4-FFF2-40B4-BE49-F238E27FC236}">
                <a16:creationId xmlns:a16="http://schemas.microsoft.com/office/drawing/2014/main" id="{C031EA14-8376-028B-F226-58082565774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221917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>
          <a:extLst>
            <a:ext uri="{FF2B5EF4-FFF2-40B4-BE49-F238E27FC236}">
              <a16:creationId xmlns:a16="http://schemas.microsoft.com/office/drawing/2014/main" id="{80CBF621-9274-AC70-382B-0A93956CF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9:notes">
            <a:extLst>
              <a:ext uri="{FF2B5EF4-FFF2-40B4-BE49-F238E27FC236}">
                <a16:creationId xmlns:a16="http://schemas.microsoft.com/office/drawing/2014/main" id="{71288DE8-476D-F001-6505-0034D4BBD0C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3" name="Google Shape;203;p9:notes">
            <a:extLst>
              <a:ext uri="{FF2B5EF4-FFF2-40B4-BE49-F238E27FC236}">
                <a16:creationId xmlns:a16="http://schemas.microsoft.com/office/drawing/2014/main" id="{6BBBC52F-232E-F5BD-3834-83CBD08A0B4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205041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>
          <a:extLst>
            <a:ext uri="{FF2B5EF4-FFF2-40B4-BE49-F238E27FC236}">
              <a16:creationId xmlns:a16="http://schemas.microsoft.com/office/drawing/2014/main" id="{430B55F0-6EE2-FC1B-980E-EEB9775279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9:notes">
            <a:extLst>
              <a:ext uri="{FF2B5EF4-FFF2-40B4-BE49-F238E27FC236}">
                <a16:creationId xmlns:a16="http://schemas.microsoft.com/office/drawing/2014/main" id="{2F6542ED-2FC7-4FCE-1F9F-C63A4CF2C4E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3" name="Google Shape;203;p9:notes">
            <a:extLst>
              <a:ext uri="{FF2B5EF4-FFF2-40B4-BE49-F238E27FC236}">
                <a16:creationId xmlns:a16="http://schemas.microsoft.com/office/drawing/2014/main" id="{766A30EA-1EA1-0863-7A9E-0653B76C956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297523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>
          <a:extLst>
            <a:ext uri="{FF2B5EF4-FFF2-40B4-BE49-F238E27FC236}">
              <a16:creationId xmlns:a16="http://schemas.microsoft.com/office/drawing/2014/main" id="{ED6C5DE6-6563-FBC3-294F-FA1887165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9:notes">
            <a:extLst>
              <a:ext uri="{FF2B5EF4-FFF2-40B4-BE49-F238E27FC236}">
                <a16:creationId xmlns:a16="http://schemas.microsoft.com/office/drawing/2014/main" id="{D368A0AE-25CD-501C-D6C9-E3FDA58CAFB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3" name="Google Shape;203;p9:notes">
            <a:extLst>
              <a:ext uri="{FF2B5EF4-FFF2-40B4-BE49-F238E27FC236}">
                <a16:creationId xmlns:a16="http://schemas.microsoft.com/office/drawing/2014/main" id="{BFFC208A-786E-A71B-0081-7F20592E632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25485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Title and Content" type="tx">
  <p:cSld name="13_Title and Content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5"/>
          <p:cNvGrpSpPr/>
          <p:nvPr/>
        </p:nvGrpSpPr>
        <p:grpSpPr>
          <a:xfrm>
            <a:off x="7618870" y="6984916"/>
            <a:ext cx="3923333" cy="964739"/>
            <a:chOff x="2485763" y="0"/>
            <a:chExt cx="7846664" cy="1929476"/>
          </a:xfrm>
        </p:grpSpPr>
        <p:grpSp>
          <p:nvGrpSpPr>
            <p:cNvPr id="11" name="Google Shape;11;p25"/>
            <p:cNvGrpSpPr/>
            <p:nvPr/>
          </p:nvGrpSpPr>
          <p:grpSpPr>
            <a:xfrm>
              <a:off x="2564892" y="0"/>
              <a:ext cx="7767535" cy="1929476"/>
              <a:chOff x="-1" y="0"/>
              <a:chExt cx="7767534" cy="1929475"/>
            </a:xfrm>
          </p:grpSpPr>
          <p:grpSp>
            <p:nvGrpSpPr>
              <p:cNvPr id="12" name="Google Shape;12;p25"/>
              <p:cNvGrpSpPr/>
              <p:nvPr/>
            </p:nvGrpSpPr>
            <p:grpSpPr>
              <a:xfrm>
                <a:off x="-1" y="0"/>
                <a:ext cx="2163204" cy="1270001"/>
                <a:chOff x="0" y="0"/>
                <a:chExt cx="2163202" cy="1270000"/>
              </a:xfrm>
            </p:grpSpPr>
            <p:sp>
              <p:nvSpPr>
                <p:cNvPr id="13" name="Google Shape;13;p25"/>
                <p:cNvSpPr/>
                <p:nvPr/>
              </p:nvSpPr>
              <p:spPr>
                <a:xfrm>
                  <a:off x="0" y="0"/>
                  <a:ext cx="1786404" cy="404500"/>
                </a:xfrm>
                <a:prstGeom prst="rect">
                  <a:avLst/>
                </a:prstGeom>
                <a:solidFill>
                  <a:srgbClr val="17458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ts val="1050"/>
                    <a:buFont typeface="Arial"/>
                    <a:buNone/>
                  </a:pPr>
                  <a:endParaRPr sz="525" b="0" i="0" u="none" strike="noStrike" cap="none" dirty="0">
                    <a:solidFill>
                      <a:srgbClr val="5E5E5E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endParaRPr>
                </a:p>
              </p:txBody>
            </p:sp>
            <p:cxnSp>
              <p:nvCxnSpPr>
                <p:cNvPr id="14" name="Google Shape;14;p25"/>
                <p:cNvCxnSpPr/>
                <p:nvPr/>
              </p:nvCxnSpPr>
              <p:spPr>
                <a:xfrm>
                  <a:off x="893201" y="0"/>
                  <a:ext cx="1270001" cy="1270000"/>
                </a:xfrm>
                <a:prstGeom prst="straightConnector1">
                  <a:avLst/>
                </a:prstGeom>
                <a:noFill/>
                <a:ln>
                  <a:noFill/>
                </a:ln>
              </p:spPr>
            </p:cxnSp>
          </p:grpSp>
          <p:grpSp>
            <p:nvGrpSpPr>
              <p:cNvPr id="15" name="Google Shape;15;p25"/>
              <p:cNvGrpSpPr/>
              <p:nvPr/>
            </p:nvGrpSpPr>
            <p:grpSpPr>
              <a:xfrm>
                <a:off x="1868109" y="0"/>
                <a:ext cx="2163204" cy="1472251"/>
                <a:chOff x="0" y="0"/>
                <a:chExt cx="2163202" cy="1472250"/>
              </a:xfrm>
            </p:grpSpPr>
            <p:sp>
              <p:nvSpPr>
                <p:cNvPr id="16" name="Google Shape;16;p25"/>
                <p:cNvSpPr/>
                <p:nvPr/>
              </p:nvSpPr>
              <p:spPr>
                <a:xfrm>
                  <a:off x="0" y="0"/>
                  <a:ext cx="1786404" cy="404500"/>
                </a:xfrm>
                <a:prstGeom prst="rect">
                  <a:avLst/>
                </a:prstGeom>
                <a:solidFill>
                  <a:srgbClr val="005DA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ts val="2700"/>
                    <a:buFont typeface="Arial"/>
                    <a:buNone/>
                  </a:pPr>
                  <a:endParaRPr sz="1350" b="0" i="0" u="none" strike="noStrike" cap="none" dirty="0">
                    <a:solidFill>
                      <a:srgbClr val="5E5E5E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endParaRPr>
                </a:p>
              </p:txBody>
            </p:sp>
            <p:cxnSp>
              <p:nvCxnSpPr>
                <p:cNvPr id="17" name="Google Shape;17;p25"/>
                <p:cNvCxnSpPr/>
                <p:nvPr/>
              </p:nvCxnSpPr>
              <p:spPr>
                <a:xfrm>
                  <a:off x="893201" y="202249"/>
                  <a:ext cx="1270001" cy="1270001"/>
                </a:xfrm>
                <a:prstGeom prst="straightConnector1">
                  <a:avLst/>
                </a:prstGeom>
                <a:noFill/>
                <a:ln>
                  <a:noFill/>
                </a:ln>
              </p:spPr>
            </p:cxnSp>
          </p:grpSp>
          <p:grpSp>
            <p:nvGrpSpPr>
              <p:cNvPr id="18" name="Google Shape;18;p25"/>
              <p:cNvGrpSpPr/>
              <p:nvPr/>
            </p:nvGrpSpPr>
            <p:grpSpPr>
              <a:xfrm>
                <a:off x="3736219" y="0"/>
                <a:ext cx="2163204" cy="1472251"/>
                <a:chOff x="0" y="0"/>
                <a:chExt cx="2163202" cy="1472250"/>
              </a:xfrm>
            </p:grpSpPr>
            <p:sp>
              <p:nvSpPr>
                <p:cNvPr id="19" name="Google Shape;19;p25"/>
                <p:cNvSpPr/>
                <p:nvPr/>
              </p:nvSpPr>
              <p:spPr>
                <a:xfrm>
                  <a:off x="0" y="0"/>
                  <a:ext cx="1786404" cy="404500"/>
                </a:xfrm>
                <a:prstGeom prst="rect">
                  <a:avLst/>
                </a:prstGeom>
                <a:solidFill>
                  <a:srgbClr val="01B4E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ts val="2700"/>
                    <a:buFont typeface="Arial"/>
                    <a:buNone/>
                  </a:pPr>
                  <a:endParaRPr sz="1350" b="0" i="0" u="none" strike="noStrike" cap="none" dirty="0">
                    <a:solidFill>
                      <a:srgbClr val="5E5E5E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endParaRPr>
                </a:p>
              </p:txBody>
            </p:sp>
            <p:cxnSp>
              <p:nvCxnSpPr>
                <p:cNvPr id="20" name="Google Shape;20;p25"/>
                <p:cNvCxnSpPr/>
                <p:nvPr/>
              </p:nvCxnSpPr>
              <p:spPr>
                <a:xfrm>
                  <a:off x="893201" y="202249"/>
                  <a:ext cx="1270001" cy="1270001"/>
                </a:xfrm>
                <a:prstGeom prst="straightConnector1">
                  <a:avLst/>
                </a:prstGeom>
                <a:noFill/>
                <a:ln>
                  <a:noFill/>
                </a:ln>
              </p:spPr>
            </p:cxnSp>
          </p:grpSp>
          <p:grpSp>
            <p:nvGrpSpPr>
              <p:cNvPr id="21" name="Google Shape;21;p25"/>
              <p:cNvGrpSpPr/>
              <p:nvPr/>
            </p:nvGrpSpPr>
            <p:grpSpPr>
              <a:xfrm>
                <a:off x="3736219" y="457223"/>
                <a:ext cx="2163204" cy="1472252"/>
                <a:chOff x="0" y="0"/>
                <a:chExt cx="2163202" cy="1472250"/>
              </a:xfrm>
            </p:grpSpPr>
            <p:sp>
              <p:nvSpPr>
                <p:cNvPr id="22" name="Google Shape;22;p25"/>
                <p:cNvSpPr/>
                <p:nvPr/>
              </p:nvSpPr>
              <p:spPr>
                <a:xfrm>
                  <a:off x="0" y="0"/>
                  <a:ext cx="1786404" cy="404500"/>
                </a:xfrm>
                <a:prstGeom prst="rect">
                  <a:avLst/>
                </a:prstGeom>
                <a:solidFill>
                  <a:srgbClr val="87217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ts val="2700"/>
                    <a:buFont typeface="Arial"/>
                    <a:buNone/>
                  </a:pPr>
                  <a:endParaRPr sz="1350" b="0" i="0" u="none" strike="noStrike" cap="none" dirty="0">
                    <a:solidFill>
                      <a:srgbClr val="5E5E5E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endParaRPr>
                </a:p>
              </p:txBody>
            </p:sp>
            <p:cxnSp>
              <p:nvCxnSpPr>
                <p:cNvPr id="23" name="Google Shape;23;p25"/>
                <p:cNvCxnSpPr/>
                <p:nvPr/>
              </p:nvCxnSpPr>
              <p:spPr>
                <a:xfrm>
                  <a:off x="893201" y="202249"/>
                  <a:ext cx="1270001" cy="1270001"/>
                </a:xfrm>
                <a:prstGeom prst="straightConnector1">
                  <a:avLst/>
                </a:prstGeom>
                <a:noFill/>
                <a:ln>
                  <a:noFill/>
                </a:ln>
              </p:spPr>
            </p:cxnSp>
          </p:grpSp>
          <p:grpSp>
            <p:nvGrpSpPr>
              <p:cNvPr id="24" name="Google Shape;24;p25"/>
              <p:cNvGrpSpPr/>
              <p:nvPr/>
            </p:nvGrpSpPr>
            <p:grpSpPr>
              <a:xfrm>
                <a:off x="5604329" y="457223"/>
                <a:ext cx="2163204" cy="1472252"/>
                <a:chOff x="0" y="0"/>
                <a:chExt cx="2163202" cy="1472250"/>
              </a:xfrm>
            </p:grpSpPr>
            <p:sp>
              <p:nvSpPr>
                <p:cNvPr id="25" name="Google Shape;25;p25"/>
                <p:cNvSpPr/>
                <p:nvPr/>
              </p:nvSpPr>
              <p:spPr>
                <a:xfrm>
                  <a:off x="0" y="0"/>
                  <a:ext cx="1786404" cy="404500"/>
                </a:xfrm>
                <a:prstGeom prst="rect">
                  <a:avLst/>
                </a:prstGeom>
                <a:solidFill>
                  <a:srgbClr val="FF76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ts val="2700"/>
                    <a:buFont typeface="Arial"/>
                    <a:buNone/>
                  </a:pPr>
                  <a:endParaRPr sz="1350" b="0" i="0" u="none" strike="noStrike" cap="none" dirty="0">
                    <a:solidFill>
                      <a:srgbClr val="5E5E5E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endParaRPr>
                </a:p>
              </p:txBody>
            </p:sp>
            <p:cxnSp>
              <p:nvCxnSpPr>
                <p:cNvPr id="26" name="Google Shape;26;p25"/>
                <p:cNvCxnSpPr/>
                <p:nvPr/>
              </p:nvCxnSpPr>
              <p:spPr>
                <a:xfrm>
                  <a:off x="893201" y="202249"/>
                  <a:ext cx="1270001" cy="1270001"/>
                </a:xfrm>
                <a:prstGeom prst="straightConnector1">
                  <a:avLst/>
                </a:prstGeom>
                <a:noFill/>
                <a:ln>
                  <a:noFill/>
                </a:ln>
              </p:spPr>
            </p:cxnSp>
          </p:grpSp>
          <p:grpSp>
            <p:nvGrpSpPr>
              <p:cNvPr id="27" name="Google Shape;27;p25"/>
              <p:cNvGrpSpPr/>
              <p:nvPr/>
            </p:nvGrpSpPr>
            <p:grpSpPr>
              <a:xfrm>
                <a:off x="5604329" y="0"/>
                <a:ext cx="2163204" cy="1472251"/>
                <a:chOff x="0" y="0"/>
                <a:chExt cx="2163202" cy="1472250"/>
              </a:xfrm>
            </p:grpSpPr>
            <p:sp>
              <p:nvSpPr>
                <p:cNvPr id="28" name="Google Shape;28;p25"/>
                <p:cNvSpPr/>
                <p:nvPr/>
              </p:nvSpPr>
              <p:spPr>
                <a:xfrm>
                  <a:off x="0" y="0"/>
                  <a:ext cx="1786404" cy="404500"/>
                </a:xfrm>
                <a:prstGeom prst="rect">
                  <a:avLst/>
                </a:prstGeom>
                <a:solidFill>
                  <a:srgbClr val="F7A81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ts val="2700"/>
                    <a:buFont typeface="Arial"/>
                    <a:buNone/>
                  </a:pPr>
                  <a:endParaRPr sz="1350" b="0" i="0" u="none" strike="noStrike" cap="none" dirty="0">
                    <a:solidFill>
                      <a:srgbClr val="5E5E5E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endParaRPr>
                </a:p>
              </p:txBody>
            </p:sp>
            <p:cxnSp>
              <p:nvCxnSpPr>
                <p:cNvPr id="29" name="Google Shape;29;p25"/>
                <p:cNvCxnSpPr/>
                <p:nvPr/>
              </p:nvCxnSpPr>
              <p:spPr>
                <a:xfrm>
                  <a:off x="893201" y="202249"/>
                  <a:ext cx="1270001" cy="1270001"/>
                </a:xfrm>
                <a:prstGeom prst="straightConnector1">
                  <a:avLst/>
                </a:prstGeom>
                <a:noFill/>
                <a:ln>
                  <a:noFill/>
                </a:ln>
              </p:spPr>
            </p:cxnSp>
          </p:grpSp>
          <p:grpSp>
            <p:nvGrpSpPr>
              <p:cNvPr id="30" name="Google Shape;30;p25"/>
              <p:cNvGrpSpPr/>
              <p:nvPr/>
            </p:nvGrpSpPr>
            <p:grpSpPr>
              <a:xfrm>
                <a:off x="-1" y="457223"/>
                <a:ext cx="2163204" cy="1472252"/>
                <a:chOff x="0" y="0"/>
                <a:chExt cx="2163202" cy="1472250"/>
              </a:xfrm>
            </p:grpSpPr>
            <p:sp>
              <p:nvSpPr>
                <p:cNvPr id="31" name="Google Shape;31;p25"/>
                <p:cNvSpPr/>
                <p:nvPr/>
              </p:nvSpPr>
              <p:spPr>
                <a:xfrm>
                  <a:off x="0" y="0"/>
                  <a:ext cx="1786404" cy="404500"/>
                </a:xfrm>
                <a:prstGeom prst="rect">
                  <a:avLst/>
                </a:prstGeom>
                <a:solidFill>
                  <a:srgbClr val="D91B5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ts val="2700"/>
                    <a:buFont typeface="Arial"/>
                    <a:buNone/>
                  </a:pPr>
                  <a:endParaRPr sz="1350" b="0" i="0" u="none" strike="noStrike" cap="none" dirty="0">
                    <a:solidFill>
                      <a:srgbClr val="5E5E5E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endParaRPr>
                </a:p>
              </p:txBody>
            </p:sp>
            <p:cxnSp>
              <p:nvCxnSpPr>
                <p:cNvPr id="32" name="Google Shape;32;p25"/>
                <p:cNvCxnSpPr/>
                <p:nvPr/>
              </p:nvCxnSpPr>
              <p:spPr>
                <a:xfrm>
                  <a:off x="893201" y="202249"/>
                  <a:ext cx="1270001" cy="1270001"/>
                </a:xfrm>
                <a:prstGeom prst="straightConnector1">
                  <a:avLst/>
                </a:prstGeom>
                <a:noFill/>
                <a:ln>
                  <a:noFill/>
                </a:ln>
              </p:spPr>
            </p:cxnSp>
          </p:grpSp>
          <p:grpSp>
            <p:nvGrpSpPr>
              <p:cNvPr id="33" name="Google Shape;33;p25"/>
              <p:cNvGrpSpPr/>
              <p:nvPr/>
            </p:nvGrpSpPr>
            <p:grpSpPr>
              <a:xfrm>
                <a:off x="1868109" y="457223"/>
                <a:ext cx="2163204" cy="1472252"/>
                <a:chOff x="0" y="0"/>
                <a:chExt cx="2163202" cy="1472250"/>
              </a:xfrm>
            </p:grpSpPr>
            <p:sp>
              <p:nvSpPr>
                <p:cNvPr id="34" name="Google Shape;34;p25"/>
                <p:cNvSpPr/>
                <p:nvPr/>
              </p:nvSpPr>
              <p:spPr>
                <a:xfrm>
                  <a:off x="0" y="0"/>
                  <a:ext cx="1786404" cy="404500"/>
                </a:xfrm>
                <a:prstGeom prst="rect">
                  <a:avLst/>
                </a:prstGeom>
                <a:solidFill>
                  <a:srgbClr val="00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ts val="2700"/>
                    <a:buFont typeface="Arial"/>
                    <a:buNone/>
                  </a:pPr>
                  <a:endParaRPr sz="1350" b="0" i="0" u="none" strike="noStrike" cap="none" dirty="0">
                    <a:solidFill>
                      <a:srgbClr val="5E5E5E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endParaRPr>
                </a:p>
              </p:txBody>
            </p:sp>
            <p:cxnSp>
              <p:nvCxnSpPr>
                <p:cNvPr id="35" name="Google Shape;35;p25"/>
                <p:cNvCxnSpPr/>
                <p:nvPr/>
              </p:nvCxnSpPr>
              <p:spPr>
                <a:xfrm>
                  <a:off x="893201" y="202249"/>
                  <a:ext cx="1270001" cy="1270001"/>
                </a:xfrm>
                <a:prstGeom prst="straightConnector1">
                  <a:avLst/>
                </a:prstGeom>
                <a:noFill/>
                <a:ln>
                  <a:noFill/>
                </a:ln>
              </p:spPr>
            </p:cxnSp>
          </p:grpSp>
        </p:grpSp>
        <p:cxnSp>
          <p:nvCxnSpPr>
            <p:cNvPr id="36" name="Google Shape;36;p25"/>
            <p:cNvCxnSpPr/>
            <p:nvPr/>
          </p:nvCxnSpPr>
          <p:spPr>
            <a:xfrm>
              <a:off x="2496839" y="91439"/>
              <a:ext cx="1270001" cy="1270001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37" name="Google Shape;37;p25"/>
            <p:cNvCxnSpPr/>
            <p:nvPr/>
          </p:nvCxnSpPr>
          <p:spPr>
            <a:xfrm>
              <a:off x="2485763" y="564351"/>
              <a:ext cx="1270001" cy="1270001"/>
            </a:xfrm>
            <a:prstGeom prst="straightConnector1">
              <a:avLst/>
            </a:prstGeom>
            <a:noFill/>
            <a:ln>
              <a:noFill/>
            </a:ln>
          </p:spPr>
        </p:cxnSp>
      </p:grpSp>
      <p:sp>
        <p:nvSpPr>
          <p:cNvPr id="38" name="Google Shape;38;p25"/>
          <p:cNvSpPr txBox="1">
            <a:spLocks noGrp="1"/>
          </p:cNvSpPr>
          <p:nvPr>
            <p:ph type="sldNum" idx="12"/>
          </p:nvPr>
        </p:nvSpPr>
        <p:spPr>
          <a:xfrm>
            <a:off x="8426406" y="6125537"/>
            <a:ext cx="311195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711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34"/>
          <p:cNvSpPr txBox="1">
            <a:spLocks noGrp="1"/>
          </p:cNvSpPr>
          <p:nvPr>
            <p:ph type="title"/>
          </p:nvPr>
        </p:nvSpPr>
        <p:spPr>
          <a:xfrm>
            <a:off x="603250" y="539750"/>
            <a:ext cx="10985500" cy="71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4"/>
          <p:cNvSpPr txBox="1">
            <a:spLocks noGrp="1"/>
          </p:cNvSpPr>
          <p:nvPr>
            <p:ph type="body" idx="1"/>
          </p:nvPr>
        </p:nvSpPr>
        <p:spPr>
          <a:xfrm>
            <a:off x="603250" y="1186481"/>
            <a:ext cx="10985500" cy="467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228577" lvl="0" indent="-11428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25"/>
              <a:buFont typeface="Helvetica Neue"/>
              <a:buNone/>
              <a:defRPr sz="2062" b="1"/>
            </a:lvl1pPr>
            <a:lvl2pPr marL="457155" lvl="1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685732" lvl="2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914309" lvl="3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1142886" lvl="4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1371463" lvl="5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1600040" lvl="6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1828617" lvl="7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2057195" lvl="8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34"/>
          <p:cNvSpPr txBox="1">
            <a:spLocks noGrp="1"/>
          </p:cNvSpPr>
          <p:nvPr>
            <p:ph type="body" idx="2"/>
          </p:nvPr>
        </p:nvSpPr>
        <p:spPr>
          <a:xfrm>
            <a:off x="603250" y="2124252"/>
            <a:ext cx="10985500" cy="412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228577" lvl="0" indent="-114289" algn="l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rgbClr val="000000"/>
              </a:buClr>
              <a:buSzPts val="4125"/>
              <a:buFont typeface="Helvetica Neue"/>
              <a:buNone/>
              <a:defRPr sz="2062"/>
            </a:lvl1pPr>
            <a:lvl2pPr marL="457155" lvl="1" indent="-114289" algn="l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rgbClr val="000000"/>
              </a:buClr>
              <a:buSzPts val="4125"/>
              <a:buFont typeface="Helvetica Neue"/>
              <a:buNone/>
              <a:defRPr sz="2062"/>
            </a:lvl2pPr>
            <a:lvl3pPr marL="685732" lvl="2" indent="-114289" algn="l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rgbClr val="000000"/>
              </a:buClr>
              <a:buSzPts val="4125"/>
              <a:buFont typeface="Helvetica Neue"/>
              <a:buNone/>
              <a:defRPr sz="2062"/>
            </a:lvl3pPr>
            <a:lvl4pPr marL="914309" lvl="3" indent="-114289" algn="l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rgbClr val="000000"/>
              </a:buClr>
              <a:buSzPts val="4125"/>
              <a:buFont typeface="Helvetica Neue"/>
              <a:buNone/>
              <a:defRPr sz="2062"/>
            </a:lvl4pPr>
            <a:lvl5pPr marL="1142886" lvl="4" indent="-114289" algn="l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rgbClr val="000000"/>
              </a:buClr>
              <a:buSzPts val="4125"/>
              <a:buFont typeface="Helvetica Neue"/>
              <a:buNone/>
              <a:defRPr sz="2062"/>
            </a:lvl5pPr>
            <a:lvl6pPr marL="1371463" lvl="5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1600040" lvl="6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1828617" lvl="7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2057195" lvl="8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34"/>
          <p:cNvSpPr txBox="1">
            <a:spLocks noGrp="1"/>
          </p:cNvSpPr>
          <p:nvPr>
            <p:ph type="sldNum" idx="12"/>
          </p:nvPr>
        </p:nvSpPr>
        <p:spPr>
          <a:xfrm>
            <a:off x="5996697" y="6417461"/>
            <a:ext cx="192362" cy="310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86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tement">
  <p:cSld name="Statemen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35"/>
          <p:cNvSpPr txBox="1">
            <a:spLocks noGrp="1"/>
          </p:cNvSpPr>
          <p:nvPr>
            <p:ph type="body" idx="1"/>
          </p:nvPr>
        </p:nvSpPr>
        <p:spPr>
          <a:xfrm>
            <a:off x="603250" y="2460422"/>
            <a:ext cx="10985500" cy="1937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228577" lvl="0" indent="-114289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700"/>
              <a:buFont typeface="Helvetica Neue"/>
              <a:buNone/>
              <a:defRPr sz="435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457155" lvl="1" indent="-114289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700"/>
              <a:buFont typeface="Helvetica Neue"/>
              <a:buNone/>
              <a:defRPr sz="435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685732" lvl="2" indent="-114289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700"/>
              <a:buFont typeface="Helvetica Neue"/>
              <a:buNone/>
              <a:defRPr sz="435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914309" lvl="3" indent="-114289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700"/>
              <a:buFont typeface="Helvetica Neue"/>
              <a:buNone/>
              <a:defRPr sz="435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1142886" lvl="4" indent="-114289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700"/>
              <a:buFont typeface="Helvetica Neue"/>
              <a:buNone/>
              <a:defRPr sz="435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1371463" lvl="5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1600040" lvl="6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1828617" lvl="7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2057195" lvl="8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35"/>
          <p:cNvSpPr txBox="1">
            <a:spLocks noGrp="1"/>
          </p:cNvSpPr>
          <p:nvPr>
            <p:ph type="sldNum" idx="12"/>
          </p:nvPr>
        </p:nvSpPr>
        <p:spPr>
          <a:xfrm>
            <a:off x="5996697" y="6417461"/>
            <a:ext cx="192362" cy="310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88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Fact">
  <p:cSld name="Big Fac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36"/>
          <p:cNvSpPr txBox="1">
            <a:spLocks noGrp="1"/>
          </p:cNvSpPr>
          <p:nvPr>
            <p:ph type="body" idx="1"/>
          </p:nvPr>
        </p:nvSpPr>
        <p:spPr>
          <a:xfrm>
            <a:off x="603250" y="537964"/>
            <a:ext cx="10985500" cy="362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marL="228577" lvl="0" indent="-114289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750"/>
              <a:buFont typeface="Helvetica Neue"/>
              <a:buNone/>
              <a:defRPr sz="9374" b="1"/>
            </a:lvl1pPr>
            <a:lvl2pPr marL="457155" lvl="1" indent="-114289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750"/>
              <a:buFont typeface="Helvetica Neue"/>
              <a:buNone/>
              <a:defRPr sz="9374" b="1"/>
            </a:lvl2pPr>
            <a:lvl3pPr marL="685732" lvl="2" indent="-114289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750"/>
              <a:buFont typeface="Helvetica Neue"/>
              <a:buNone/>
              <a:defRPr sz="9374" b="1"/>
            </a:lvl3pPr>
            <a:lvl4pPr marL="914309" lvl="3" indent="-114289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750"/>
              <a:buFont typeface="Helvetica Neue"/>
              <a:buNone/>
              <a:defRPr sz="9374" b="1"/>
            </a:lvl4pPr>
            <a:lvl5pPr marL="1142886" lvl="4" indent="-114289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750"/>
              <a:buFont typeface="Helvetica Neue"/>
              <a:buNone/>
              <a:defRPr sz="9374" b="1"/>
            </a:lvl5pPr>
            <a:lvl6pPr marL="1371463" lvl="5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1600040" lvl="6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1828617" lvl="7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2057195" lvl="8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36"/>
          <p:cNvSpPr txBox="1">
            <a:spLocks noGrp="1"/>
          </p:cNvSpPr>
          <p:nvPr>
            <p:ph type="body" idx="2"/>
          </p:nvPr>
        </p:nvSpPr>
        <p:spPr>
          <a:xfrm>
            <a:off x="603250" y="4131090"/>
            <a:ext cx="10985500" cy="467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228577" lvl="0" indent="-114289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25"/>
              <a:buFont typeface="Helvetica Neue"/>
              <a:buNone/>
              <a:defRPr sz="2062" b="1"/>
            </a:lvl1pPr>
            <a:lvl2pPr marL="457155" lvl="1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685732" lvl="2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914309" lvl="3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1142886" lvl="4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1371463" lvl="5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1600040" lvl="6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1828617" lvl="7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2057195" lvl="8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36"/>
          <p:cNvSpPr txBox="1">
            <a:spLocks noGrp="1"/>
          </p:cNvSpPr>
          <p:nvPr>
            <p:ph type="sldNum" idx="12"/>
          </p:nvPr>
        </p:nvSpPr>
        <p:spPr>
          <a:xfrm>
            <a:off x="5996697" y="6417461"/>
            <a:ext cx="192362" cy="310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119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7"/>
          <p:cNvSpPr txBox="1">
            <a:spLocks noGrp="1"/>
          </p:cNvSpPr>
          <p:nvPr>
            <p:ph type="body" idx="1"/>
          </p:nvPr>
        </p:nvSpPr>
        <p:spPr>
          <a:xfrm>
            <a:off x="1215014" y="5337730"/>
            <a:ext cx="10100026" cy="318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228577" lvl="0" indent="-11428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1350" b="1"/>
            </a:lvl1pPr>
            <a:lvl2pPr marL="457155" lvl="1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685732" lvl="2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914309" lvl="3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1142886" lvl="4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1371463" lvl="5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1600040" lvl="6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1828617" lvl="7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2057195" lvl="8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37"/>
          <p:cNvSpPr txBox="1">
            <a:spLocks noGrp="1"/>
          </p:cNvSpPr>
          <p:nvPr>
            <p:ph type="body" idx="2"/>
          </p:nvPr>
        </p:nvSpPr>
        <p:spPr>
          <a:xfrm>
            <a:off x="876962" y="2469930"/>
            <a:ext cx="10438078" cy="1918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228577" lvl="0" indent="-114289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75"/>
              <a:buFont typeface="Helvetica Neue"/>
              <a:buNone/>
              <a:defRPr sz="3187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457155" lvl="1" indent="-114289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75"/>
              <a:buFont typeface="Helvetica Neue"/>
              <a:buNone/>
              <a:defRPr sz="3187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685732" lvl="2" indent="-114289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75"/>
              <a:buFont typeface="Helvetica Neue"/>
              <a:buNone/>
              <a:defRPr sz="3187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914309" lvl="3" indent="-114289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75"/>
              <a:buFont typeface="Helvetica Neue"/>
              <a:buNone/>
              <a:defRPr sz="3187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1142886" lvl="4" indent="-114289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75"/>
              <a:buFont typeface="Helvetica Neue"/>
              <a:buNone/>
              <a:defRPr sz="3187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1371463" lvl="5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1600040" lvl="6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1828617" lvl="7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2057195" lvl="8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37"/>
          <p:cNvSpPr txBox="1">
            <a:spLocks noGrp="1"/>
          </p:cNvSpPr>
          <p:nvPr>
            <p:ph type="sldNum" idx="12"/>
          </p:nvPr>
        </p:nvSpPr>
        <p:spPr>
          <a:xfrm>
            <a:off x="5996697" y="6417461"/>
            <a:ext cx="192362" cy="310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9861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- 3 Up">
  <p:cSld name="Photo - 3 Up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8"/>
          <p:cNvSpPr>
            <a:spLocks noGrp="1"/>
          </p:cNvSpPr>
          <p:nvPr>
            <p:ph type="pic" idx="2"/>
          </p:nvPr>
        </p:nvSpPr>
        <p:spPr>
          <a:xfrm>
            <a:off x="7880350" y="508000"/>
            <a:ext cx="3719550" cy="2974839"/>
          </a:xfrm>
          <a:prstGeom prst="rect">
            <a:avLst/>
          </a:prstGeom>
          <a:noFill/>
          <a:ln>
            <a:noFill/>
          </a:ln>
        </p:spPr>
      </p:sp>
      <p:sp>
        <p:nvSpPr>
          <p:cNvPr id="94" name="Google Shape;94;p38"/>
          <p:cNvSpPr>
            <a:spLocks noGrp="1"/>
          </p:cNvSpPr>
          <p:nvPr>
            <p:ph type="pic" idx="3"/>
          </p:nvPr>
        </p:nvSpPr>
        <p:spPr>
          <a:xfrm>
            <a:off x="6750050" y="1989141"/>
            <a:ext cx="5219700" cy="6075091"/>
          </a:xfrm>
          <a:prstGeom prst="rect">
            <a:avLst/>
          </a:prstGeom>
          <a:noFill/>
          <a:ln>
            <a:noFill/>
          </a:ln>
        </p:spPr>
      </p:sp>
      <p:sp>
        <p:nvSpPr>
          <p:cNvPr id="95" name="Google Shape;95;p38"/>
          <p:cNvSpPr>
            <a:spLocks noGrp="1"/>
          </p:cNvSpPr>
          <p:nvPr>
            <p:ph type="pic" idx="4"/>
          </p:nvPr>
        </p:nvSpPr>
        <p:spPr>
          <a:xfrm>
            <a:off x="-69850" y="247650"/>
            <a:ext cx="8305800" cy="6229350"/>
          </a:xfrm>
          <a:prstGeom prst="rect">
            <a:avLst/>
          </a:prstGeom>
          <a:noFill/>
          <a:ln>
            <a:noFill/>
          </a:ln>
        </p:spPr>
      </p:sp>
      <p:sp>
        <p:nvSpPr>
          <p:cNvPr id="96" name="Google Shape;96;p38"/>
          <p:cNvSpPr txBox="1">
            <a:spLocks noGrp="1"/>
          </p:cNvSpPr>
          <p:nvPr>
            <p:ph type="sldNum" idx="12"/>
          </p:nvPr>
        </p:nvSpPr>
        <p:spPr>
          <a:xfrm>
            <a:off x="5996697" y="6417461"/>
            <a:ext cx="192362" cy="310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189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">
  <p:cSld name="Photo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9"/>
          <p:cNvSpPr>
            <a:spLocks noGrp="1"/>
          </p:cNvSpPr>
          <p:nvPr>
            <p:ph type="pic" idx="2"/>
          </p:nvPr>
        </p:nvSpPr>
        <p:spPr>
          <a:xfrm>
            <a:off x="-666750" y="-2762250"/>
            <a:ext cx="13525500" cy="10820400"/>
          </a:xfrm>
          <a:prstGeom prst="rect">
            <a:avLst/>
          </a:prstGeom>
          <a:noFill/>
          <a:ln>
            <a:noFill/>
          </a:ln>
        </p:spPr>
      </p:sp>
      <p:sp>
        <p:nvSpPr>
          <p:cNvPr id="99" name="Google Shape;99;p39"/>
          <p:cNvSpPr txBox="1">
            <a:spLocks noGrp="1"/>
          </p:cNvSpPr>
          <p:nvPr>
            <p:ph type="sldNum" idx="12"/>
          </p:nvPr>
        </p:nvSpPr>
        <p:spPr>
          <a:xfrm>
            <a:off x="5996697" y="6417461"/>
            <a:ext cx="192362" cy="310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Helvetica Neue"/>
              <a:buNone/>
              <a:defRPr sz="675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Helvetica Neue"/>
              <a:buNone/>
              <a:defRPr sz="675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Helvetica Neue"/>
              <a:buNone/>
              <a:defRPr sz="675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Helvetica Neue"/>
              <a:buNone/>
              <a:defRPr sz="675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Helvetica Neue"/>
              <a:buNone/>
              <a:defRPr sz="675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Helvetica Neue"/>
              <a:buNone/>
              <a:defRPr sz="675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Helvetica Neue"/>
              <a:buNone/>
              <a:defRPr sz="675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Helvetica Neue"/>
              <a:buNone/>
              <a:defRPr sz="675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Helvetica Neue"/>
              <a:buNone/>
              <a:defRPr sz="675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0758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C59682-6DFC-CA90-460A-A97C06CFD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31D60FE-4C59-B586-1BDC-E18904CF7604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28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08AB5-E727-B3CF-7051-C77A5FBBD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A49F54B-A739-232F-1DD7-DFBAF053DFB7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409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6"/>
          <p:cNvSpPr txBox="1">
            <a:spLocks noGrp="1"/>
          </p:cNvSpPr>
          <p:nvPr>
            <p:ph type="body" idx="1"/>
          </p:nvPr>
        </p:nvSpPr>
        <p:spPr>
          <a:xfrm>
            <a:off x="600670" y="5929934"/>
            <a:ext cx="10985502" cy="318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228577" lvl="0" indent="-11428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1350" b="1"/>
            </a:lvl1pPr>
            <a:lvl2pPr marL="457155" lvl="1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685732" lvl="2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914309" lvl="3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1142886" lvl="4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1371463" lvl="5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1600040" lvl="6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1828617" lvl="7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2057195" lvl="8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26"/>
          <p:cNvSpPr txBox="1">
            <a:spLocks noGrp="1"/>
          </p:cNvSpPr>
          <p:nvPr>
            <p:ph type="title"/>
          </p:nvPr>
        </p:nvSpPr>
        <p:spPr>
          <a:xfrm>
            <a:off x="603249" y="1287499"/>
            <a:ext cx="10985502" cy="2324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700"/>
              <a:buFont typeface="Helvetica Neue"/>
              <a:buNone/>
              <a:defRPr sz="435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6"/>
          <p:cNvSpPr txBox="1">
            <a:spLocks noGrp="1"/>
          </p:cNvSpPr>
          <p:nvPr>
            <p:ph type="body" idx="2"/>
          </p:nvPr>
        </p:nvSpPr>
        <p:spPr>
          <a:xfrm>
            <a:off x="600673" y="3611598"/>
            <a:ext cx="10985501" cy="952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228577" lvl="0" indent="-11428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25"/>
              <a:buFont typeface="Helvetica Neue"/>
              <a:buNone/>
              <a:defRPr sz="2062" b="1"/>
            </a:lvl1pPr>
            <a:lvl2pPr marL="457155" lvl="1" indent="-11428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25"/>
              <a:buFont typeface="Helvetica Neue"/>
              <a:buNone/>
              <a:defRPr sz="2062" b="1"/>
            </a:lvl2pPr>
            <a:lvl3pPr marL="685732" lvl="2" indent="-11428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25"/>
              <a:buFont typeface="Helvetica Neue"/>
              <a:buNone/>
              <a:defRPr sz="2062" b="1"/>
            </a:lvl3pPr>
            <a:lvl4pPr marL="914309" lvl="3" indent="-11428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25"/>
              <a:buFont typeface="Helvetica Neue"/>
              <a:buNone/>
              <a:defRPr sz="2062" b="1"/>
            </a:lvl4pPr>
            <a:lvl5pPr marL="1142886" lvl="4" indent="-11428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25"/>
              <a:buFont typeface="Helvetica Neue"/>
              <a:buNone/>
              <a:defRPr sz="2062" b="1"/>
            </a:lvl5pPr>
            <a:lvl6pPr marL="1371463" lvl="5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1600040" lvl="6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1828617" lvl="7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2057195" lvl="8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26"/>
          <p:cNvSpPr txBox="1">
            <a:spLocks noGrp="1"/>
          </p:cNvSpPr>
          <p:nvPr>
            <p:ph type="sldNum" idx="12"/>
          </p:nvPr>
        </p:nvSpPr>
        <p:spPr>
          <a:xfrm>
            <a:off x="5996697" y="6417461"/>
            <a:ext cx="192362" cy="310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309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Photo">
  <p:cSld name="Title &amp; Photo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7"/>
          <p:cNvSpPr>
            <a:spLocks noGrp="1"/>
          </p:cNvSpPr>
          <p:nvPr>
            <p:ph type="pic" idx="2"/>
          </p:nvPr>
        </p:nvSpPr>
        <p:spPr>
          <a:xfrm>
            <a:off x="-577850" y="-647700"/>
            <a:ext cx="13373100" cy="8009467"/>
          </a:xfrm>
          <a:prstGeom prst="rect">
            <a:avLst/>
          </a:prstGeom>
          <a:noFill/>
          <a:ln>
            <a:noFill/>
          </a:ln>
        </p:spPr>
      </p:sp>
      <p:sp>
        <p:nvSpPr>
          <p:cNvPr id="46" name="Google Shape;46;p27"/>
          <p:cNvSpPr txBox="1">
            <a:spLocks noGrp="1"/>
          </p:cNvSpPr>
          <p:nvPr>
            <p:ph type="title"/>
          </p:nvPr>
        </p:nvSpPr>
        <p:spPr>
          <a:xfrm>
            <a:off x="603250" y="3562350"/>
            <a:ext cx="10985500" cy="23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700"/>
              <a:buFont typeface="Helvetica Neue"/>
              <a:buNone/>
              <a:defRPr sz="435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7"/>
          <p:cNvSpPr txBox="1">
            <a:spLocks noGrp="1"/>
          </p:cNvSpPr>
          <p:nvPr>
            <p:ph type="body" idx="1"/>
          </p:nvPr>
        </p:nvSpPr>
        <p:spPr>
          <a:xfrm>
            <a:off x="603846" y="553072"/>
            <a:ext cx="10984311" cy="318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228577" lvl="0" indent="-11428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1350" b="1"/>
            </a:lvl1pPr>
            <a:lvl2pPr marL="457155" lvl="1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685732" lvl="2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914309" lvl="3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1142886" lvl="4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1371463" lvl="5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1600040" lvl="6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1828617" lvl="7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2057195" lvl="8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27"/>
          <p:cNvSpPr txBox="1">
            <a:spLocks noGrp="1"/>
          </p:cNvSpPr>
          <p:nvPr>
            <p:ph type="body" idx="3"/>
          </p:nvPr>
        </p:nvSpPr>
        <p:spPr>
          <a:xfrm>
            <a:off x="603250" y="5804955"/>
            <a:ext cx="10985500" cy="558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228577" lvl="0" indent="-11428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25"/>
              <a:buFont typeface="Helvetica Neue"/>
              <a:buNone/>
              <a:defRPr sz="2062" b="1"/>
            </a:lvl1pPr>
            <a:lvl2pPr marL="457155" lvl="1" indent="-11428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25"/>
              <a:buFont typeface="Helvetica Neue"/>
              <a:buNone/>
              <a:defRPr sz="2062" b="1"/>
            </a:lvl2pPr>
            <a:lvl3pPr marL="685732" lvl="2" indent="-11428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25"/>
              <a:buFont typeface="Helvetica Neue"/>
              <a:buNone/>
              <a:defRPr sz="2062" b="1"/>
            </a:lvl3pPr>
            <a:lvl4pPr marL="914309" lvl="3" indent="-11428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25"/>
              <a:buFont typeface="Helvetica Neue"/>
              <a:buNone/>
              <a:defRPr sz="2062" b="1"/>
            </a:lvl4pPr>
            <a:lvl5pPr marL="1142886" lvl="4" indent="-11428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25"/>
              <a:buFont typeface="Helvetica Neue"/>
              <a:buNone/>
              <a:defRPr sz="2062" b="1"/>
            </a:lvl5pPr>
            <a:lvl6pPr marL="1371463" lvl="5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1600040" lvl="6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1828617" lvl="7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2057195" lvl="8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27"/>
          <p:cNvSpPr txBox="1">
            <a:spLocks noGrp="1"/>
          </p:cNvSpPr>
          <p:nvPr>
            <p:ph type="sldNum" idx="12"/>
          </p:nvPr>
        </p:nvSpPr>
        <p:spPr>
          <a:xfrm>
            <a:off x="5996697" y="6417461"/>
            <a:ext cx="192362" cy="310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3368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Photo Alt">
  <p:cSld name="Title &amp; Photo Al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8"/>
          <p:cNvSpPr>
            <a:spLocks noGrp="1"/>
          </p:cNvSpPr>
          <p:nvPr>
            <p:ph type="pic" idx="2"/>
          </p:nvPr>
        </p:nvSpPr>
        <p:spPr>
          <a:xfrm>
            <a:off x="5486400" y="-101600"/>
            <a:ext cx="6072419" cy="7067550"/>
          </a:xfrm>
          <a:prstGeom prst="rect">
            <a:avLst/>
          </a:prstGeom>
          <a:noFill/>
          <a:ln>
            <a:noFill/>
          </a:ln>
        </p:spPr>
      </p:sp>
      <p:sp>
        <p:nvSpPr>
          <p:cNvPr id="52" name="Google Shape;52;p28"/>
          <p:cNvSpPr txBox="1">
            <a:spLocks noGrp="1"/>
          </p:cNvSpPr>
          <p:nvPr>
            <p:ph type="title"/>
          </p:nvPr>
        </p:nvSpPr>
        <p:spPr>
          <a:xfrm>
            <a:off x="603250" y="635003"/>
            <a:ext cx="4889500" cy="2941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8"/>
          <p:cNvSpPr txBox="1">
            <a:spLocks noGrp="1"/>
          </p:cNvSpPr>
          <p:nvPr>
            <p:ph type="body" idx="1"/>
          </p:nvPr>
        </p:nvSpPr>
        <p:spPr>
          <a:xfrm>
            <a:off x="603250" y="3530288"/>
            <a:ext cx="4889500" cy="2692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228577" lvl="0" indent="-11428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25"/>
              <a:buFont typeface="Helvetica Neue"/>
              <a:buNone/>
              <a:defRPr sz="2062" b="1"/>
            </a:lvl1pPr>
            <a:lvl2pPr marL="457155" lvl="1" indent="-11428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25"/>
              <a:buFont typeface="Helvetica Neue"/>
              <a:buNone/>
              <a:defRPr sz="2062" b="1"/>
            </a:lvl2pPr>
            <a:lvl3pPr marL="685732" lvl="2" indent="-11428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25"/>
              <a:buFont typeface="Helvetica Neue"/>
              <a:buNone/>
              <a:defRPr sz="2062" b="1"/>
            </a:lvl3pPr>
            <a:lvl4pPr marL="914309" lvl="3" indent="-11428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25"/>
              <a:buFont typeface="Helvetica Neue"/>
              <a:buNone/>
              <a:defRPr sz="2062" b="1"/>
            </a:lvl4pPr>
            <a:lvl5pPr marL="1142886" lvl="4" indent="-11428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25"/>
              <a:buFont typeface="Helvetica Neue"/>
              <a:buNone/>
              <a:defRPr sz="2062" b="1"/>
            </a:lvl5pPr>
            <a:lvl6pPr marL="1371463" lvl="5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1600040" lvl="6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1828617" lvl="7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2057195" lvl="8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28"/>
          <p:cNvSpPr txBox="1">
            <a:spLocks noGrp="1"/>
          </p:cNvSpPr>
          <p:nvPr>
            <p:ph type="sldNum" idx="12"/>
          </p:nvPr>
        </p:nvSpPr>
        <p:spPr>
          <a:xfrm>
            <a:off x="5996697" y="6419578"/>
            <a:ext cx="192362" cy="310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738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Bullets">
  <p:cSld name="Title &amp; Bullets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9"/>
          <p:cNvSpPr txBox="1">
            <a:spLocks noGrp="1"/>
          </p:cNvSpPr>
          <p:nvPr>
            <p:ph type="title"/>
          </p:nvPr>
        </p:nvSpPr>
        <p:spPr>
          <a:xfrm>
            <a:off x="603250" y="539752"/>
            <a:ext cx="10985500" cy="716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9"/>
          <p:cNvSpPr txBox="1">
            <a:spLocks noGrp="1"/>
          </p:cNvSpPr>
          <p:nvPr>
            <p:ph type="body" idx="1"/>
          </p:nvPr>
        </p:nvSpPr>
        <p:spPr>
          <a:xfrm>
            <a:off x="603250" y="1186481"/>
            <a:ext cx="10985500" cy="467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228577" lvl="0" indent="-11428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25"/>
              <a:buFont typeface="Helvetica Neue"/>
              <a:buNone/>
              <a:defRPr sz="2062" b="1"/>
            </a:lvl1pPr>
            <a:lvl2pPr marL="457155" lvl="1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685732" lvl="2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914309" lvl="3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1142886" lvl="4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1371463" lvl="5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1600040" lvl="6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1828617" lvl="7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2057195" lvl="8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29"/>
          <p:cNvSpPr txBox="1">
            <a:spLocks noGrp="1"/>
          </p:cNvSpPr>
          <p:nvPr>
            <p:ph type="body" idx="2"/>
          </p:nvPr>
        </p:nvSpPr>
        <p:spPr>
          <a:xfrm>
            <a:off x="603250" y="2124252"/>
            <a:ext cx="10985500" cy="412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228577" lvl="0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marL="457155" lvl="1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685732" lvl="2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914309" lvl="3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1142886" lvl="4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1371463" lvl="5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1600040" lvl="6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1828617" lvl="7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2057195" lvl="8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29"/>
          <p:cNvSpPr txBox="1">
            <a:spLocks noGrp="1"/>
          </p:cNvSpPr>
          <p:nvPr>
            <p:ph type="sldNum" idx="12"/>
          </p:nvPr>
        </p:nvSpPr>
        <p:spPr>
          <a:xfrm>
            <a:off x="5996697" y="6417461"/>
            <a:ext cx="192362" cy="310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4919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ullets">
  <p:cSld name="Bullets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0"/>
          <p:cNvSpPr txBox="1">
            <a:spLocks noGrp="1"/>
          </p:cNvSpPr>
          <p:nvPr>
            <p:ph type="body" idx="1"/>
          </p:nvPr>
        </p:nvSpPr>
        <p:spPr>
          <a:xfrm>
            <a:off x="603250" y="2124252"/>
            <a:ext cx="10985500" cy="412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228577" lvl="0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marL="457155" lvl="1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685732" lvl="2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914309" lvl="3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1142886" lvl="4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1371463" lvl="5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1600040" lvl="6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1828617" lvl="7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2057195" lvl="8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30"/>
          <p:cNvSpPr txBox="1">
            <a:spLocks noGrp="1"/>
          </p:cNvSpPr>
          <p:nvPr>
            <p:ph type="sldNum" idx="12"/>
          </p:nvPr>
        </p:nvSpPr>
        <p:spPr>
          <a:xfrm>
            <a:off x="5996697" y="6417461"/>
            <a:ext cx="192362" cy="310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262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Bullets &amp; Photo">
  <p:cSld name="Title, Bullets &amp; Photo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1"/>
          <p:cNvSpPr txBox="1">
            <a:spLocks noGrp="1"/>
          </p:cNvSpPr>
          <p:nvPr>
            <p:ph type="body" idx="1"/>
          </p:nvPr>
        </p:nvSpPr>
        <p:spPr>
          <a:xfrm>
            <a:off x="603250" y="1186481"/>
            <a:ext cx="4889500" cy="467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228577" lvl="0" indent="-11428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25"/>
              <a:buFont typeface="Helvetica Neue"/>
              <a:buNone/>
              <a:defRPr sz="2062" b="1"/>
            </a:lvl1pPr>
            <a:lvl2pPr marL="457155" lvl="1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685732" lvl="2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914309" lvl="3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1142886" lvl="4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1371463" lvl="5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1600040" lvl="6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1828617" lvl="7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2057195" lvl="8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31"/>
          <p:cNvSpPr txBox="1">
            <a:spLocks noGrp="1"/>
          </p:cNvSpPr>
          <p:nvPr>
            <p:ph type="body" idx="2"/>
          </p:nvPr>
        </p:nvSpPr>
        <p:spPr>
          <a:xfrm>
            <a:off x="603250" y="2124252"/>
            <a:ext cx="4889500" cy="4128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228577" lvl="0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marL="457155" lvl="1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685732" lvl="2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914309" lvl="3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1142886" lvl="4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1371463" lvl="5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1600040" lvl="6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1828617" lvl="7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2057195" lvl="8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31"/>
          <p:cNvSpPr>
            <a:spLocks noGrp="1"/>
          </p:cNvSpPr>
          <p:nvPr>
            <p:ph type="pic" idx="3"/>
          </p:nvPr>
        </p:nvSpPr>
        <p:spPr>
          <a:xfrm>
            <a:off x="6096001" y="-203633"/>
            <a:ext cx="5458438" cy="7277916"/>
          </a:xfrm>
          <a:prstGeom prst="rect">
            <a:avLst/>
          </a:prstGeom>
          <a:noFill/>
          <a:ln>
            <a:noFill/>
          </a:ln>
        </p:spPr>
      </p:sp>
      <p:sp>
        <p:nvSpPr>
          <p:cNvPr id="67" name="Google Shape;67;p31"/>
          <p:cNvSpPr txBox="1">
            <a:spLocks noGrp="1"/>
          </p:cNvSpPr>
          <p:nvPr>
            <p:ph type="title"/>
          </p:nvPr>
        </p:nvSpPr>
        <p:spPr>
          <a:xfrm>
            <a:off x="603250" y="539750"/>
            <a:ext cx="4889500" cy="71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31"/>
          <p:cNvSpPr txBox="1">
            <a:spLocks noGrp="1"/>
          </p:cNvSpPr>
          <p:nvPr>
            <p:ph type="sldNum" idx="12"/>
          </p:nvPr>
        </p:nvSpPr>
        <p:spPr>
          <a:xfrm>
            <a:off x="5996697" y="6417461"/>
            <a:ext cx="192362" cy="310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17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">
  <p:cSld name="Section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2"/>
          <p:cNvSpPr txBox="1">
            <a:spLocks noGrp="1"/>
          </p:cNvSpPr>
          <p:nvPr>
            <p:ph type="title"/>
          </p:nvPr>
        </p:nvSpPr>
        <p:spPr>
          <a:xfrm>
            <a:off x="603249" y="2266950"/>
            <a:ext cx="10985502" cy="23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700"/>
              <a:buFont typeface="Helvetica Neue"/>
              <a:buNone/>
              <a:defRPr sz="4350" b="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2"/>
          <p:cNvSpPr txBox="1">
            <a:spLocks noGrp="1"/>
          </p:cNvSpPr>
          <p:nvPr>
            <p:ph type="sldNum" idx="12"/>
          </p:nvPr>
        </p:nvSpPr>
        <p:spPr>
          <a:xfrm>
            <a:off x="5996697" y="6419578"/>
            <a:ext cx="192362" cy="310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341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3"/>
          <p:cNvSpPr txBox="1">
            <a:spLocks noGrp="1"/>
          </p:cNvSpPr>
          <p:nvPr>
            <p:ph type="title"/>
          </p:nvPr>
        </p:nvSpPr>
        <p:spPr>
          <a:xfrm>
            <a:off x="603250" y="539750"/>
            <a:ext cx="10985500" cy="717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3"/>
          <p:cNvSpPr txBox="1">
            <a:spLocks noGrp="1"/>
          </p:cNvSpPr>
          <p:nvPr>
            <p:ph type="body" idx="1"/>
          </p:nvPr>
        </p:nvSpPr>
        <p:spPr>
          <a:xfrm>
            <a:off x="603250" y="1186481"/>
            <a:ext cx="10985500" cy="467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228577" lvl="0" indent="-11428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25"/>
              <a:buFont typeface="Helvetica Neue"/>
              <a:buNone/>
              <a:defRPr sz="2062" b="1"/>
            </a:lvl1pPr>
            <a:lvl2pPr marL="457155" lvl="1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685732" lvl="2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914309" lvl="3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1142886" lvl="4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1371463" lvl="5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1600040" lvl="6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1828617" lvl="7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2057195" lvl="8" indent="-184576" algn="l">
              <a:lnSpc>
                <a:spcPct val="90000"/>
              </a:lnSpc>
              <a:spcBef>
                <a:spcPts val="1688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3"/>
          <p:cNvSpPr txBox="1">
            <a:spLocks noGrp="1"/>
          </p:cNvSpPr>
          <p:nvPr>
            <p:ph type="sldNum" idx="12"/>
          </p:nvPr>
        </p:nvSpPr>
        <p:spPr>
          <a:xfrm>
            <a:off x="5996697" y="6417461"/>
            <a:ext cx="192362" cy="310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67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A6C3F1"/>
            </a:gs>
            <a:gs pos="12000">
              <a:srgbClr val="A6C3F1"/>
            </a:gs>
            <a:gs pos="56000">
              <a:srgbClr val="A9C5F2">
                <a:alpha val="21960"/>
              </a:srgbClr>
            </a:gs>
            <a:gs pos="77000">
              <a:srgbClr val="ABC6F2"/>
            </a:gs>
            <a:gs pos="95000">
              <a:srgbClr val="ACC7F2"/>
            </a:gs>
            <a:gs pos="96000">
              <a:srgbClr val="ACC7F2"/>
            </a:gs>
            <a:gs pos="100000">
              <a:srgbClr val="ACC7F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603250" y="539752"/>
            <a:ext cx="10985500" cy="716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75"/>
              <a:buFont typeface="Helvetica Neue"/>
              <a:buNone/>
              <a:defRPr sz="6375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75"/>
              <a:buFont typeface="Helvetica Neue"/>
              <a:buNone/>
              <a:defRPr sz="6375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75"/>
              <a:buFont typeface="Helvetica Neue"/>
              <a:buNone/>
              <a:defRPr sz="6375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75"/>
              <a:buFont typeface="Helvetica Neue"/>
              <a:buNone/>
              <a:defRPr sz="6375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75"/>
              <a:buFont typeface="Helvetica Neue"/>
              <a:buNone/>
              <a:defRPr sz="6375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75"/>
              <a:buFont typeface="Helvetica Neue"/>
              <a:buNone/>
              <a:defRPr sz="6375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75"/>
              <a:buFont typeface="Helvetica Neue"/>
              <a:buNone/>
              <a:defRPr sz="6375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75"/>
              <a:buFont typeface="Helvetica Neue"/>
              <a:buNone/>
              <a:defRPr sz="6375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75"/>
              <a:buFont typeface="Helvetica Neue"/>
              <a:buNone/>
              <a:defRPr sz="6375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603250" y="2124252"/>
            <a:ext cx="10985500" cy="412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marR="0" lvl="0" indent="-509778" algn="l" rtl="0">
              <a:lnSpc>
                <a:spcPct val="90000"/>
              </a:lnSpc>
              <a:spcBef>
                <a:spcPts val="3375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Helvetica Neue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509778" algn="l" rtl="0">
              <a:lnSpc>
                <a:spcPct val="90000"/>
              </a:lnSpc>
              <a:spcBef>
                <a:spcPts val="3375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Helvetica Neue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509778" algn="l" rtl="0">
              <a:lnSpc>
                <a:spcPct val="90000"/>
              </a:lnSpc>
              <a:spcBef>
                <a:spcPts val="3375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Helvetica Neue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509778" algn="l" rtl="0">
              <a:lnSpc>
                <a:spcPct val="90000"/>
              </a:lnSpc>
              <a:spcBef>
                <a:spcPts val="3375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Helvetica Neue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509778" algn="l" rtl="0">
              <a:lnSpc>
                <a:spcPct val="90000"/>
              </a:lnSpc>
              <a:spcBef>
                <a:spcPts val="3375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Helvetica Neue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509778" algn="l" rtl="0">
              <a:lnSpc>
                <a:spcPct val="90000"/>
              </a:lnSpc>
              <a:spcBef>
                <a:spcPts val="3375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Helvetica Neue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509778" algn="l" rtl="0">
              <a:lnSpc>
                <a:spcPct val="90000"/>
              </a:lnSpc>
              <a:spcBef>
                <a:spcPts val="3375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Helvetica Neue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509778" algn="l" rtl="0">
              <a:lnSpc>
                <a:spcPct val="90000"/>
              </a:lnSpc>
              <a:spcBef>
                <a:spcPts val="3375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Helvetica Neue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509778" algn="l" rtl="0">
              <a:lnSpc>
                <a:spcPct val="90000"/>
              </a:lnSpc>
              <a:spcBef>
                <a:spcPts val="3375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Helvetica Neue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sldNum" idx="12"/>
          </p:nvPr>
        </p:nvSpPr>
        <p:spPr>
          <a:xfrm>
            <a:off x="5996697" y="6417461"/>
            <a:ext cx="192362" cy="310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Helvetica Neue"/>
              <a:buNone/>
              <a:defRPr sz="675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Helvetica Neue"/>
              <a:buNone/>
              <a:defRPr sz="675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Helvetica Neue"/>
              <a:buNone/>
              <a:defRPr sz="675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Helvetica Neue"/>
              <a:buNone/>
              <a:defRPr sz="675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Helvetica Neue"/>
              <a:buNone/>
              <a:defRPr sz="675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Helvetica Neue"/>
              <a:buNone/>
              <a:defRPr sz="675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Helvetica Neue"/>
              <a:buNone/>
              <a:defRPr sz="675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Helvetica Neue"/>
              <a:buNone/>
              <a:defRPr sz="675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Helvetica Neue"/>
              <a:buNone/>
              <a:defRPr sz="675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28725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hf hdr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>
          <a:extLst>
            <a:ext uri="{FF2B5EF4-FFF2-40B4-BE49-F238E27FC236}">
              <a16:creationId xmlns:a16="http://schemas.microsoft.com/office/drawing/2014/main" id="{C5410600-2931-EC81-8AEE-4E6860FEB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9">
            <a:extLst>
              <a:ext uri="{FF2B5EF4-FFF2-40B4-BE49-F238E27FC236}">
                <a16:creationId xmlns:a16="http://schemas.microsoft.com/office/drawing/2014/main" id="{55236A0A-149C-635D-CDCE-84CA3BC9041C}"/>
              </a:ext>
            </a:extLst>
          </p:cNvPr>
          <p:cNvSpPr txBox="1"/>
          <p:nvPr/>
        </p:nvSpPr>
        <p:spPr>
          <a:xfrm>
            <a:off x="1668949" y="6934769"/>
            <a:ext cx="3860330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00">
              <a:buClr>
                <a:srgbClr val="DA1A5A"/>
              </a:buClr>
              <a:buSzPts val="5400"/>
            </a:pPr>
            <a:r>
              <a:rPr lang="en-US" sz="2700" b="1" kern="0" dirty="0">
                <a:solidFill>
                  <a:srgbClr val="DA1A5A"/>
                </a:solidFill>
                <a:latin typeface="Arial"/>
                <a:cs typeface="Arial"/>
                <a:sym typeface="Arial"/>
              </a:rPr>
              <a:t>Title Page Option</a:t>
            </a:r>
            <a:endParaRPr sz="7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08" name="Google Shape;208;p9">
            <a:extLst>
              <a:ext uri="{FF2B5EF4-FFF2-40B4-BE49-F238E27FC236}">
                <a16:creationId xmlns:a16="http://schemas.microsoft.com/office/drawing/2014/main" id="{0038CCD0-9A41-4E26-B535-A8EA864F720B}"/>
              </a:ext>
            </a:extLst>
          </p:cNvPr>
          <p:cNvSpPr txBox="1"/>
          <p:nvPr/>
        </p:nvSpPr>
        <p:spPr>
          <a:xfrm>
            <a:off x="2128044" y="1892698"/>
            <a:ext cx="92366" cy="276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34288" rIns="45713" bIns="34288" anchor="t" anchorCtr="0">
            <a:spAutoFit/>
          </a:bodyPr>
          <a:lstStyle/>
          <a:p>
            <a:pPr defTabSz="457200">
              <a:buClr>
                <a:srgbClr val="000000"/>
              </a:buClr>
              <a:buSzPts val="2700"/>
            </a:pPr>
            <a:endParaRPr sz="13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C212F43-B334-C9FA-48FD-3AB399FA548A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4213203" y="3016611"/>
            <a:ext cx="155598" cy="323135"/>
          </a:xfrm>
        </p:spPr>
        <p:txBody>
          <a:bodyPr/>
          <a:lstStyle/>
          <a:p>
            <a:pPr defTabSz="457200"/>
            <a:fld id="{00000000-1234-1234-1234-123412341234}" type="slidenum">
              <a:rPr lang="en-US" kern="0"/>
              <a:pPr defTabSz="457200"/>
              <a:t>1</a:t>
            </a:fld>
            <a:endParaRPr lang="en-US" kern="0" dirty="0"/>
          </a:p>
        </p:txBody>
      </p:sp>
      <p:sp>
        <p:nvSpPr>
          <p:cNvPr id="10" name="Google Shape;205;p9">
            <a:extLst>
              <a:ext uri="{FF2B5EF4-FFF2-40B4-BE49-F238E27FC236}">
                <a16:creationId xmlns:a16="http://schemas.microsoft.com/office/drawing/2014/main" id="{6E9C9926-2895-24BE-5352-31C333AFDF89}"/>
              </a:ext>
            </a:extLst>
          </p:cNvPr>
          <p:cNvSpPr/>
          <p:nvPr/>
        </p:nvSpPr>
        <p:spPr>
          <a:xfrm>
            <a:off x="-30480" y="5920853"/>
            <a:ext cx="12252960" cy="960120"/>
          </a:xfrm>
          <a:prstGeom prst="rect">
            <a:avLst/>
          </a:prstGeom>
          <a:solidFill>
            <a:srgbClr val="17458F"/>
          </a:solidFill>
          <a:ln>
            <a:noFill/>
          </a:ln>
        </p:spPr>
        <p:txBody>
          <a:bodyPr spcFirstLastPara="1" wrap="square" lIns="45713" tIns="34288" rIns="45713" bIns="34288" anchor="ctr" anchorCtr="0">
            <a:noAutofit/>
          </a:bodyPr>
          <a:lstStyle/>
          <a:p>
            <a:pPr algn="ctr" defTabSz="457200">
              <a:buClr>
                <a:srgbClr val="FFFFFF"/>
              </a:buClr>
              <a:buSzPts val="2700"/>
            </a:pPr>
            <a:endParaRPr sz="1350" kern="0" dirty="0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Subtitle 3">
            <a:extLst>
              <a:ext uri="{FF2B5EF4-FFF2-40B4-BE49-F238E27FC236}">
                <a16:creationId xmlns:a16="http://schemas.microsoft.com/office/drawing/2014/main" id="{4049EBFC-B991-8A2D-1F79-BBF3293A6A57}"/>
              </a:ext>
            </a:extLst>
          </p:cNvPr>
          <p:cNvSpPr txBox="1"/>
          <p:nvPr/>
        </p:nvSpPr>
        <p:spPr>
          <a:xfrm>
            <a:off x="0" y="8913"/>
            <a:ext cx="12563060" cy="8725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tIns="34290" bIns="34290">
            <a:spAutoFit/>
          </a:bodyPr>
          <a:lstStyle>
            <a:lvl1pPr defTabSz="1828800">
              <a:lnSpc>
                <a:spcPct val="90000"/>
              </a:lnSpc>
              <a:spcBef>
                <a:spcPts val="2000"/>
              </a:spcBef>
              <a:defRPr sz="96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defTabSz="914400">
              <a:spcBef>
                <a:spcPts val="1000"/>
              </a:spcBef>
              <a:buClr>
                <a:srgbClr val="000000"/>
              </a:buClr>
            </a:pPr>
            <a:r>
              <a:rPr lang="en-US" sz="5800" b="0" kern="0" dirty="0"/>
              <a:t>Rotary Multi-District Training Institute</a:t>
            </a:r>
            <a:endParaRPr sz="5800" b="0" kern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B8F0A3-4596-9C1C-0C56-C23C5D1753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8388" y="5911170"/>
            <a:ext cx="5095208" cy="1049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360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>
          <a:extLst>
            <a:ext uri="{FF2B5EF4-FFF2-40B4-BE49-F238E27FC236}">
              <a16:creationId xmlns:a16="http://schemas.microsoft.com/office/drawing/2014/main" id="{D74BBE91-17A3-684F-B8E6-8D54258F99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9">
            <a:extLst>
              <a:ext uri="{FF2B5EF4-FFF2-40B4-BE49-F238E27FC236}">
                <a16:creationId xmlns:a16="http://schemas.microsoft.com/office/drawing/2014/main" id="{FF0DFED7-0C4B-F84D-1F8A-FD4906D6DEEE}"/>
              </a:ext>
            </a:extLst>
          </p:cNvPr>
          <p:cNvSpPr txBox="1"/>
          <p:nvPr/>
        </p:nvSpPr>
        <p:spPr>
          <a:xfrm>
            <a:off x="1668949" y="6934769"/>
            <a:ext cx="3860330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00">
              <a:buClr>
                <a:srgbClr val="DA1A5A"/>
              </a:buClr>
              <a:buSzPts val="5400"/>
            </a:pPr>
            <a:r>
              <a:rPr lang="en-US" sz="2700" b="1" kern="0" dirty="0">
                <a:solidFill>
                  <a:srgbClr val="DA1A5A"/>
                </a:solidFill>
                <a:latin typeface="Arial"/>
                <a:cs typeface="Arial"/>
                <a:sym typeface="Arial"/>
              </a:rPr>
              <a:t>Title Page Option</a:t>
            </a:r>
            <a:endParaRPr sz="7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08" name="Google Shape;208;p9">
            <a:extLst>
              <a:ext uri="{FF2B5EF4-FFF2-40B4-BE49-F238E27FC236}">
                <a16:creationId xmlns:a16="http://schemas.microsoft.com/office/drawing/2014/main" id="{EF81B04F-6E53-77B7-FEFE-9277F36AD531}"/>
              </a:ext>
            </a:extLst>
          </p:cNvPr>
          <p:cNvSpPr txBox="1"/>
          <p:nvPr/>
        </p:nvSpPr>
        <p:spPr>
          <a:xfrm>
            <a:off x="2128044" y="1892698"/>
            <a:ext cx="92366" cy="276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34288" rIns="45713" bIns="34288" anchor="t" anchorCtr="0">
            <a:spAutoFit/>
          </a:bodyPr>
          <a:lstStyle/>
          <a:p>
            <a:pPr defTabSz="457200">
              <a:buClr>
                <a:srgbClr val="000000"/>
              </a:buClr>
              <a:buSzPts val="2700"/>
            </a:pPr>
            <a:endParaRPr sz="13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11267B-1255-0749-B521-73A60F2501E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4213203" y="3016611"/>
            <a:ext cx="155598" cy="323135"/>
          </a:xfrm>
        </p:spPr>
        <p:txBody>
          <a:bodyPr/>
          <a:lstStyle/>
          <a:p>
            <a:pPr defTabSz="457200"/>
            <a:fld id="{00000000-1234-1234-1234-123412341234}" type="slidenum">
              <a:rPr lang="en-US" kern="0"/>
              <a:pPr defTabSz="457200"/>
              <a:t>2</a:t>
            </a:fld>
            <a:endParaRPr lang="en-US" kern="0" dirty="0"/>
          </a:p>
        </p:txBody>
      </p:sp>
      <p:sp>
        <p:nvSpPr>
          <p:cNvPr id="10" name="Google Shape;205;p9">
            <a:extLst>
              <a:ext uri="{FF2B5EF4-FFF2-40B4-BE49-F238E27FC236}">
                <a16:creationId xmlns:a16="http://schemas.microsoft.com/office/drawing/2014/main" id="{161AC4DA-3454-D606-657E-0403D4C762E0}"/>
              </a:ext>
            </a:extLst>
          </p:cNvPr>
          <p:cNvSpPr/>
          <p:nvPr/>
        </p:nvSpPr>
        <p:spPr>
          <a:xfrm>
            <a:off x="-30480" y="5920853"/>
            <a:ext cx="12252960" cy="960120"/>
          </a:xfrm>
          <a:prstGeom prst="rect">
            <a:avLst/>
          </a:prstGeom>
          <a:solidFill>
            <a:srgbClr val="17458F"/>
          </a:solidFill>
          <a:ln>
            <a:noFill/>
          </a:ln>
        </p:spPr>
        <p:txBody>
          <a:bodyPr spcFirstLastPara="1" wrap="square" lIns="45713" tIns="34288" rIns="45713" bIns="34288" anchor="ctr" anchorCtr="0">
            <a:noAutofit/>
          </a:bodyPr>
          <a:lstStyle/>
          <a:p>
            <a:pPr algn="ctr" defTabSz="457200">
              <a:buClr>
                <a:srgbClr val="FFFFFF"/>
              </a:buClr>
              <a:buSzPts val="2700"/>
            </a:pPr>
            <a:endParaRPr sz="1350" kern="0" dirty="0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Subtitle 3">
            <a:extLst>
              <a:ext uri="{FF2B5EF4-FFF2-40B4-BE49-F238E27FC236}">
                <a16:creationId xmlns:a16="http://schemas.microsoft.com/office/drawing/2014/main" id="{E80553B7-7ECA-2C49-A887-4B67B31D4CB2}"/>
              </a:ext>
            </a:extLst>
          </p:cNvPr>
          <p:cNvSpPr txBox="1"/>
          <p:nvPr/>
        </p:nvSpPr>
        <p:spPr>
          <a:xfrm>
            <a:off x="1244567" y="23226"/>
            <a:ext cx="9953919" cy="9833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tIns="34290" bIns="34290">
            <a:spAutoFit/>
          </a:bodyPr>
          <a:lstStyle>
            <a:lvl1pPr defTabSz="1828800">
              <a:lnSpc>
                <a:spcPct val="90000"/>
              </a:lnSpc>
              <a:spcBef>
                <a:spcPts val="2000"/>
              </a:spcBef>
              <a:defRPr sz="96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defTabSz="914400">
              <a:spcBef>
                <a:spcPts val="1000"/>
              </a:spcBef>
              <a:buClr>
                <a:srgbClr val="000000"/>
              </a:buClr>
            </a:pPr>
            <a:r>
              <a:rPr lang="en-US" sz="6600" b="0" kern="0" dirty="0"/>
              <a:t>Learning Session Agenda </a:t>
            </a:r>
            <a:endParaRPr sz="6600" b="0" kern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895CDE-1FF9-7F01-4BCB-F9D25A70D3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8388" y="5911170"/>
            <a:ext cx="5095208" cy="1049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663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>
          <a:extLst>
            <a:ext uri="{FF2B5EF4-FFF2-40B4-BE49-F238E27FC236}">
              <a16:creationId xmlns:a16="http://schemas.microsoft.com/office/drawing/2014/main" id="{12EB2601-3CA6-2B88-9AF7-7A26BB8FE2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9">
            <a:extLst>
              <a:ext uri="{FF2B5EF4-FFF2-40B4-BE49-F238E27FC236}">
                <a16:creationId xmlns:a16="http://schemas.microsoft.com/office/drawing/2014/main" id="{08BFA96E-FD7D-3196-48AB-5FBDD45E2288}"/>
              </a:ext>
            </a:extLst>
          </p:cNvPr>
          <p:cNvSpPr txBox="1"/>
          <p:nvPr/>
        </p:nvSpPr>
        <p:spPr>
          <a:xfrm>
            <a:off x="1668949" y="6934769"/>
            <a:ext cx="3860330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00">
              <a:buClr>
                <a:srgbClr val="DA1A5A"/>
              </a:buClr>
              <a:buSzPts val="5400"/>
            </a:pPr>
            <a:r>
              <a:rPr lang="en-US" sz="2700" b="1" kern="0" dirty="0">
                <a:solidFill>
                  <a:srgbClr val="DA1A5A"/>
                </a:solidFill>
                <a:latin typeface="Arial"/>
                <a:cs typeface="Arial"/>
                <a:sym typeface="Arial"/>
              </a:rPr>
              <a:t>Title Page Option</a:t>
            </a:r>
            <a:endParaRPr sz="7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08" name="Google Shape;208;p9">
            <a:extLst>
              <a:ext uri="{FF2B5EF4-FFF2-40B4-BE49-F238E27FC236}">
                <a16:creationId xmlns:a16="http://schemas.microsoft.com/office/drawing/2014/main" id="{F761CE4F-43BB-EDEB-684B-8A932F55A0DC}"/>
              </a:ext>
            </a:extLst>
          </p:cNvPr>
          <p:cNvSpPr txBox="1"/>
          <p:nvPr/>
        </p:nvSpPr>
        <p:spPr>
          <a:xfrm>
            <a:off x="2128044" y="1892698"/>
            <a:ext cx="92366" cy="276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34288" rIns="45713" bIns="34288" anchor="t" anchorCtr="0">
            <a:spAutoFit/>
          </a:bodyPr>
          <a:lstStyle/>
          <a:p>
            <a:pPr defTabSz="457200">
              <a:buClr>
                <a:srgbClr val="000000"/>
              </a:buClr>
              <a:buSzPts val="2700"/>
            </a:pPr>
            <a:endParaRPr sz="13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7E98FBE-E4A1-D1BD-0897-A4EDD4B13AFA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4213203" y="3016611"/>
            <a:ext cx="155598" cy="323135"/>
          </a:xfrm>
        </p:spPr>
        <p:txBody>
          <a:bodyPr/>
          <a:lstStyle/>
          <a:p>
            <a:pPr defTabSz="457200"/>
            <a:fld id="{00000000-1234-1234-1234-123412341234}" type="slidenum">
              <a:rPr lang="en-US" kern="0"/>
              <a:pPr defTabSz="457200"/>
              <a:t>3</a:t>
            </a:fld>
            <a:endParaRPr lang="en-US" kern="0" dirty="0"/>
          </a:p>
        </p:txBody>
      </p:sp>
      <p:sp>
        <p:nvSpPr>
          <p:cNvPr id="10" name="Google Shape;205;p9">
            <a:extLst>
              <a:ext uri="{FF2B5EF4-FFF2-40B4-BE49-F238E27FC236}">
                <a16:creationId xmlns:a16="http://schemas.microsoft.com/office/drawing/2014/main" id="{97E137C7-460B-9973-550D-D50440CE6A12}"/>
              </a:ext>
            </a:extLst>
          </p:cNvPr>
          <p:cNvSpPr/>
          <p:nvPr/>
        </p:nvSpPr>
        <p:spPr>
          <a:xfrm>
            <a:off x="-30480" y="5920853"/>
            <a:ext cx="12252960" cy="960120"/>
          </a:xfrm>
          <a:prstGeom prst="rect">
            <a:avLst/>
          </a:prstGeom>
          <a:solidFill>
            <a:srgbClr val="17458F"/>
          </a:solidFill>
          <a:ln>
            <a:noFill/>
          </a:ln>
        </p:spPr>
        <p:txBody>
          <a:bodyPr spcFirstLastPara="1" wrap="square" lIns="45713" tIns="34288" rIns="45713" bIns="34288" anchor="ctr" anchorCtr="0">
            <a:noAutofit/>
          </a:bodyPr>
          <a:lstStyle/>
          <a:p>
            <a:pPr algn="ctr" defTabSz="457200">
              <a:buClr>
                <a:srgbClr val="FFFFFF"/>
              </a:buClr>
              <a:buSzPts val="2700"/>
            </a:pPr>
            <a:endParaRPr sz="1350" kern="0" dirty="0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Subtitle 3">
            <a:extLst>
              <a:ext uri="{FF2B5EF4-FFF2-40B4-BE49-F238E27FC236}">
                <a16:creationId xmlns:a16="http://schemas.microsoft.com/office/drawing/2014/main" id="{18A0742E-D2D3-98B3-BBB0-39F284D48F0B}"/>
              </a:ext>
            </a:extLst>
          </p:cNvPr>
          <p:cNvSpPr txBox="1"/>
          <p:nvPr/>
        </p:nvSpPr>
        <p:spPr>
          <a:xfrm>
            <a:off x="900011" y="0"/>
            <a:ext cx="10751961" cy="9833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tIns="34290" bIns="34290">
            <a:spAutoFit/>
          </a:bodyPr>
          <a:lstStyle>
            <a:lvl1pPr defTabSz="1828800">
              <a:lnSpc>
                <a:spcPct val="90000"/>
              </a:lnSpc>
              <a:spcBef>
                <a:spcPts val="2000"/>
              </a:spcBef>
              <a:defRPr sz="96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defTabSz="914400">
              <a:spcBef>
                <a:spcPts val="1000"/>
              </a:spcBef>
              <a:buClr>
                <a:srgbClr val="000000"/>
              </a:buClr>
            </a:pPr>
            <a:r>
              <a:rPr lang="en-US" sz="6600" b="0" kern="0" dirty="0"/>
              <a:t>Learning Session Highlights </a:t>
            </a:r>
            <a:endParaRPr sz="6600" b="0" kern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4F0CE2-53F2-73E9-087E-8626BD7E1D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8388" y="5911170"/>
            <a:ext cx="5095208" cy="1049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181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>
          <a:extLst>
            <a:ext uri="{FF2B5EF4-FFF2-40B4-BE49-F238E27FC236}">
              <a16:creationId xmlns:a16="http://schemas.microsoft.com/office/drawing/2014/main" id="{3A45F2DD-EFDA-0473-4288-D412FEC6B7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9">
            <a:extLst>
              <a:ext uri="{FF2B5EF4-FFF2-40B4-BE49-F238E27FC236}">
                <a16:creationId xmlns:a16="http://schemas.microsoft.com/office/drawing/2014/main" id="{E5A79C8A-C00F-DAB3-3749-8F1DB05CB35B}"/>
              </a:ext>
            </a:extLst>
          </p:cNvPr>
          <p:cNvSpPr txBox="1"/>
          <p:nvPr/>
        </p:nvSpPr>
        <p:spPr>
          <a:xfrm>
            <a:off x="1668949" y="6934769"/>
            <a:ext cx="3860330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00">
              <a:buClr>
                <a:srgbClr val="DA1A5A"/>
              </a:buClr>
              <a:buSzPts val="5400"/>
            </a:pPr>
            <a:r>
              <a:rPr lang="en-US" sz="2700" b="1" kern="0" dirty="0">
                <a:solidFill>
                  <a:srgbClr val="DA1A5A"/>
                </a:solidFill>
                <a:latin typeface="Arial"/>
                <a:cs typeface="Arial"/>
                <a:sym typeface="Arial"/>
              </a:rPr>
              <a:t>Title Page Option</a:t>
            </a:r>
            <a:endParaRPr sz="7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08" name="Google Shape;208;p9">
            <a:extLst>
              <a:ext uri="{FF2B5EF4-FFF2-40B4-BE49-F238E27FC236}">
                <a16:creationId xmlns:a16="http://schemas.microsoft.com/office/drawing/2014/main" id="{280BB8CE-BF44-A94B-2DFA-39B86FEDB175}"/>
              </a:ext>
            </a:extLst>
          </p:cNvPr>
          <p:cNvSpPr txBox="1"/>
          <p:nvPr/>
        </p:nvSpPr>
        <p:spPr>
          <a:xfrm>
            <a:off x="2128044" y="1892698"/>
            <a:ext cx="92366" cy="276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34288" rIns="45713" bIns="34288" anchor="t" anchorCtr="0">
            <a:spAutoFit/>
          </a:bodyPr>
          <a:lstStyle/>
          <a:p>
            <a:pPr defTabSz="457200">
              <a:buClr>
                <a:srgbClr val="000000"/>
              </a:buClr>
              <a:buSzPts val="2700"/>
            </a:pPr>
            <a:endParaRPr sz="13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31C8E4E-8B46-3085-3D02-1B4CC8AB51D1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4213203" y="3016611"/>
            <a:ext cx="155598" cy="323135"/>
          </a:xfrm>
        </p:spPr>
        <p:txBody>
          <a:bodyPr/>
          <a:lstStyle/>
          <a:p>
            <a:pPr defTabSz="457200"/>
            <a:fld id="{00000000-1234-1234-1234-123412341234}" type="slidenum">
              <a:rPr lang="en-US" kern="0"/>
              <a:pPr defTabSz="457200"/>
              <a:t>4</a:t>
            </a:fld>
            <a:endParaRPr lang="en-US" kern="0" dirty="0"/>
          </a:p>
        </p:txBody>
      </p:sp>
      <p:sp>
        <p:nvSpPr>
          <p:cNvPr id="10" name="Google Shape;205;p9">
            <a:extLst>
              <a:ext uri="{FF2B5EF4-FFF2-40B4-BE49-F238E27FC236}">
                <a16:creationId xmlns:a16="http://schemas.microsoft.com/office/drawing/2014/main" id="{AD718E2D-9976-D930-8EEA-9D41618CD5E3}"/>
              </a:ext>
            </a:extLst>
          </p:cNvPr>
          <p:cNvSpPr/>
          <p:nvPr/>
        </p:nvSpPr>
        <p:spPr>
          <a:xfrm>
            <a:off x="-30480" y="5920853"/>
            <a:ext cx="12252960" cy="960120"/>
          </a:xfrm>
          <a:prstGeom prst="rect">
            <a:avLst/>
          </a:prstGeom>
          <a:solidFill>
            <a:srgbClr val="17458F"/>
          </a:solidFill>
          <a:ln>
            <a:noFill/>
          </a:ln>
        </p:spPr>
        <p:txBody>
          <a:bodyPr spcFirstLastPara="1" wrap="square" lIns="45713" tIns="34288" rIns="45713" bIns="34288" anchor="ctr" anchorCtr="0">
            <a:noAutofit/>
          </a:bodyPr>
          <a:lstStyle/>
          <a:p>
            <a:pPr algn="ctr" defTabSz="457200">
              <a:buClr>
                <a:srgbClr val="FFFFFF"/>
              </a:buClr>
              <a:buSzPts val="2700"/>
            </a:pPr>
            <a:endParaRPr sz="1350" kern="0" dirty="0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Subtitle 3">
            <a:extLst>
              <a:ext uri="{FF2B5EF4-FFF2-40B4-BE49-F238E27FC236}">
                <a16:creationId xmlns:a16="http://schemas.microsoft.com/office/drawing/2014/main" id="{68847614-51F1-4E47-B755-7E5F26DB18BF}"/>
              </a:ext>
            </a:extLst>
          </p:cNvPr>
          <p:cNvSpPr txBox="1"/>
          <p:nvPr/>
        </p:nvSpPr>
        <p:spPr>
          <a:xfrm>
            <a:off x="516437" y="1"/>
            <a:ext cx="11135535" cy="9833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tIns="34290" bIns="34290">
            <a:spAutoFit/>
          </a:bodyPr>
          <a:lstStyle>
            <a:lvl1pPr defTabSz="1828800">
              <a:lnSpc>
                <a:spcPct val="90000"/>
              </a:lnSpc>
              <a:spcBef>
                <a:spcPts val="2000"/>
              </a:spcBef>
              <a:defRPr sz="96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defTabSz="914400">
              <a:spcBef>
                <a:spcPts val="1000"/>
              </a:spcBef>
              <a:buClr>
                <a:srgbClr val="000000"/>
              </a:buClr>
            </a:pPr>
            <a:r>
              <a:rPr lang="en-US" sz="6600" b="0" kern="0" dirty="0"/>
              <a:t>Learning Session Facilitators </a:t>
            </a:r>
            <a:endParaRPr sz="6600" b="0" kern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CE92AC-D876-3972-810D-7BA7B6AE35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8388" y="5911170"/>
            <a:ext cx="5095208" cy="1049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26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>
          <a:extLst>
            <a:ext uri="{FF2B5EF4-FFF2-40B4-BE49-F238E27FC236}">
              <a16:creationId xmlns:a16="http://schemas.microsoft.com/office/drawing/2014/main" id="{793CBE4B-D13D-8E14-3A37-E5B1495AE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9">
            <a:extLst>
              <a:ext uri="{FF2B5EF4-FFF2-40B4-BE49-F238E27FC236}">
                <a16:creationId xmlns:a16="http://schemas.microsoft.com/office/drawing/2014/main" id="{884C18B7-105B-2E8F-07AE-8535F9B800CC}"/>
              </a:ext>
            </a:extLst>
          </p:cNvPr>
          <p:cNvSpPr txBox="1"/>
          <p:nvPr/>
        </p:nvSpPr>
        <p:spPr>
          <a:xfrm>
            <a:off x="1668949" y="6934769"/>
            <a:ext cx="3860330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00">
              <a:buClr>
                <a:srgbClr val="DA1A5A"/>
              </a:buClr>
              <a:buSzPts val="5400"/>
            </a:pPr>
            <a:r>
              <a:rPr lang="en-US" sz="2700" b="1" kern="0" dirty="0">
                <a:solidFill>
                  <a:srgbClr val="DA1A5A"/>
                </a:solidFill>
                <a:latin typeface="Arial"/>
                <a:cs typeface="Arial"/>
                <a:sym typeface="Arial"/>
              </a:rPr>
              <a:t>Title Page Option</a:t>
            </a:r>
            <a:endParaRPr sz="7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08" name="Google Shape;208;p9">
            <a:extLst>
              <a:ext uri="{FF2B5EF4-FFF2-40B4-BE49-F238E27FC236}">
                <a16:creationId xmlns:a16="http://schemas.microsoft.com/office/drawing/2014/main" id="{C790D1F1-079F-01DB-D5F0-97FDB4B46275}"/>
              </a:ext>
            </a:extLst>
          </p:cNvPr>
          <p:cNvSpPr txBox="1"/>
          <p:nvPr/>
        </p:nvSpPr>
        <p:spPr>
          <a:xfrm>
            <a:off x="2128044" y="1892698"/>
            <a:ext cx="92366" cy="276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34288" rIns="45713" bIns="34288" anchor="t" anchorCtr="0">
            <a:spAutoFit/>
          </a:bodyPr>
          <a:lstStyle/>
          <a:p>
            <a:pPr defTabSz="457200">
              <a:buClr>
                <a:srgbClr val="000000"/>
              </a:buClr>
              <a:buSzPts val="2700"/>
            </a:pPr>
            <a:endParaRPr sz="13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E64B7EC-8081-C214-3E0A-A8084FE0D118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4213203" y="3016611"/>
            <a:ext cx="155598" cy="323135"/>
          </a:xfrm>
        </p:spPr>
        <p:txBody>
          <a:bodyPr/>
          <a:lstStyle/>
          <a:p>
            <a:pPr defTabSz="457200"/>
            <a:fld id="{00000000-1234-1234-1234-123412341234}" type="slidenum">
              <a:rPr lang="en-US" kern="0"/>
              <a:pPr defTabSz="457200"/>
              <a:t>5</a:t>
            </a:fld>
            <a:endParaRPr lang="en-US" kern="0" dirty="0"/>
          </a:p>
        </p:txBody>
      </p:sp>
      <p:sp>
        <p:nvSpPr>
          <p:cNvPr id="10" name="Google Shape;205;p9">
            <a:extLst>
              <a:ext uri="{FF2B5EF4-FFF2-40B4-BE49-F238E27FC236}">
                <a16:creationId xmlns:a16="http://schemas.microsoft.com/office/drawing/2014/main" id="{C6EE0F76-A3B3-D9AD-F85C-2D9BF692D282}"/>
              </a:ext>
            </a:extLst>
          </p:cNvPr>
          <p:cNvSpPr/>
          <p:nvPr/>
        </p:nvSpPr>
        <p:spPr>
          <a:xfrm>
            <a:off x="-30480" y="5920853"/>
            <a:ext cx="12252960" cy="960120"/>
          </a:xfrm>
          <a:prstGeom prst="rect">
            <a:avLst/>
          </a:prstGeom>
          <a:solidFill>
            <a:srgbClr val="17458F"/>
          </a:solidFill>
          <a:ln>
            <a:noFill/>
          </a:ln>
        </p:spPr>
        <p:txBody>
          <a:bodyPr spcFirstLastPara="1" wrap="square" lIns="45713" tIns="34288" rIns="45713" bIns="34288" anchor="ctr" anchorCtr="0">
            <a:noAutofit/>
          </a:bodyPr>
          <a:lstStyle/>
          <a:p>
            <a:pPr algn="ctr" defTabSz="457200">
              <a:buClr>
                <a:srgbClr val="FFFFFF"/>
              </a:buClr>
              <a:buSzPts val="2700"/>
            </a:pPr>
            <a:endParaRPr sz="1350" kern="0" dirty="0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Subtitle 3">
            <a:extLst>
              <a:ext uri="{FF2B5EF4-FFF2-40B4-BE49-F238E27FC236}">
                <a16:creationId xmlns:a16="http://schemas.microsoft.com/office/drawing/2014/main" id="{25C9A578-F1C8-81F0-B85F-659BB6476EE9}"/>
              </a:ext>
            </a:extLst>
          </p:cNvPr>
          <p:cNvSpPr txBox="1"/>
          <p:nvPr/>
        </p:nvSpPr>
        <p:spPr>
          <a:xfrm>
            <a:off x="1086945" y="26504"/>
            <a:ext cx="11135535" cy="9833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tIns="34290" bIns="34290">
            <a:spAutoFit/>
          </a:bodyPr>
          <a:lstStyle>
            <a:lvl1pPr defTabSz="1828800">
              <a:lnSpc>
                <a:spcPct val="90000"/>
              </a:lnSpc>
              <a:spcBef>
                <a:spcPts val="2000"/>
              </a:spcBef>
              <a:defRPr sz="96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defTabSz="914400">
              <a:spcBef>
                <a:spcPts val="1000"/>
              </a:spcBef>
              <a:buClr>
                <a:srgbClr val="000000"/>
              </a:buClr>
            </a:pPr>
            <a:r>
              <a:rPr lang="en-US" sz="6600" b="0" kern="0" dirty="0"/>
              <a:t>Learning Session Impacts </a:t>
            </a:r>
            <a:endParaRPr sz="6600" b="0" kern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48ACFC-4CA8-B3B8-3F59-6F19DF969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8388" y="5911170"/>
            <a:ext cx="5095208" cy="1049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2885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>
          <a:extLst>
            <a:ext uri="{FF2B5EF4-FFF2-40B4-BE49-F238E27FC236}">
              <a16:creationId xmlns:a16="http://schemas.microsoft.com/office/drawing/2014/main" id="{351DFD7B-933A-0C24-7402-3A4D5D37D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9">
            <a:extLst>
              <a:ext uri="{FF2B5EF4-FFF2-40B4-BE49-F238E27FC236}">
                <a16:creationId xmlns:a16="http://schemas.microsoft.com/office/drawing/2014/main" id="{B1680800-1782-081E-464E-FB730113EA16}"/>
              </a:ext>
            </a:extLst>
          </p:cNvPr>
          <p:cNvSpPr txBox="1"/>
          <p:nvPr/>
        </p:nvSpPr>
        <p:spPr>
          <a:xfrm>
            <a:off x="1668949" y="6934769"/>
            <a:ext cx="3860330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00">
              <a:buClr>
                <a:srgbClr val="DA1A5A"/>
              </a:buClr>
              <a:buSzPts val="5400"/>
            </a:pPr>
            <a:r>
              <a:rPr lang="en-US" sz="2700" b="1" kern="0" dirty="0">
                <a:solidFill>
                  <a:srgbClr val="DA1A5A"/>
                </a:solidFill>
                <a:latin typeface="Arial"/>
                <a:cs typeface="Arial"/>
                <a:sym typeface="Arial"/>
              </a:rPr>
              <a:t>Title Page Option</a:t>
            </a:r>
            <a:endParaRPr sz="7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08" name="Google Shape;208;p9">
            <a:extLst>
              <a:ext uri="{FF2B5EF4-FFF2-40B4-BE49-F238E27FC236}">
                <a16:creationId xmlns:a16="http://schemas.microsoft.com/office/drawing/2014/main" id="{36EBB502-5A50-F9B3-0F31-39526048F602}"/>
              </a:ext>
            </a:extLst>
          </p:cNvPr>
          <p:cNvSpPr txBox="1"/>
          <p:nvPr/>
        </p:nvSpPr>
        <p:spPr>
          <a:xfrm>
            <a:off x="2128044" y="1892698"/>
            <a:ext cx="92366" cy="276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34288" rIns="45713" bIns="34288" anchor="t" anchorCtr="0">
            <a:spAutoFit/>
          </a:bodyPr>
          <a:lstStyle/>
          <a:p>
            <a:pPr defTabSz="457200">
              <a:buClr>
                <a:srgbClr val="000000"/>
              </a:buClr>
              <a:buSzPts val="2700"/>
            </a:pPr>
            <a:endParaRPr sz="13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974F46F-3891-DB81-3623-B328929C6A8E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4213203" y="3016611"/>
            <a:ext cx="155598" cy="323135"/>
          </a:xfrm>
        </p:spPr>
        <p:txBody>
          <a:bodyPr/>
          <a:lstStyle/>
          <a:p>
            <a:pPr defTabSz="457200"/>
            <a:fld id="{00000000-1234-1234-1234-123412341234}" type="slidenum">
              <a:rPr lang="en-US" kern="0"/>
              <a:pPr defTabSz="457200"/>
              <a:t>6</a:t>
            </a:fld>
            <a:endParaRPr lang="en-US" kern="0" dirty="0"/>
          </a:p>
        </p:txBody>
      </p:sp>
      <p:sp>
        <p:nvSpPr>
          <p:cNvPr id="10" name="Google Shape;205;p9">
            <a:extLst>
              <a:ext uri="{FF2B5EF4-FFF2-40B4-BE49-F238E27FC236}">
                <a16:creationId xmlns:a16="http://schemas.microsoft.com/office/drawing/2014/main" id="{08C64E54-5C78-74FA-10EC-C361DF5ACA92}"/>
              </a:ext>
            </a:extLst>
          </p:cNvPr>
          <p:cNvSpPr/>
          <p:nvPr/>
        </p:nvSpPr>
        <p:spPr>
          <a:xfrm>
            <a:off x="-30480" y="5920853"/>
            <a:ext cx="12252960" cy="960120"/>
          </a:xfrm>
          <a:prstGeom prst="rect">
            <a:avLst/>
          </a:prstGeom>
          <a:solidFill>
            <a:srgbClr val="17458F"/>
          </a:solidFill>
          <a:ln>
            <a:noFill/>
          </a:ln>
        </p:spPr>
        <p:txBody>
          <a:bodyPr spcFirstLastPara="1" wrap="square" lIns="45713" tIns="34288" rIns="45713" bIns="34288" anchor="ctr" anchorCtr="0">
            <a:noAutofit/>
          </a:bodyPr>
          <a:lstStyle/>
          <a:p>
            <a:pPr algn="ctr" defTabSz="457200">
              <a:buClr>
                <a:srgbClr val="FFFFFF"/>
              </a:buClr>
              <a:buSzPts val="2700"/>
            </a:pPr>
            <a:endParaRPr sz="1350" kern="0" dirty="0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Subtitle 3">
            <a:extLst>
              <a:ext uri="{FF2B5EF4-FFF2-40B4-BE49-F238E27FC236}">
                <a16:creationId xmlns:a16="http://schemas.microsoft.com/office/drawing/2014/main" id="{901C3957-B868-035D-2CA0-701527DDB49A}"/>
              </a:ext>
            </a:extLst>
          </p:cNvPr>
          <p:cNvSpPr txBox="1"/>
          <p:nvPr/>
        </p:nvSpPr>
        <p:spPr>
          <a:xfrm>
            <a:off x="794731" y="115313"/>
            <a:ext cx="11573523" cy="9833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tIns="34290" bIns="34290">
            <a:spAutoFit/>
          </a:bodyPr>
          <a:lstStyle>
            <a:lvl1pPr defTabSz="1828800">
              <a:lnSpc>
                <a:spcPct val="90000"/>
              </a:lnSpc>
              <a:spcBef>
                <a:spcPts val="2000"/>
              </a:spcBef>
              <a:defRPr sz="96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defTabSz="914400">
              <a:spcBef>
                <a:spcPts val="1000"/>
              </a:spcBef>
              <a:buClr>
                <a:srgbClr val="000000"/>
              </a:buClr>
            </a:pPr>
            <a:r>
              <a:rPr lang="en-US" sz="6600" b="0" kern="0" dirty="0"/>
              <a:t>Learning Session Takeaways </a:t>
            </a:r>
            <a:endParaRPr sz="6600" b="0" kern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C44BE5-B4EB-269C-2133-403BD24168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8388" y="5911170"/>
            <a:ext cx="5095208" cy="1049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3668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23883</TotalTime>
  <Words>43</Words>
  <Application>Microsoft Macintosh PowerPoint</Application>
  <PresentationFormat>Widescreen</PresentationFormat>
  <Paragraphs>18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Arial</vt:lpstr>
      <vt:lpstr>Helvetica Neue</vt:lpstr>
      <vt:lpstr>21_BasicWhite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Pam Blankenzee</dc:creator>
  <cp:lastModifiedBy>Mary Ann McDuff</cp:lastModifiedBy>
  <cp:revision>26</cp:revision>
  <dcterms:created xsi:type="dcterms:W3CDTF">2023-11-28T00:11:46Z</dcterms:created>
  <dcterms:modified xsi:type="dcterms:W3CDTF">2026-07-05T16:02:36Z</dcterms:modified>
</cp:coreProperties>
</file>