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6" r:id="rId4"/>
    <p:sldId id="468" r:id="rId5"/>
    <p:sldId id="258" r:id="rId6"/>
    <p:sldId id="469" r:id="rId7"/>
    <p:sldId id="470" r:id="rId8"/>
    <p:sldId id="471" r:id="rId9"/>
    <p:sldId id="472" r:id="rId10"/>
    <p:sldId id="4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D3A4D-2FAC-4835-8ACB-0CC5B4A1B39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86191-99AB-4803-9F47-A828B9EE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28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97C6-4208-B042-A48A-88AFEB594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2585E-1D0F-3BA5-232A-1F4C08743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DE3C-D0E9-E3FF-058A-A138CB1A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40E5-7316-828D-1490-C23A67B3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CC01A-D425-A32A-FC01-FAEBB7BD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5687-8527-9E0C-60D0-B099A6E4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DA051-9244-ECA4-8954-7326A7E9C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6C660-4F95-5E4E-2244-260193EE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4B31-3B7F-BE69-B060-B68F059C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351B4-57F9-E88A-6B47-3F99F6A4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8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37334-D599-3E6C-B06D-F20139AEB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2EACB-32E7-E8CE-928B-2DA0571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7A6A-8FC0-BBE0-D175-0BFFB79B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26EB5-126D-11E2-CE1E-328009E5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3F69-7C28-05DD-254A-05471D25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3CF1-56BE-4C2C-946D-0991430A5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12F4A-524B-41FF-A87F-77C8D3925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45A2-824A-445B-B814-FCE6F6E2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8223A-217E-4C37-A048-5E0A2AFD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B927-EC3C-4097-8557-90F48E32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1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3E72-8314-405D-B305-7946B2A8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7E53-FF37-4E67-A84F-D7D4629E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97AA-BDC3-4ACF-A07E-A581ADD0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BDB83-20AE-4C98-8627-4EBEA274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FFEB-EEFC-4B48-BAC8-43405755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97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5873-FB60-4102-B27F-89EF093B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5AAF-BE64-4BA8-8981-E87A44F2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95E77-36AF-431A-813F-23C447E1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DAF3-339E-423D-A2F5-ACBC97D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AC8F-0937-4B9F-8D5F-AB48C030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60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6300-29EB-47CA-B6FD-B5D73403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3050-C61C-4A1C-8B2D-6A7B12C87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6B6FA-1BB1-4F1C-8B7F-858346104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60704-2E3F-4FEB-9454-F4EC7ADC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18968-74A1-4E6D-810F-39557AF9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740DE-EC15-46B9-83BB-01420E49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95D5-1629-469D-916F-B23EFC1C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26328-CB92-4582-9A24-3D1589020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F63CA-5961-4D19-9005-1D7A93127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19D92-1172-4AAC-8317-5260899FE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74457-AE33-4932-A0EA-75B6D376C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A59B4-C0AB-4F2F-8711-CDD1F8E0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00331-86D9-4F52-A235-C24FBEB2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6CDB5-65BB-46D8-9E05-9E2C4856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1D03-31E5-4606-A0FA-A4D9C625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A298C-E5A3-4129-8714-93AD4870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7D6A0-C01B-43ED-8DED-CB66EB3B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1E3B0-6424-4D70-B976-A49A2D6A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B6861-9819-41C4-9851-67D48FAD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9E886-19A4-4C7C-B18E-87622419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B1B49-46A1-4215-BDEC-998B120C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2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8E32-B991-404F-AD79-5C12D6C9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64D5-A466-4E57-8991-131A577E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8F89F-BBB8-42C3-9A56-95812B6E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6C351-F7DD-4D9E-B03A-602C2032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85F7F-204A-4688-A8C1-FB428184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06FA3-BE57-415F-8DB2-8262315F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12DB-C774-6118-4734-D91CED16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0459-8513-7B61-C521-9447CF32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7198E-4B54-C57F-3344-F6929831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35665-2D18-28F0-EA92-CCB58983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E723-F456-A0F9-EA72-77131696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0CF4-4AE6-40A8-9F56-666E39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B6B14-9FDB-4EEA-8EE0-62C31EB36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F8D10-3D4E-476B-A504-D0A3CE98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86300-2597-410F-A8CB-B730AECB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FF9C2-FEC6-4FED-A129-A9396038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9DB8A-9EC7-46B3-B4AF-5F549D18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EB44-C5C1-4B09-AE8C-7FD3C241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D0D71-D9A8-4841-8123-C806DDAF6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73180-58D2-47FB-9E36-5A714D7C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B074C-4DEE-4A29-912D-C52E0661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74549-4E46-4E61-B5CC-71D078A5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1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6A724-F99C-4285-9C3B-29EA2820D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06B45-00A6-4A03-9C32-0D7574163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A9AEA-50AA-41FE-8FA5-D1CE205C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0C46C-B876-49AD-AE03-C6DC4061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1AB2D-8D5B-4080-B201-5EC05538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DC2439-20CC-8749-BE2D-6E22851E9A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EAD9C5-1664-E340-ACA2-9B10C7923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0988"/>
            <a:ext cx="12223377" cy="8148918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D2D6B62-11B9-8044-B81D-8B3BEFC45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8676" y="3708725"/>
            <a:ext cx="9614646" cy="1169986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NEXT 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C76D1B9-3A80-9F41-897E-EE1B29947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6930" y="4571999"/>
            <a:ext cx="5418138" cy="1008062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76438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449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none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78565"/>
      </p:ext>
    </p:extLst>
  </p:cSld>
  <p:clrMapOvr>
    <a:masterClrMapping/>
  </p:clrMapOvr>
  <p:transition spd="slow" advTm="19265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03101"/>
      </p:ext>
    </p:extLst>
  </p:cSld>
  <p:clrMapOvr>
    <a:masterClrMapping/>
  </p:clrMapOvr>
  <p:transition spd="slow" advTm="19265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16840"/>
      </p:ext>
    </p:extLst>
  </p:cSld>
  <p:clrMapOvr>
    <a:masterClrMapping/>
  </p:clrMapOvr>
  <p:transition spd="slow" advTm="19265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88836"/>
      </p:ext>
    </p:extLst>
  </p:cSld>
  <p:clrMapOvr>
    <a:masterClrMapping/>
  </p:clrMapOvr>
  <p:transition spd="slow" advTm="19265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1DF3-7BEB-1A17-EEFB-221019DD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219FB-4DF2-0876-568D-BA2497F18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2A2C6-83FA-DC1B-A618-3C1C4E8A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8D798-B8BB-8D4F-5306-66FAD7F5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58575-4C74-1A50-67D9-9AE3C244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76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12910"/>
      </p:ext>
    </p:extLst>
  </p:cSld>
  <p:clrMapOvr>
    <a:masterClrMapping/>
  </p:clrMapOvr>
  <p:transition spd="slow" advTm="19265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8"/>
          <p:cNvSpPr/>
          <p:nvPr/>
        </p:nvSpPr>
        <p:spPr>
          <a:xfrm rot="10800000" flipH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199" cy="40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975864"/>
      </p:ext>
    </p:extLst>
  </p:cSld>
  <p:clrMapOvr>
    <a:masterClrMapping/>
  </p:clrMapOvr>
  <p:transition spd="slow" advTm="19265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5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9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FBB2-370B-4CED-3D65-0FAFDC75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6D29-486B-9C1E-0E8A-7DA4A9295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82F03-FD47-5E6C-C371-1F405240A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600C4-8C80-FACC-6B8D-906A80B3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C041B-613A-E642-EF16-A82D596D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98647-3E1F-47EA-5A91-A0CD2391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1ED8-D8DB-2210-DD46-9F9C2958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66BC0-9332-35B1-5AD5-2A553D56F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708E4-39C2-BB1F-DB05-70C55235C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2E119-696D-1585-4A64-593FA84C8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0B3C6-1598-57A2-AC3D-088D39426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00C81-2DCB-4D64-949B-1C6F82C8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2E791-478F-A6B2-6EAB-90CCBC63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D670C-285D-374A-91BA-68872F41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56C2-953A-04A1-0CDB-7004F533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A6BDA-F5C0-6BDE-EF23-C9A113EF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6B7-AEDF-7174-E78B-4F1C9974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BA7B-EFE1-17A0-A27B-D503CAA4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175F3-AB81-9D69-0072-CE5737CC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9D351-12EA-DC73-97BB-1021DA68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00594-47AF-1B37-AAE0-0077613F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4F42-D424-D833-5CC6-C1B0884E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7C49-3E05-AE5D-1846-C6982D5BB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8E78A-53F2-7096-1DC6-13E120E3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B9437-EE10-80CD-5B81-2A4FDD16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E36F2-478A-AAA4-F5AB-70A2402E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8D738-BBFA-9200-9F1E-D352C553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6582-ABDB-1B82-CFFF-FB6B2DC5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1878D-FCE0-57AF-2A62-C029A73A1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874FB-E992-6328-433E-EC4B8ED26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E9111-8236-4C38-2A07-F700876D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7AB38-EDB0-1C37-6EEC-500F56F6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9466B-15D5-33CD-3D73-EB65092A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98B61-0629-D619-EFCE-DD9775A6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29910-6E40-4163-1304-E15BC79BC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3957E-5A4E-738E-70F2-CE080AF66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D05DF-32D4-9986-D90F-4894B14FB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9ED03-9861-0621-8387-CE5BCACA6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6B4C-5167-4A78-A3AC-2EB7EB99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269D0-559B-4718-A437-5CAD3DAE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B8F69-D3E3-4D5A-84FA-7BDFD8B97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56F6-089F-4522-A8EE-E9F745988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7540D-978A-4D21-839D-B0B728A41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E1DFB-7220-4B42-A27D-BF48953C1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5B1B-976A-445B-972C-936D2005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0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274A0-F847-440F-298E-36B46356A419}"/>
              </a:ext>
            </a:extLst>
          </p:cNvPr>
          <p:cNvSpPr txBox="1"/>
          <p:nvPr/>
        </p:nvSpPr>
        <p:spPr>
          <a:xfrm>
            <a:off x="1060232" y="3941204"/>
            <a:ext cx="10071536" cy="147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EMPOWERING GIRLS</a:t>
            </a:r>
          </a:p>
        </p:txBody>
      </p:sp>
      <p:pic>
        <p:nvPicPr>
          <p:cNvPr id="3" name="Picture 2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6DD6C790-75BC-3A45-6897-A0214C03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69" y="671201"/>
            <a:ext cx="3624451" cy="29992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30B87-696D-9149-6D0E-B275B25F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186B4C-5167-4A78-A3AC-2EB7EB99320A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2" name="Content Placeholder 15" descr="Logo&#10;&#10;Description automatically generated">
            <a:extLst>
              <a:ext uri="{FF2B5EF4-FFF2-40B4-BE49-F238E27FC236}">
                <a16:creationId xmlns:a16="http://schemas.microsoft.com/office/drawing/2014/main" id="{D06BC94D-424C-AF36-9E63-7BED8E743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767" y="-521777"/>
            <a:ext cx="7059936" cy="60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5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486B3C8-CA1B-1B33-7724-3E64F7C6E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9F40B-3905-1610-6AA3-34E14E708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11627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CREATE HOPE IN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6ABAC-8EF7-31DC-441D-B64BAEEBD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1656784"/>
            <a:ext cx="10058400" cy="4472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By helping girls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Dreaming Outloud Pro" panose="03050502040302030504" pitchFamily="66" charset="0"/>
                <a:ea typeface="Times New Roman" panose="02020603050405020304" pitchFamily="18" charset="0"/>
                <a:cs typeface="Dreaming Outloud Pro" panose="03050502040302030504" pitchFamily="66" charset="0"/>
              </a:rPr>
              <a:t>H</a:t>
            </a:r>
            <a:r>
              <a:rPr lang="en-US" b="1" dirty="0">
                <a:solidFill>
                  <a:schemeClr val="bg1"/>
                </a:solidFill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Dreaming Outloud Pro" panose="03050502040302030504" pitchFamily="66" charset="0"/>
              </a:rPr>
              <a:t>ave the opportunity to stay in school as long as they desire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Have access to feminine and personal hygiene products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Not be sold into human trafficking or forced to marry as mere children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Feel inspired and encouraged to obtain any career they chose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CREATE HOPE IN THE WORLD BY </a:t>
            </a:r>
          </a:p>
          <a:p>
            <a:r>
              <a:rPr lang="en-US" sz="36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EMPOWERING GIRLS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E7C9-E701-FDFE-5535-90950CEA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33B677-AD9E-484F-B253-DC8676C832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118603-E888-4CB0-BB78-16F36C03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A9FF6-6FFE-D35D-78C2-3FA28EAD840D}"/>
              </a:ext>
            </a:extLst>
          </p:cNvPr>
          <p:cNvSpPr txBox="1"/>
          <p:nvPr/>
        </p:nvSpPr>
        <p:spPr>
          <a:xfrm>
            <a:off x="677060" y="115570"/>
            <a:ext cx="1054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REALITY: Economics and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EBA7F-6F4B-C385-F15C-B149B6DA9B87}"/>
              </a:ext>
            </a:extLst>
          </p:cNvPr>
          <p:cNvSpPr txBox="1"/>
          <p:nvPr/>
        </p:nvSpPr>
        <p:spPr>
          <a:xfrm>
            <a:off x="363815" y="946567"/>
            <a:ext cx="65945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marR="0" indent="-6254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of 2023, UNESCO estimates nearly 130 million girls globally are denied access to formal education</a:t>
            </a:r>
            <a:endParaRPr lang="en-US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7388" marR="0" indent="-6873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Just 39% of rural girls attend secondary school</a:t>
            </a:r>
            <a:endParaRPr lang="en-US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7388" marR="0" indent="-6873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Hunger, Health and Sanitation and Cultural Norms create barriers to education.</a:t>
            </a:r>
            <a:endParaRPr lang="en-US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2802C9-2D56-D497-677E-2C245FC73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795" y="1800800"/>
            <a:ext cx="4302389" cy="4076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423806"/>
      </p:ext>
    </p:extLst>
  </p:cSld>
  <p:clrMapOvr>
    <a:masterClrMapping/>
  </p:clrMapOvr>
  <p:transition spd="med" advTm="19265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2459D-4AD0-7C2F-D410-1DC95EFD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WATER, MENSTRUAL HYGIENE AND EDUCATION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F603491-F0BC-C2DE-52B3-E9BF79C4F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r="3" b="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81563-2220-AEFC-96E5-016AE7C7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Globally, 500 million women and girls lack adequate facilities for menstrual hygiene management and access to feminine hygiene products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Girl’s inability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manage menstrual hygiene results in absenteeism and lack of education, which then affects economic advancement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70420-FE6F-D412-7545-380A462C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186B4C-5167-4A78-A3AC-2EB7EB99320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CBEC-9A47-F3D7-D1F0-C06A7044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Rotarians Are People of Action: So Take Action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A6D5-EC4C-4178-3DBF-8ADB0031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982"/>
            <a:ext cx="10515600" cy="3711921"/>
          </a:xfrm>
        </p:spPr>
        <p:txBody>
          <a:bodyPr/>
          <a:lstStyle/>
          <a:p>
            <a:r>
              <a:rPr lang="en-US" dirty="0"/>
              <a:t>Create partnerships and collaborate with other clubs, districts and organizations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October 11 is International Day of the Girl: Plan a hands-on project on that day that focuses on girl empowerment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Share your success on Rotary Showcase to encourage others to take 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55C89-72BC-1DFF-DAB1-1C8ACF64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1B6A1C-1393-30AC-C5DC-1DE7BC9A4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902"/>
            <a:ext cx="12191999" cy="16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DB64-9E6A-5B2F-17B9-50E178D1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30152"/>
            <a:ext cx="828675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ED70A-B3CE-4037-E5D4-4958B494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63" y="1209675"/>
            <a:ext cx="7761838" cy="5372194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Clean Water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partner with a District in a 3rd World Country and build showers and restrooms at schools so little girls have the opportunity to continue their education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 Girls in Crisis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create or sponsor education programs for business and schools around the signs of grooming and trafficking. Partner with organizations provided safe houses and rescuing girls out of human trafficking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Mentor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create a mentorship program with local Junior High and High Schools to mentor young girls on education and career opportunities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 in Girls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create scholarships that are specific geared to support girls desiring to enter traditionally male dominated trades like auto mechanics and truck driving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 your voice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tell every young woman in your life that you care for them, support them and believe that can do anything that they aspire to do. Be an active supporter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37B58-511B-816F-FBB4-0E7154D8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A9723B7B-E694-B256-E665-AF0F39ABF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9477"/>
            <a:ext cx="1295400" cy="1514475"/>
          </a:xfrm>
          <a:prstGeom prst="rect">
            <a:avLst/>
          </a:prstGeom>
        </p:spPr>
      </p:pic>
      <p:pic>
        <p:nvPicPr>
          <p:cNvPr id="8" name="Picture 7" descr="A group of people holding umbrellas&#10;&#10;Description automatically generated with low confidence">
            <a:extLst>
              <a:ext uri="{FF2B5EF4-FFF2-40B4-BE49-F238E27FC236}">
                <a16:creationId xmlns:a16="http://schemas.microsoft.com/office/drawing/2014/main" id="{53B91A62-FECB-11C1-0DD7-25F87D183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0" y="1739096"/>
            <a:ext cx="2238375" cy="1166812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70068-B169-E47D-0B37-84AB982F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1" y="2877333"/>
            <a:ext cx="1733551" cy="955187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422E835-B941-A0F8-16CD-0933FB2FE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4" y="2952750"/>
            <a:ext cx="1514476" cy="2057400"/>
          </a:xfrm>
          <a:prstGeom prst="rect">
            <a:avLst/>
          </a:prstGeom>
        </p:spPr>
      </p:pic>
      <p:pic>
        <p:nvPicPr>
          <p:cNvPr id="14" name="Picture 13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9EBFE141-A9BA-7FCB-D83C-D14E8F842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1" y="4055575"/>
            <a:ext cx="1647825" cy="1943099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0351D36-A840-6BC9-E278-C8EC0D76F6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/>
          <a:stretch/>
        </p:blipFill>
        <p:spPr>
          <a:xfrm>
            <a:off x="9467850" y="5114143"/>
            <a:ext cx="2619375" cy="1155414"/>
          </a:xfrm>
          <a:prstGeom prst="rect">
            <a:avLst/>
          </a:prstGeom>
        </p:spPr>
      </p:pic>
      <p:pic>
        <p:nvPicPr>
          <p:cNvPr id="5" name="Content Placeholder 15" descr="Logo&#10;&#10;Description automatically generated">
            <a:extLst>
              <a:ext uri="{FF2B5EF4-FFF2-40B4-BE49-F238E27FC236}">
                <a16:creationId xmlns:a16="http://schemas.microsoft.com/office/drawing/2014/main" id="{5D3248A3-3BB2-3F0A-D341-36F64ABAF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49" y="-128954"/>
            <a:ext cx="2771518" cy="1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0B18-317A-9A5E-F011-1DC69CB7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365125"/>
            <a:ext cx="83439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PARTNERSHIP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64976-2995-E132-1654-9C3D5F67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320" y="1690688"/>
            <a:ext cx="4675360" cy="4351338"/>
          </a:xfrm>
        </p:spPr>
        <p:txBody>
          <a:bodyPr>
            <a:normAutofit lnSpcReduction="10000"/>
          </a:bodyPr>
          <a:lstStyle/>
          <a:p>
            <a:pPr marL="461963" marR="0" indent="-461963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Rotary Districts in Mexico, all African Countries, and India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1963" marR="0" indent="-46196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1963" marR="0" indent="-461963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Days for Girls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1963" marR="0" indent="-461963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1963" marR="0" indent="-461963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Pad Project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5613" marR="0" indent="-455613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Engineers without Borders (will help build water well needed to then build restrooms and showers)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3B45F-9794-44B2-E469-C86BEF6C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E7ED0EAC-0C40-BF81-08C5-C7271ABB3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1" y="2313782"/>
            <a:ext cx="2825084" cy="1552575"/>
          </a:xfrm>
          <a:prstGeom prst="rect">
            <a:avLst/>
          </a:prstGeom>
        </p:spPr>
      </p:pic>
      <p:pic>
        <p:nvPicPr>
          <p:cNvPr id="8" name="Picture 7" descr="A pair of socks on a wood floor&#10;&#10;Description automatically generated with low confidence">
            <a:extLst>
              <a:ext uri="{FF2B5EF4-FFF2-40B4-BE49-F238E27FC236}">
                <a16:creationId xmlns:a16="http://schemas.microsoft.com/office/drawing/2014/main" id="{8233EE3D-0F9A-2B49-DF37-3F4F329A4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5" y="2147094"/>
            <a:ext cx="2825084" cy="2143126"/>
          </a:xfrm>
          <a:prstGeom prst="rect">
            <a:avLst/>
          </a:prstGeom>
        </p:spPr>
      </p:pic>
      <p:pic>
        <p:nvPicPr>
          <p:cNvPr id="10" name="Picture 9" descr="A picture containing outdoor, tree, ground, person&#10;&#10;Description automatically generated">
            <a:extLst>
              <a:ext uri="{FF2B5EF4-FFF2-40B4-BE49-F238E27FC236}">
                <a16:creationId xmlns:a16="http://schemas.microsoft.com/office/drawing/2014/main" id="{2ED4184A-0F7B-8CF2-C60A-2259825CF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85" y="4462781"/>
            <a:ext cx="2148840" cy="1579245"/>
          </a:xfrm>
          <a:prstGeom prst="rect">
            <a:avLst/>
          </a:prstGeom>
        </p:spPr>
      </p:pic>
      <p:pic>
        <p:nvPicPr>
          <p:cNvPr id="12" name="Picture 11" descr="A group of people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3B5ECF62-6A77-21B4-9874-D34605E3D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80" y="4746626"/>
            <a:ext cx="2699385" cy="1390650"/>
          </a:xfrm>
          <a:prstGeom prst="rect">
            <a:avLst/>
          </a:prstGeom>
        </p:spPr>
      </p:pic>
      <p:pic>
        <p:nvPicPr>
          <p:cNvPr id="7" name="Content Placeholder 15" descr="Logo&#10;&#10;Description automatically generated">
            <a:extLst>
              <a:ext uri="{FF2B5EF4-FFF2-40B4-BE49-F238E27FC236}">
                <a16:creationId xmlns:a16="http://schemas.microsoft.com/office/drawing/2014/main" id="{47FF46E1-BFF0-B9FB-2459-2EA40660E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97" y="-128954"/>
            <a:ext cx="3657600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2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4115-0AB7-FE30-B598-2FFF8444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SHARE YOUR STORIES </a:t>
            </a:r>
            <a:br>
              <a:rPr lang="en-US" b="1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US" b="1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AND STAY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3F25-4412-D0E9-666B-D0077A2F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5" y="1919335"/>
            <a:ext cx="9134476" cy="48021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Connect Me to your District Empowering Girls Chair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Include a presentation on Empowering Girls at a District Educational Opportunity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Share your projects and successes on Rotary Showcase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PDG E. Michelle Bohreer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District 5890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8821 Echo Valley Drive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Houston, TX 77055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832-622-4400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dgmichelle5890@gmail.com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C43EE-49A7-AE0C-BB0E-D8DE2C44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B4C-5167-4A78-A3AC-2EB7EB99320A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15" descr="Logo&#10;&#10;Description automatically generated">
            <a:extLst>
              <a:ext uri="{FF2B5EF4-FFF2-40B4-BE49-F238E27FC236}">
                <a16:creationId xmlns:a16="http://schemas.microsoft.com/office/drawing/2014/main" id="{E38B9988-4A95-EC37-40E4-CCDCF746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" y="-128954"/>
            <a:ext cx="3657600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7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AFC3D-3440-96D1-732D-D315C8BD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186B4C-5167-4A78-A3AC-2EB7EB99320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3" name="Content Placeholder 15" descr="Logo&#10;&#10;Description automatically generated">
            <a:extLst>
              <a:ext uri="{FF2B5EF4-FFF2-40B4-BE49-F238E27FC236}">
                <a16:creationId xmlns:a16="http://schemas.microsoft.com/office/drawing/2014/main" id="{A6F84063-7114-FD1B-B6B1-991E491CE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65" y="402052"/>
            <a:ext cx="7059936" cy="60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535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463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Dreaming Outloud Pro</vt:lpstr>
      <vt:lpstr>Wingdings</vt:lpstr>
      <vt:lpstr>Office Theme</vt:lpstr>
      <vt:lpstr>1_Office Theme</vt:lpstr>
      <vt:lpstr>PowerPoint Presentation</vt:lpstr>
      <vt:lpstr>CREATE HOPE IN THE WORLD</vt:lpstr>
      <vt:lpstr>PowerPoint Presentation</vt:lpstr>
      <vt:lpstr>WATER, MENSTRUAL HYGIENE AND EDUCATION</vt:lpstr>
      <vt:lpstr>Rotarians Are People of Action: So Take Action</vt:lpstr>
      <vt:lpstr>ACTION OPPORTUNITIES</vt:lpstr>
      <vt:lpstr>PARTNERSHIP OPPORTUNITIES</vt:lpstr>
      <vt:lpstr>SHARE YOUR STORIES  AND STAY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Taylor</dc:creator>
  <cp:lastModifiedBy>Sharon Taylor</cp:lastModifiedBy>
  <cp:revision>5</cp:revision>
  <cp:lastPrinted>2022-08-04T14:02:22Z</cp:lastPrinted>
  <dcterms:created xsi:type="dcterms:W3CDTF">2022-08-03T16:36:28Z</dcterms:created>
  <dcterms:modified xsi:type="dcterms:W3CDTF">2023-07-28T20:39:23Z</dcterms:modified>
</cp:coreProperties>
</file>