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1212" r:id="rId2"/>
    <p:sldId id="1217" r:id="rId3"/>
    <p:sldId id="1221" r:id="rId4"/>
    <p:sldId id="122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3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1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. Kyle Haugen" userId="4dfe70524682539d" providerId="LiveId" clId="{3FD52B21-AE06-49F9-96F8-B9562E926019}"/>
    <pc:docChg chg="undo custSel modSld">
      <pc:chgData name="J. Kyle Haugen" userId="4dfe70524682539d" providerId="LiveId" clId="{3FD52B21-AE06-49F9-96F8-B9562E926019}" dt="2023-08-01T03:04:19.960" v="12" actId="20577"/>
      <pc:docMkLst>
        <pc:docMk/>
      </pc:docMkLst>
      <pc:sldChg chg="addSp delSp modSp mod modClrScheme chgLayout">
        <pc:chgData name="J. Kyle Haugen" userId="4dfe70524682539d" providerId="LiveId" clId="{3FD52B21-AE06-49F9-96F8-B9562E926019}" dt="2023-08-01T03:04:19.960" v="12" actId="20577"/>
        <pc:sldMkLst>
          <pc:docMk/>
          <pc:sldMk cId="3819188657" sldId="1223"/>
        </pc:sldMkLst>
        <pc:spChg chg="add del mod ord">
          <ac:chgData name="J. Kyle Haugen" userId="4dfe70524682539d" providerId="LiveId" clId="{3FD52B21-AE06-49F9-96F8-B9562E926019}" dt="2023-08-01T03:04:02.619" v="5" actId="700"/>
          <ac:spMkLst>
            <pc:docMk/>
            <pc:sldMk cId="3819188657" sldId="1223"/>
            <ac:spMk id="2" creationId="{847B9A1D-4B2E-4869-5DB3-DD98BBEC2855}"/>
          </ac:spMkLst>
        </pc:spChg>
        <pc:spChg chg="add del mod ord">
          <ac:chgData name="J. Kyle Haugen" userId="4dfe70524682539d" providerId="LiveId" clId="{3FD52B21-AE06-49F9-96F8-B9562E926019}" dt="2023-08-01T03:04:02.619" v="5" actId="700"/>
          <ac:spMkLst>
            <pc:docMk/>
            <pc:sldMk cId="3819188657" sldId="1223"/>
            <ac:spMk id="3" creationId="{035D0001-6385-D0D7-5375-F49CEE256EB0}"/>
          </ac:spMkLst>
        </pc:spChg>
        <pc:spChg chg="add del mod ord">
          <ac:chgData name="J. Kyle Haugen" userId="4dfe70524682539d" providerId="LiveId" clId="{3FD52B21-AE06-49F9-96F8-B9562E926019}" dt="2023-08-01T03:04:02.619" v="5" actId="700"/>
          <ac:spMkLst>
            <pc:docMk/>
            <pc:sldMk cId="3819188657" sldId="1223"/>
            <ac:spMk id="4" creationId="{836F0B12-F1D3-B6E5-2486-D361D876528A}"/>
          </ac:spMkLst>
        </pc:spChg>
        <pc:spChg chg="mod">
          <ac:chgData name="J. Kyle Haugen" userId="4dfe70524682539d" providerId="LiveId" clId="{3FD52B21-AE06-49F9-96F8-B9562E926019}" dt="2023-08-01T03:04:19.960" v="12" actId="20577"/>
          <ac:spMkLst>
            <pc:docMk/>
            <pc:sldMk cId="3819188657" sldId="1223"/>
            <ac:spMk id="11" creationId="{3355D4A5-E794-4633-B12A-BBCB56FC6AA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CC596-3E18-4EBC-8844-F6C44CB2208A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B2A8C-D9AE-40B2-9F9B-876F6DE49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95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/>
              <a:t>HIDE or DELETE THIS SLIDE AFTER YOU SELECT THE ARCs PHOTO NEEDED FOR THE MULTI-DISTRICT SESSION </a:t>
            </a: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B122F1-C874-4EFB-B6AF-6B53FBBF41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7737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D1140-7B90-489F-AD28-054436DA2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D49800-D843-4F5E-9DD8-91916BAD8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3D62D-732A-4843-803D-E9F7C9F76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A851-6351-4F0B-84B7-F875F7CB6B11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BD9A9-451B-4D9D-9970-ABA9D694F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CEBD8-ACC3-452C-B099-199D314C2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BE09-78C1-4C2D-9011-3BD6233C8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34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DD299-2619-4733-A3B1-248DE6F4D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905FE8-572C-4D50-B102-484E45CC60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603C1-1399-4804-BC76-3E119D9AB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A851-6351-4F0B-84B7-F875F7CB6B11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699B2-C262-4B3A-967D-69668EA23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A36A6-5EC2-4EDA-97BB-510CE687A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BE09-78C1-4C2D-9011-3BD6233C8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84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908A81-E83F-419C-8AF4-DBF73A3D76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CE2F90-E539-46FC-9C6F-4D3CDB968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3B8D2-2F2B-423D-9C1C-7F5D8CA03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A851-6351-4F0B-84B7-F875F7CB6B11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BF19B-F906-455A-8071-729382866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64E93-DDC9-4911-AFCB-140F8615B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BE09-78C1-4C2D-9011-3BD6233C8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12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073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E8BE7-1BE7-41DD-AD6C-8E098D9EC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2AEB1-78DB-4D68-92AD-65BDFC4FD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B93E9-5588-4A0D-99CE-41A8E917C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A851-6351-4F0B-84B7-F875F7CB6B11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53E33-59D1-4D54-826F-87C232A9D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14DA4-07DF-424B-AEA6-D0A5F956A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BE09-78C1-4C2D-9011-3BD6233C8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01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0E59E-062B-4881-8196-B553EC7A0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1DCF63-7CDA-44CF-AA52-CC3571864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94893-F10C-42E5-985B-E95D717CC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A851-6351-4F0B-84B7-F875F7CB6B11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2AB6B-99FA-45CC-B7CA-9F45B780A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4CD00-B3F7-49A5-BB16-5C52A1B64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BE09-78C1-4C2D-9011-3BD6233C8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52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A1563-D7B3-4605-98BB-6867F0B71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6F026-16E5-47B9-B210-A986C4B333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4542AA-62B9-4232-A2D6-764C2AF21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481CD-6A2C-4ACA-ABFA-2CD07406A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A851-6351-4F0B-84B7-F875F7CB6B11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F2B36C-1822-4387-8F06-6DF80B3D9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096BC9-EC30-4C67-A810-0ADACC0CC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BE09-78C1-4C2D-9011-3BD6233C8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952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B912F-02BE-4D74-8963-3319B86D0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5223D-E697-4E43-BBC7-EB089B662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4C251E-D38B-483B-B44E-2B16A2102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FF18EE-BBBA-4616-857F-F592321DEB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93FE02-0213-4E2A-84FA-DAF73B1A0E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311FF4-6884-419F-8E94-D79C67BEF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A851-6351-4F0B-84B7-F875F7CB6B11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9B04FD-AEAA-4CC3-84C0-C07FCD2F2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300EEA-7A57-459F-9E97-24904EB49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BE09-78C1-4C2D-9011-3BD6233C8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64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8D909-295A-4359-A50D-8AE01F8C5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10F89E-4855-4FDA-92EB-49387E02F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A851-6351-4F0B-84B7-F875F7CB6B11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9AC95F-3001-41A9-980F-1477506BC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93E7C-61F9-4F7D-8BAD-22DF99186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BE09-78C1-4C2D-9011-3BD6233C8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22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B2E9EF-A8BB-4379-A944-40A096492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A851-6351-4F0B-84B7-F875F7CB6B11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5BA662-5CA3-47B3-B106-08AB1E29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D25028-F24B-4EEF-BDFC-BC03992A7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BE09-78C1-4C2D-9011-3BD6233C8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5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36461-FEB0-4D9F-96A4-2675409CC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EF1B3-B534-417C-B9E4-B508D18C9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F9A726-0EE3-4BB5-94D8-0690BDCAE0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9FB81D-72A2-4A0C-B0FC-BD6CF5AF7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A851-6351-4F0B-84B7-F875F7CB6B11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224E7F-778E-40A6-90F7-1C983AAC6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0EE861-6B83-435D-8290-1C8B8B00F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BE09-78C1-4C2D-9011-3BD6233C8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45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E5189-E4C9-46FF-9A7F-FFC5DC17C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0DB309-F403-491A-975E-484B463314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312E83-DC75-47F9-8751-3DA19C76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E2E132-F32D-4E04-8362-1D6F960C7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A851-6351-4F0B-84B7-F875F7CB6B11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F4EB01-5195-4C51-A3BD-76B642F07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507CA-D01F-48AD-B08A-E25AAB7B1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BE09-78C1-4C2D-9011-3BD6233C8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89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8B0309-B5DF-4C71-B6C0-DA1C74C4F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66310-482E-43E8-9585-ACD42E20A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ADF1B-82DB-4AD8-BFD9-3953886992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8A851-6351-4F0B-84B7-F875F7CB6B11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2024C-FBC9-4824-85B9-DD8E4261D9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2650F-5231-441F-8E88-48C710048D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ABE09-78C1-4C2D-9011-3BD6233C8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76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10B309B-F974-4106-A210-50D5FC678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592"/>
            <a:ext cx="12192000" cy="34834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AE4FC8-39C4-406D-BA54-1EF78D094308}"/>
              </a:ext>
            </a:extLst>
          </p:cNvPr>
          <p:cNvSpPr txBox="1"/>
          <p:nvPr/>
        </p:nvSpPr>
        <p:spPr>
          <a:xfrm>
            <a:off x="2475451" y="2683720"/>
            <a:ext cx="724109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7458F"/>
                </a:solidFill>
                <a:latin typeface="Frutiger LT Std 45 Light" panose="020B0402020204020204" pitchFamily="34" charset="0"/>
              </a:rPr>
              <a:t>DGE/DGN Session</a:t>
            </a:r>
          </a:p>
          <a:p>
            <a:pPr algn="ctr"/>
            <a:endParaRPr lang="en-US" b="1" dirty="0">
              <a:solidFill>
                <a:srgbClr val="17458F"/>
              </a:solidFill>
              <a:latin typeface="Frutiger LT Std 45 Light" panose="020B0402020204020204" pitchFamily="34" charset="0"/>
            </a:endParaRPr>
          </a:p>
          <a:p>
            <a:pPr algn="ctr"/>
            <a:r>
              <a:rPr lang="en-US" b="1" dirty="0">
                <a:solidFill>
                  <a:srgbClr val="17458F"/>
                </a:solidFill>
                <a:latin typeface="Frutiger LT Std 45 Light" panose="020B0402020204020204" pitchFamily="34" charset="0"/>
              </a:rPr>
              <a:t>Kyle Haugen</a:t>
            </a:r>
          </a:p>
          <a:p>
            <a:pPr algn="ctr"/>
            <a:r>
              <a:rPr lang="en-US" b="1" dirty="0">
                <a:solidFill>
                  <a:srgbClr val="17458F"/>
                </a:solidFill>
                <a:latin typeface="Frutiger LT Std 45 Light" panose="020B0402020204020204" pitchFamily="34" charset="0"/>
              </a:rPr>
              <a:t>Rotary Public Image Coordinator, Zones 25B &amp; 29</a:t>
            </a:r>
          </a:p>
          <a:p>
            <a:pPr algn="ctr"/>
            <a:endParaRPr lang="en-US" b="1" dirty="0">
              <a:solidFill>
                <a:srgbClr val="17458F"/>
              </a:solidFill>
              <a:latin typeface="Frutiger LT Std 45 Light" panose="020B0402020204020204" pitchFamily="34" charset="0"/>
            </a:endParaRPr>
          </a:p>
          <a:p>
            <a:pPr algn="ctr"/>
            <a:r>
              <a:rPr lang="en-US" b="1" dirty="0">
                <a:solidFill>
                  <a:srgbClr val="17458F"/>
                </a:solidFill>
                <a:latin typeface="Frutiger LT Std 45 Light" panose="020B0402020204020204" pitchFamily="34" charset="0"/>
              </a:rPr>
              <a:t>August 5, 2022</a:t>
            </a:r>
          </a:p>
        </p:txBody>
      </p:sp>
    </p:spTree>
    <p:extLst>
      <p:ext uri="{BB962C8B-B14F-4D97-AF65-F5344CB8AC3E}">
        <p14:creationId xmlns:p14="http://schemas.microsoft.com/office/powerpoint/2010/main" val="127242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22A8F28B-BDF2-409C-8EEE-ACDE196CD40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2" b="4362"/>
          <a:stretch/>
        </p:blipFill>
        <p:spPr>
          <a:xfrm>
            <a:off x="7472956" y="1397523"/>
            <a:ext cx="1682496" cy="1682496"/>
          </a:xfrm>
          <a:prstGeom prst="ellipse">
            <a:avLst/>
          </a:prstGeom>
          <a:ln w="50800">
            <a:solidFill>
              <a:srgbClr val="15458F">
                <a:alpha val="91000"/>
              </a:srgb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504DD2-2C3F-4172-9205-067FC34833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" r="-115" b="33333"/>
          <a:stretch/>
        </p:blipFill>
        <p:spPr>
          <a:xfrm>
            <a:off x="5260983" y="1397523"/>
            <a:ext cx="1682496" cy="1682496"/>
          </a:xfrm>
          <a:prstGeom prst="ellipse">
            <a:avLst/>
          </a:prstGeom>
          <a:ln w="50800">
            <a:solidFill>
              <a:srgbClr val="15458F">
                <a:alpha val="91000"/>
              </a:srgb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2C4A06-66B7-4F71-8778-ACB67607FCEF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6" t="7493" r="3996" b="14600"/>
          <a:stretch/>
        </p:blipFill>
        <p:spPr>
          <a:xfrm>
            <a:off x="3042868" y="1397523"/>
            <a:ext cx="1682496" cy="1682496"/>
          </a:xfrm>
          <a:prstGeom prst="ellipse">
            <a:avLst/>
          </a:prstGeom>
          <a:ln w="50800">
            <a:solidFill>
              <a:srgbClr val="15458F">
                <a:alpha val="91000"/>
              </a:srgbClr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F8E1E3-C9C1-4572-B590-3D2329BBE979}"/>
              </a:ext>
            </a:extLst>
          </p:cNvPr>
          <p:cNvPicPr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" t="1712" b="30490"/>
          <a:stretch/>
        </p:blipFill>
        <p:spPr>
          <a:xfrm>
            <a:off x="3967673" y="3800559"/>
            <a:ext cx="1682496" cy="1682496"/>
          </a:xfrm>
          <a:prstGeom prst="ellipse">
            <a:avLst/>
          </a:prstGeom>
          <a:ln w="50800">
            <a:solidFill>
              <a:srgbClr val="15458F">
                <a:alpha val="91000"/>
              </a:srgbClr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FD2C171-F72B-B744-B03D-3F65675EF79F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7155" y="3800559"/>
            <a:ext cx="1682496" cy="1682496"/>
          </a:xfrm>
          <a:prstGeom prst="ellipse">
            <a:avLst/>
          </a:prstGeom>
          <a:ln w="50800">
            <a:solidFill>
              <a:srgbClr val="15458F">
                <a:alpha val="91000"/>
              </a:srgbClr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B0D5AE1-603E-6B48-A4A4-DC69085B4FD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0" t="4576" r="11631" b="27341"/>
          <a:stretch/>
        </p:blipFill>
        <p:spPr>
          <a:xfrm>
            <a:off x="9106637" y="3817357"/>
            <a:ext cx="1689846" cy="1682496"/>
          </a:xfrm>
          <a:prstGeom prst="ellipse">
            <a:avLst/>
          </a:prstGeom>
          <a:ln w="50800">
            <a:solidFill>
              <a:srgbClr val="15458F">
                <a:alpha val="91000"/>
              </a:srgbClr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A23E060-5D27-7045-AD80-9F0C0A4D884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" t="472" r="-279" b="33050"/>
          <a:stretch/>
        </p:blipFill>
        <p:spPr>
          <a:xfrm>
            <a:off x="820001" y="1397523"/>
            <a:ext cx="1687248" cy="1682496"/>
          </a:xfrm>
          <a:prstGeom prst="ellipse">
            <a:avLst/>
          </a:prstGeom>
          <a:ln w="50800">
            <a:solidFill>
              <a:srgbClr val="15458F">
                <a:alpha val="91000"/>
              </a:srgb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BA343D-1A46-3842-AB59-094DBB2BD802}"/>
              </a:ext>
            </a:extLst>
          </p:cNvPr>
          <p:cNvSpPr txBox="1"/>
          <p:nvPr/>
        </p:nvSpPr>
        <p:spPr>
          <a:xfrm>
            <a:off x="8775510" y="4704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Std 45 Light" panose="020B0402020204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4D1A2CB-06BC-7B46-BA6D-C0C5062155ED}"/>
              </a:ext>
            </a:extLst>
          </p:cNvPr>
          <p:cNvPicPr>
            <a:picLocks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" t="13737" r="8325" b="24810"/>
          <a:stretch/>
        </p:blipFill>
        <p:spPr>
          <a:xfrm>
            <a:off x="1423708" y="3812235"/>
            <a:ext cx="1657209" cy="1682496"/>
          </a:xfrm>
          <a:prstGeom prst="ellipse">
            <a:avLst/>
          </a:prstGeom>
          <a:ln w="50800">
            <a:solidFill>
              <a:srgbClr val="15458F">
                <a:alpha val="91000"/>
              </a:srgb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283384-F5EE-4D27-98C4-1D1EECE44E62}"/>
              </a:ext>
            </a:extLst>
          </p:cNvPr>
          <p:cNvSpPr txBox="1"/>
          <p:nvPr/>
        </p:nvSpPr>
        <p:spPr>
          <a:xfrm>
            <a:off x="790110" y="3080019"/>
            <a:ext cx="1747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17458F"/>
                </a:solidFill>
                <a:latin typeface="Frutiger LT Std 45 Light" panose="020B0402020204020204" pitchFamily="34" charset="0"/>
              </a:rPr>
              <a:t>Kyle Haugen</a:t>
            </a:r>
          </a:p>
          <a:p>
            <a:pPr algn="ctr"/>
            <a:r>
              <a:rPr lang="en-US" sz="1600" dirty="0">
                <a:solidFill>
                  <a:srgbClr val="F7A81B"/>
                </a:solidFill>
                <a:latin typeface="Frutiger LT Std 45 Light" panose="020B0402020204020204" pitchFamily="34" charset="0"/>
              </a:rPr>
              <a:t>PI Coordinator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B5DFA8-53A7-484F-AD89-16C6BD3906A6}"/>
              </a:ext>
            </a:extLst>
          </p:cNvPr>
          <p:cNvSpPr txBox="1"/>
          <p:nvPr/>
        </p:nvSpPr>
        <p:spPr>
          <a:xfrm>
            <a:off x="1072949" y="5494731"/>
            <a:ext cx="2358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17458F"/>
                </a:solidFill>
                <a:latin typeface="Frutiger LT Std 45 Light" panose="020B0402020204020204" pitchFamily="34" charset="0"/>
              </a:rPr>
              <a:t>Rebekah Maxwell</a:t>
            </a:r>
          </a:p>
          <a:p>
            <a:pPr algn="ctr"/>
            <a:r>
              <a:rPr lang="en-US" sz="1600" dirty="0">
                <a:solidFill>
                  <a:srgbClr val="F7A81B"/>
                </a:solidFill>
                <a:latin typeface="Frutiger LT Std 45 Light" panose="020B0402020204020204" pitchFamily="34" charset="0"/>
              </a:rPr>
              <a:t>5840, 5890, 5910, 5930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D71FD31-097A-496B-846D-BE1231C92AD9}"/>
              </a:ext>
            </a:extLst>
          </p:cNvPr>
          <p:cNvSpPr txBox="1"/>
          <p:nvPr/>
        </p:nvSpPr>
        <p:spPr>
          <a:xfrm>
            <a:off x="3564176" y="5479710"/>
            <a:ext cx="2445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17458F"/>
                </a:solidFill>
                <a:latin typeface="Frutiger LT Std 45 Light" panose="020B0402020204020204" pitchFamily="34" charset="0"/>
              </a:rPr>
              <a:t>Scott McLaughlin</a:t>
            </a:r>
          </a:p>
          <a:p>
            <a:pPr algn="ctr"/>
            <a:r>
              <a:rPr lang="en-US" sz="1600" dirty="0">
                <a:solidFill>
                  <a:srgbClr val="F7A81B"/>
                </a:solidFill>
                <a:latin typeface="Frutiger LT Std 45 Light" panose="020B0402020204020204" pitchFamily="34" charset="0"/>
              </a:rPr>
              <a:t>5610, 5630, 5680, 5710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4AB8E9-806F-490A-830F-9F25221EF6E1}"/>
              </a:ext>
            </a:extLst>
          </p:cNvPr>
          <p:cNvSpPr txBox="1"/>
          <p:nvPr/>
        </p:nvSpPr>
        <p:spPr>
          <a:xfrm>
            <a:off x="6404105" y="5494731"/>
            <a:ext cx="1948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17458F"/>
                </a:solidFill>
                <a:latin typeface="Frutiger LT Std 45 Light" panose="020B0402020204020204" pitchFamily="34" charset="0"/>
              </a:rPr>
              <a:t>Gretchen </a:t>
            </a:r>
            <a:r>
              <a:rPr lang="en-US" sz="1600" dirty="0" err="1">
                <a:solidFill>
                  <a:srgbClr val="17458F"/>
                </a:solidFill>
                <a:latin typeface="Frutiger LT Std 45 Light" panose="020B0402020204020204" pitchFamily="34" charset="0"/>
              </a:rPr>
              <a:t>Nollman</a:t>
            </a:r>
            <a:endParaRPr lang="en-US" sz="1600" dirty="0">
              <a:solidFill>
                <a:srgbClr val="17458F"/>
              </a:solidFill>
              <a:latin typeface="Frutiger LT Std 45 Light" panose="020B0402020204020204" pitchFamily="34" charset="0"/>
            </a:endParaRPr>
          </a:p>
          <a:p>
            <a:pPr algn="ctr"/>
            <a:r>
              <a:rPr lang="en-US" sz="1600" dirty="0">
                <a:solidFill>
                  <a:srgbClr val="F7A81B"/>
                </a:solidFill>
                <a:latin typeface="Frutiger LT Std 45 Light" panose="020B0402020204020204" pitchFamily="34" charset="0"/>
              </a:rPr>
              <a:t>5650, 5970, 6000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C47C67E-9773-4AE1-9421-18545CAC9DFA}"/>
              </a:ext>
            </a:extLst>
          </p:cNvPr>
          <p:cNvSpPr txBox="1"/>
          <p:nvPr/>
        </p:nvSpPr>
        <p:spPr>
          <a:xfrm>
            <a:off x="8939032" y="5494731"/>
            <a:ext cx="2025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17458F"/>
                </a:solidFill>
                <a:latin typeface="Frutiger LT Std 45 Light" panose="020B0402020204020204" pitchFamily="34" charset="0"/>
              </a:rPr>
              <a:t>Rod Zuniga</a:t>
            </a:r>
          </a:p>
          <a:p>
            <a:pPr algn="ctr"/>
            <a:r>
              <a:rPr lang="en-US" sz="1600" dirty="0">
                <a:solidFill>
                  <a:srgbClr val="F7A81B"/>
                </a:solidFill>
                <a:latin typeface="Frutiger LT Std 45 Light" panose="020B0402020204020204" pitchFamily="34" charset="0"/>
              </a:rPr>
              <a:t>5790, 5810, 5870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C092F5D-4870-4A9C-93AC-25B07A35A792}"/>
              </a:ext>
            </a:extLst>
          </p:cNvPr>
          <p:cNvSpPr txBox="1"/>
          <p:nvPr/>
        </p:nvSpPr>
        <p:spPr>
          <a:xfrm>
            <a:off x="9305573" y="3097202"/>
            <a:ext cx="2445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17458F"/>
                </a:solidFill>
                <a:latin typeface="Frutiger LT Std 45 Light" panose="020B0402020204020204" pitchFamily="34" charset="0"/>
              </a:rPr>
              <a:t>Hunter Byington</a:t>
            </a:r>
          </a:p>
          <a:p>
            <a:pPr algn="ctr"/>
            <a:r>
              <a:rPr lang="en-US" sz="1600" dirty="0">
                <a:solidFill>
                  <a:srgbClr val="F7A81B"/>
                </a:solidFill>
                <a:latin typeface="Frutiger LT Std 45 Light" panose="020B0402020204020204" pitchFamily="34" charset="0"/>
              </a:rPr>
              <a:t>6420, 6440, 6450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031D641-C0CB-4FCE-9418-22D9EF5846B0}"/>
              </a:ext>
            </a:extLst>
          </p:cNvPr>
          <p:cNvSpPr txBox="1"/>
          <p:nvPr/>
        </p:nvSpPr>
        <p:spPr>
          <a:xfrm>
            <a:off x="5154924" y="3100051"/>
            <a:ext cx="1882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17458F"/>
                </a:solidFill>
                <a:latin typeface="Frutiger LT Std 45 Light" panose="020B0402020204020204" pitchFamily="34" charset="0"/>
              </a:rPr>
              <a:t>Ben Bauer</a:t>
            </a:r>
          </a:p>
          <a:p>
            <a:pPr algn="ctr"/>
            <a:r>
              <a:rPr lang="en-US" sz="1600" dirty="0">
                <a:solidFill>
                  <a:srgbClr val="F7A81B"/>
                </a:solidFill>
                <a:latin typeface="Frutiger LT Std 45 Light" panose="020B0402020204020204" pitchFamily="34" charset="0"/>
              </a:rPr>
              <a:t>6220, 6250, 6270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EF0C611-0676-46B1-BE7D-EBBCEB36168F}"/>
              </a:ext>
            </a:extLst>
          </p:cNvPr>
          <p:cNvSpPr txBox="1"/>
          <p:nvPr/>
        </p:nvSpPr>
        <p:spPr>
          <a:xfrm>
            <a:off x="7378403" y="3097202"/>
            <a:ext cx="1871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17458F"/>
                </a:solidFill>
                <a:latin typeface="Frutiger LT Std 45 Light" panose="020B0402020204020204" pitchFamily="34" charset="0"/>
              </a:rPr>
              <a:t>Shawn Berry</a:t>
            </a:r>
          </a:p>
          <a:p>
            <a:pPr algn="ctr"/>
            <a:r>
              <a:rPr lang="en-US" sz="1600" dirty="0">
                <a:solidFill>
                  <a:srgbClr val="F7A81B"/>
                </a:solidFill>
                <a:latin typeface="Frutiger LT Std 45 Light" panose="020B0402020204020204" pitchFamily="34" charset="0"/>
              </a:rPr>
              <a:t>5580, 5950, 5960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3DB6F2A-B515-44E3-8467-896EDF0C8206}"/>
              </a:ext>
            </a:extLst>
          </p:cNvPr>
          <p:cNvSpPr/>
          <p:nvPr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rgbClr val="013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B2991"/>
              </a:solidFill>
              <a:latin typeface="Frutiger LT Std 45 Light" panose="020B0402020204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0926DC-798E-422F-BCEA-1F5B0F073C57}"/>
              </a:ext>
            </a:extLst>
          </p:cNvPr>
          <p:cNvSpPr txBox="1"/>
          <p:nvPr/>
        </p:nvSpPr>
        <p:spPr>
          <a:xfrm>
            <a:off x="0" y="190034"/>
            <a:ext cx="121920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dirty="0">
                <a:solidFill>
                  <a:schemeClr val="bg1"/>
                </a:solidFill>
                <a:latin typeface="Frutiger LT Std 45 Light" panose="020B0402020204020204" pitchFamily="34" charset="0"/>
              </a:rPr>
              <a:t>2023-24 REGIONAL ROTARY PUBLIC IMAGE TEAM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F039234-9B45-4C13-A2AB-6FE080BE2932}"/>
              </a:ext>
            </a:extLst>
          </p:cNvPr>
          <p:cNvSpPr txBox="1"/>
          <p:nvPr/>
        </p:nvSpPr>
        <p:spPr>
          <a:xfrm>
            <a:off x="2904893" y="3080018"/>
            <a:ext cx="1882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17458F"/>
                </a:solidFill>
                <a:latin typeface="Frutiger LT Std 45 Light" panose="020B0402020204020204" pitchFamily="34" charset="0"/>
              </a:rPr>
              <a:t>Patrick Harrison</a:t>
            </a:r>
          </a:p>
          <a:p>
            <a:pPr algn="ctr"/>
            <a:r>
              <a:rPr lang="en-US" sz="1600" dirty="0">
                <a:solidFill>
                  <a:srgbClr val="F7A81B"/>
                </a:solidFill>
                <a:latin typeface="Frutiger LT Std 45 Light" panose="020B0402020204020204" pitchFamily="34" charset="0"/>
              </a:rPr>
              <a:t>PI Advisor</a:t>
            </a:r>
          </a:p>
        </p:txBody>
      </p:sp>
      <p:pic>
        <p:nvPicPr>
          <p:cNvPr id="28" name="Picture 27" descr="Text&#10;&#10;Description automatically generated">
            <a:extLst>
              <a:ext uri="{FF2B5EF4-FFF2-40B4-BE49-F238E27FC236}">
                <a16:creationId xmlns:a16="http://schemas.microsoft.com/office/drawing/2014/main" id="{8CE850BE-04B6-46EE-94BF-36A151B1B2B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888" y="6059473"/>
            <a:ext cx="1678409" cy="69648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42DACA5-0C89-E97B-D9EA-3E0FA589711A}"/>
              </a:ext>
            </a:extLst>
          </p:cNvPr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" b="1773"/>
          <a:stretch/>
        </p:blipFill>
        <p:spPr>
          <a:xfrm>
            <a:off x="9684929" y="1397522"/>
            <a:ext cx="1657209" cy="1682496"/>
          </a:xfrm>
          <a:prstGeom prst="ellipse">
            <a:avLst/>
          </a:prstGeom>
          <a:ln w="50800">
            <a:solidFill>
              <a:srgbClr val="15458F">
                <a:alpha val="9100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246381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BA699E5-904A-4409-8D2E-7E9619964BEC}"/>
              </a:ext>
            </a:extLst>
          </p:cNvPr>
          <p:cNvSpPr/>
          <p:nvPr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rgbClr val="174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7458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9ADC7E-F307-4C50-9F4F-CC9458E16B31}"/>
              </a:ext>
            </a:extLst>
          </p:cNvPr>
          <p:cNvSpPr txBox="1"/>
          <p:nvPr/>
        </p:nvSpPr>
        <p:spPr>
          <a:xfrm>
            <a:off x="0" y="-66887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Frutiger LT Std 57 Cn" panose="020B0606020204020204" pitchFamily="34" charset="0"/>
              </a:rPr>
              <a:t>TEN TIPS TO SUPPORT/ENHANCE OUR PUBLIC IMAGE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Frutiger LT Std 57 Cn" panose="020B0606020204020204" pitchFamily="34" charset="0"/>
              </a:rPr>
              <a:t>WHAT CAN YOU DO AS DISTRICT GOVERNOR?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66AC1DAE-01C6-4F8D-81B9-3554B3808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888" y="6059473"/>
            <a:ext cx="1678409" cy="69648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49F51-78BB-476B-91E4-00F3C527F5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9596" y="862975"/>
            <a:ext cx="5181600" cy="5461747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sz="2400" dirty="0">
                <a:solidFill>
                  <a:srgbClr val="17458F"/>
                </a:solidFill>
                <a:latin typeface="Frutiger LT Std 45 Light" panose="020B0402020204020204" charset="0"/>
              </a:rPr>
              <a:t>Build a </a:t>
            </a:r>
            <a:r>
              <a:rPr lang="en-US" sz="2400" b="1" dirty="0">
                <a:solidFill>
                  <a:srgbClr val="17458F"/>
                </a:solidFill>
                <a:latin typeface="Frutiger LT Std 45 Light" panose="020B0402020204020204" charset="0"/>
              </a:rPr>
              <a:t>TEAM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2400" dirty="0">
                <a:solidFill>
                  <a:srgbClr val="17458F"/>
                </a:solidFill>
                <a:latin typeface="Frutiger LT Std 45 Light" panose="020B0402020204020204" charset="0"/>
              </a:rPr>
              <a:t>Provide </a:t>
            </a:r>
            <a:r>
              <a:rPr lang="en-US" sz="2400" b="1" dirty="0">
                <a:solidFill>
                  <a:srgbClr val="17458F"/>
                </a:solidFill>
                <a:latin typeface="Frutiger LT Std 45 Light" panose="020B0402020204020204" charset="0"/>
              </a:rPr>
              <a:t>FUNDING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2400" dirty="0">
                <a:solidFill>
                  <a:srgbClr val="17458F"/>
                </a:solidFill>
                <a:latin typeface="Frutiger LT Std 45 Light" panose="020B0402020204020204" charset="0"/>
              </a:rPr>
              <a:t>Provide </a:t>
            </a:r>
            <a:r>
              <a:rPr lang="en-US" sz="2400" b="1" dirty="0">
                <a:solidFill>
                  <a:srgbClr val="17458F"/>
                </a:solidFill>
                <a:latin typeface="Frutiger LT Std 45 Light" panose="020B0402020204020204" charset="0"/>
              </a:rPr>
              <a:t>SUPPORT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2400" dirty="0">
                <a:solidFill>
                  <a:srgbClr val="17458F"/>
                </a:solidFill>
                <a:latin typeface="Frutiger LT Std 45 Light" panose="020B0402020204020204" charset="0"/>
              </a:rPr>
              <a:t>Increase </a:t>
            </a:r>
            <a:r>
              <a:rPr lang="en-US" sz="2400" b="1" dirty="0">
                <a:solidFill>
                  <a:srgbClr val="17458F"/>
                </a:solidFill>
                <a:latin typeface="Frutiger LT Std 45 Light" panose="020B0402020204020204" charset="0"/>
              </a:rPr>
              <a:t>VISIBILITY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2400" b="1" dirty="0">
                <a:solidFill>
                  <a:srgbClr val="17458F"/>
                </a:solidFill>
                <a:latin typeface="Frutiger LT Std 45 Light" panose="020B0402020204020204" charset="0"/>
              </a:rPr>
              <a:t>EMPOWER</a:t>
            </a:r>
            <a:r>
              <a:rPr lang="en-US" sz="2400" dirty="0">
                <a:solidFill>
                  <a:srgbClr val="17458F"/>
                </a:solidFill>
                <a:latin typeface="Frutiger LT Std 45 Light" panose="020B0402020204020204" charset="0"/>
              </a:rPr>
              <a:t> PI Leader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8EF0CEF-1A5C-4637-A035-5BFD56CC41E5}"/>
              </a:ext>
            </a:extLst>
          </p:cNvPr>
          <p:cNvSpPr txBox="1">
            <a:spLocks/>
          </p:cNvSpPr>
          <p:nvPr/>
        </p:nvSpPr>
        <p:spPr>
          <a:xfrm>
            <a:off x="6405798" y="862975"/>
            <a:ext cx="5181600" cy="5461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None/>
            </a:pPr>
            <a:r>
              <a:rPr lang="en-US" sz="2400" b="1" dirty="0">
                <a:solidFill>
                  <a:srgbClr val="17458F"/>
                </a:solidFill>
                <a:latin typeface="Frutiger LT Std 45 Light" panose="020B0402020204020204" charset="0"/>
              </a:rPr>
              <a:t>PUBLIC IMAGE</a:t>
            </a:r>
            <a:r>
              <a:rPr lang="en-US" sz="2400" dirty="0">
                <a:solidFill>
                  <a:srgbClr val="17458F"/>
                </a:solidFill>
                <a:latin typeface="Frutiger LT Std 45 Light" panose="020B0402020204020204" charset="0"/>
              </a:rPr>
              <a:t>…not just PR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2400" b="1" dirty="0">
                <a:solidFill>
                  <a:srgbClr val="17458F"/>
                </a:solidFill>
                <a:latin typeface="Frutiger LT Std 45 Light" panose="020B0402020204020204" charset="0"/>
              </a:rPr>
              <a:t>CONSISTENT</a:t>
            </a:r>
            <a:r>
              <a:rPr lang="en-US" sz="2400" dirty="0">
                <a:solidFill>
                  <a:srgbClr val="17458F"/>
                </a:solidFill>
                <a:latin typeface="Frutiger LT Std 45 Light" panose="020B0402020204020204" charset="0"/>
              </a:rPr>
              <a:t> messaging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2400" b="1" dirty="0">
                <a:solidFill>
                  <a:srgbClr val="17458F"/>
                </a:solidFill>
                <a:latin typeface="Frutiger LT Std 45 Light" panose="020B0402020204020204" charset="0"/>
              </a:rPr>
              <a:t>SEE</a:t>
            </a:r>
            <a:r>
              <a:rPr lang="en-US" sz="2400" dirty="0">
                <a:solidFill>
                  <a:srgbClr val="17458F"/>
                </a:solidFill>
                <a:latin typeface="Frutiger LT Std 45 Light" panose="020B0402020204020204" charset="0"/>
              </a:rPr>
              <a:t> something, </a:t>
            </a:r>
            <a:r>
              <a:rPr lang="en-US" sz="2400" b="1" dirty="0">
                <a:solidFill>
                  <a:srgbClr val="17458F"/>
                </a:solidFill>
                <a:latin typeface="Frutiger LT Std 45 Light" panose="020B0402020204020204" charset="0"/>
              </a:rPr>
              <a:t>SAY</a:t>
            </a:r>
            <a:r>
              <a:rPr lang="en-US" sz="2400" dirty="0">
                <a:solidFill>
                  <a:srgbClr val="17458F"/>
                </a:solidFill>
                <a:latin typeface="Frutiger LT Std 45 Light" panose="020B0402020204020204" charset="0"/>
              </a:rPr>
              <a:t> something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2400" dirty="0">
                <a:solidFill>
                  <a:srgbClr val="17458F"/>
                </a:solidFill>
                <a:latin typeface="Frutiger LT Std 45 Light" panose="020B0402020204020204" charset="0"/>
              </a:rPr>
              <a:t>Promote </a:t>
            </a:r>
            <a:r>
              <a:rPr lang="en-US" sz="2400" b="1" dirty="0">
                <a:solidFill>
                  <a:srgbClr val="17458F"/>
                </a:solidFill>
                <a:latin typeface="Frutiger LT Std 45 Light" panose="020B0402020204020204" charset="0"/>
              </a:rPr>
              <a:t>ONE ROTARY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2400" dirty="0">
                <a:solidFill>
                  <a:srgbClr val="17458F"/>
                </a:solidFill>
                <a:latin typeface="Frutiger LT Std 45 Light" panose="020B0402020204020204" charset="0"/>
              </a:rPr>
              <a:t>Identify good </a:t>
            </a:r>
            <a:r>
              <a:rPr lang="en-US" sz="2400" b="1" dirty="0">
                <a:solidFill>
                  <a:srgbClr val="17458F"/>
                </a:solidFill>
                <a:latin typeface="Frutiger LT Std 45 Light" panose="020B0402020204020204" charset="0"/>
              </a:rPr>
              <a:t>STORIES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5B778E-AB26-0CA4-BA12-0108DBFF1DEA}"/>
              </a:ext>
            </a:extLst>
          </p:cNvPr>
          <p:cNvSpPr txBox="1"/>
          <p:nvPr/>
        </p:nvSpPr>
        <p:spPr>
          <a:xfrm>
            <a:off x="4928828" y="5788115"/>
            <a:ext cx="2334343" cy="8295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sz="2800" b="1" dirty="0">
                <a:solidFill>
                  <a:srgbClr val="17458F"/>
                </a:solidFill>
                <a:latin typeface="Frutiger LT Std 45 Light" panose="020B0402020204020204" charset="0"/>
              </a:rPr>
              <a:t>HAVE FUN!!</a:t>
            </a:r>
            <a:endParaRPr lang="en-US" sz="2800" dirty="0">
              <a:solidFill>
                <a:srgbClr val="17458F"/>
              </a:solidFill>
              <a:latin typeface="Frutiger LT Std 45 Light" panose="020B0402020204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40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BA699E5-904A-4409-8D2E-7E9619964BEC}"/>
              </a:ext>
            </a:extLst>
          </p:cNvPr>
          <p:cNvSpPr/>
          <p:nvPr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rgbClr val="013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B299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55D4A5-E794-4633-B12A-BBCB56FC6AAA}"/>
              </a:ext>
            </a:extLst>
          </p:cNvPr>
          <p:cNvSpPr/>
          <p:nvPr/>
        </p:nvSpPr>
        <p:spPr>
          <a:xfrm>
            <a:off x="0" y="1041400"/>
            <a:ext cx="12192000" cy="58166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1399F"/>
                </a:solidFill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Kyle Haugen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1399F"/>
                </a:solidFill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Rotary Public Image Coordinator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3600" i="1" dirty="0">
                <a:solidFill>
                  <a:srgbClr val="01399F"/>
                </a:solidFill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jkylehaugen@gmail.com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3600" i="1">
                <a:solidFill>
                  <a:srgbClr val="01399F"/>
                </a:solidFill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612-382-3168</a:t>
            </a:r>
            <a:endParaRPr lang="en-US" sz="3600" dirty="0">
              <a:solidFill>
                <a:srgbClr val="01399F"/>
              </a:solidFill>
              <a:latin typeface="Frutiger LT Std 45 Light" panose="020B0402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3600" i="1" dirty="0">
              <a:solidFill>
                <a:srgbClr val="01399F"/>
              </a:solidFill>
              <a:latin typeface="Frutiger LT Std 45 Light" panose="020B0402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9ADC7E-F307-4C50-9F4F-CC9458E16B31}"/>
              </a:ext>
            </a:extLst>
          </p:cNvPr>
          <p:cNvSpPr txBox="1"/>
          <p:nvPr/>
        </p:nvSpPr>
        <p:spPr>
          <a:xfrm>
            <a:off x="0" y="139700"/>
            <a:ext cx="121920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dirty="0">
                <a:solidFill>
                  <a:schemeClr val="bg1"/>
                </a:solidFill>
                <a:latin typeface="Frutiger LT Std 57 Cn" panose="020B0606020204020204" pitchFamily="34" charset="0"/>
              </a:rPr>
              <a:t>CONTACT INFORMATION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66AC1DAE-01C6-4F8D-81B9-3554B3808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888" y="6059473"/>
            <a:ext cx="1678409" cy="69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18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4351</TotalTime>
  <Words>168</Words>
  <Application>Microsoft Office PowerPoint</Application>
  <PresentationFormat>Widescreen</PresentationFormat>
  <Paragraphs>45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Frutiger LT Std 45 Light</vt:lpstr>
      <vt:lpstr>Frutiger LT Std 57 Cn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Haugen</dc:creator>
  <cp:lastModifiedBy>J. Kyle Haugen</cp:lastModifiedBy>
  <cp:revision>23</cp:revision>
  <cp:lastPrinted>2022-05-09T13:54:18Z</cp:lastPrinted>
  <dcterms:created xsi:type="dcterms:W3CDTF">2021-09-07T16:57:25Z</dcterms:created>
  <dcterms:modified xsi:type="dcterms:W3CDTF">2023-08-01T03:04:22Z</dcterms:modified>
</cp:coreProperties>
</file>