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1212" r:id="rId2"/>
    <p:sldId id="1219" r:id="rId3"/>
    <p:sldId id="1213" r:id="rId4"/>
    <p:sldId id="1209" r:id="rId5"/>
    <p:sldId id="264" r:id="rId6"/>
    <p:sldId id="1211" r:id="rId7"/>
    <p:sldId id="1210" r:id="rId8"/>
    <p:sldId id="1220" r:id="rId9"/>
    <p:sldId id="1221" r:id="rId10"/>
    <p:sldId id="265" r:id="rId11"/>
    <p:sldId id="267" r:id="rId12"/>
    <p:sldId id="1222" r:id="rId13"/>
    <p:sldId id="258" r:id="rId14"/>
    <p:sldId id="1217" r:id="rId15"/>
    <p:sldId id="1223" r:id="rId16"/>
    <p:sldId id="1227" r:id="rId17"/>
    <p:sldId id="1224" r:id="rId18"/>
    <p:sldId id="259" r:id="rId19"/>
    <p:sldId id="262" r:id="rId20"/>
    <p:sldId id="261" r:id="rId21"/>
    <p:sldId id="1216" r:id="rId22"/>
    <p:sldId id="266" r:id="rId23"/>
    <p:sldId id="1215" r:id="rId24"/>
    <p:sldId id="1225" r:id="rId25"/>
    <p:sldId id="1226" r:id="rId26"/>
    <p:sldId id="1228" r:id="rId27"/>
  </p:sldIdLst>
  <p:sldSz cx="12192000" cy="6858000"/>
  <p:notesSz cx="6858000" cy="9144000"/>
  <p:embeddedFontLst>
    <p:embeddedFont>
      <p:font typeface="Bradley Hand ITC" panose="03070402050302030203" pitchFamily="66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FF7501"/>
    <a:srgbClr val="8B2991"/>
    <a:srgbClr val="016BC7"/>
    <a:srgbClr val="01ABB9"/>
    <a:srgbClr val="535559"/>
    <a:srgbClr val="17458F"/>
    <a:srgbClr val="01399F"/>
    <a:srgbClr val="D51F67"/>
    <a:srgbClr val="FCA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Kyle Haugen" userId="4dfe70524682539d" providerId="LiveId" clId="{96FD79E8-18DB-4440-8760-6F8FF22CDD95}"/>
    <pc:docChg chg="custSel addSld delSld modSld sldOrd">
      <pc:chgData name="J. Kyle Haugen" userId="4dfe70524682539d" providerId="LiveId" clId="{96FD79E8-18DB-4440-8760-6F8FF22CDD95}" dt="2022-08-04T01:51:58.541" v="401" actId="1035"/>
      <pc:docMkLst>
        <pc:docMk/>
      </pc:docMkLst>
      <pc:sldChg chg="del">
        <pc:chgData name="J. Kyle Haugen" userId="4dfe70524682539d" providerId="LiveId" clId="{96FD79E8-18DB-4440-8760-6F8FF22CDD95}" dt="2022-08-04T01:38:33.875" v="33" actId="47"/>
        <pc:sldMkLst>
          <pc:docMk/>
          <pc:sldMk cId="1167344460" sldId="257"/>
        </pc:sldMkLst>
      </pc:sldChg>
      <pc:sldChg chg="add del">
        <pc:chgData name="J. Kyle Haugen" userId="4dfe70524682539d" providerId="LiveId" clId="{96FD79E8-18DB-4440-8760-6F8FF22CDD95}" dt="2022-08-04T01:40:20.075" v="37"/>
        <pc:sldMkLst>
          <pc:docMk/>
          <pc:sldMk cId="1266734409" sldId="258"/>
        </pc:sldMkLst>
      </pc:sldChg>
      <pc:sldChg chg="add del">
        <pc:chgData name="J. Kyle Haugen" userId="4dfe70524682539d" providerId="LiveId" clId="{96FD79E8-18DB-4440-8760-6F8FF22CDD95}" dt="2022-08-04T01:42:47.725" v="111"/>
        <pc:sldMkLst>
          <pc:docMk/>
          <pc:sldMk cId="3757494151" sldId="259"/>
        </pc:sldMkLst>
      </pc:sldChg>
      <pc:sldChg chg="modSp add del mod">
        <pc:chgData name="J. Kyle Haugen" userId="4dfe70524682539d" providerId="LiveId" clId="{96FD79E8-18DB-4440-8760-6F8FF22CDD95}" dt="2022-08-04T01:42:47.725" v="111"/>
        <pc:sldMkLst>
          <pc:docMk/>
          <pc:sldMk cId="4265397222" sldId="261"/>
        </pc:sldMkLst>
        <pc:spChg chg="mod">
          <ac:chgData name="J. Kyle Haugen" userId="4dfe70524682539d" providerId="LiveId" clId="{96FD79E8-18DB-4440-8760-6F8FF22CDD95}" dt="2022-07-23T19:40:27.736" v="14" actId="1035"/>
          <ac:spMkLst>
            <pc:docMk/>
            <pc:sldMk cId="4265397222" sldId="261"/>
            <ac:spMk id="10" creationId="{A4D7940F-FC60-40E2-ABFA-758C888D7651}"/>
          </ac:spMkLst>
        </pc:spChg>
      </pc:sldChg>
      <pc:sldChg chg="add del">
        <pc:chgData name="J. Kyle Haugen" userId="4dfe70524682539d" providerId="LiveId" clId="{96FD79E8-18DB-4440-8760-6F8FF22CDD95}" dt="2022-08-04T01:42:47.725" v="111"/>
        <pc:sldMkLst>
          <pc:docMk/>
          <pc:sldMk cId="2542406735" sldId="262"/>
        </pc:sldMkLst>
      </pc:sldChg>
      <pc:sldChg chg="del">
        <pc:chgData name="J. Kyle Haugen" userId="4dfe70524682539d" providerId="LiveId" clId="{96FD79E8-18DB-4440-8760-6F8FF22CDD95}" dt="2022-08-04T01:38:23.258" v="32" actId="47"/>
        <pc:sldMkLst>
          <pc:docMk/>
          <pc:sldMk cId="1922285216" sldId="263"/>
        </pc:sldMkLst>
      </pc:sldChg>
      <pc:sldChg chg="addSp delSp modSp mod">
        <pc:chgData name="J. Kyle Haugen" userId="4dfe70524682539d" providerId="LiveId" clId="{96FD79E8-18DB-4440-8760-6F8FF22CDD95}" dt="2022-08-04T01:37:30.925" v="27"/>
        <pc:sldMkLst>
          <pc:docMk/>
          <pc:sldMk cId="218809271" sldId="264"/>
        </pc:sldMkLst>
        <pc:picChg chg="add mod">
          <ac:chgData name="J. Kyle Haugen" userId="4dfe70524682539d" providerId="LiveId" clId="{96FD79E8-18DB-4440-8760-6F8FF22CDD95}" dt="2022-08-04T01:37:30.925" v="27"/>
          <ac:picMkLst>
            <pc:docMk/>
            <pc:sldMk cId="218809271" sldId="264"/>
            <ac:picMk id="6" creationId="{A7D84BB1-4CBE-C675-7722-90445AC1A5FE}"/>
          </ac:picMkLst>
        </pc:picChg>
        <pc:picChg chg="del">
          <ac:chgData name="J. Kyle Haugen" userId="4dfe70524682539d" providerId="LiveId" clId="{96FD79E8-18DB-4440-8760-6F8FF22CDD95}" dt="2022-08-04T01:37:30.625" v="26" actId="478"/>
          <ac:picMkLst>
            <pc:docMk/>
            <pc:sldMk cId="218809271" sldId="264"/>
            <ac:picMk id="12" creationId="{43EF8677-3868-40DA-861F-3BCF49BBAD92}"/>
          </ac:picMkLst>
        </pc:picChg>
      </pc:sldChg>
      <pc:sldChg chg="addSp delSp modSp add del mod">
        <pc:chgData name="J. Kyle Haugen" userId="4dfe70524682539d" providerId="LiveId" clId="{96FD79E8-18DB-4440-8760-6F8FF22CDD95}" dt="2022-08-04T01:39:40.291" v="35"/>
        <pc:sldMkLst>
          <pc:docMk/>
          <pc:sldMk cId="2141736672" sldId="265"/>
        </pc:sldMkLst>
        <pc:spChg chg="mod">
          <ac:chgData name="J. Kyle Haugen" userId="4dfe70524682539d" providerId="LiveId" clId="{96FD79E8-18DB-4440-8760-6F8FF22CDD95}" dt="2022-07-31T23:49:26.532" v="15" actId="207"/>
          <ac:spMkLst>
            <pc:docMk/>
            <pc:sldMk cId="2141736672" sldId="265"/>
            <ac:spMk id="15" creationId="{44E89B07-C979-41B1-925B-6B49CE9184C4}"/>
          </ac:spMkLst>
        </pc:spChg>
        <pc:spChg chg="mod">
          <ac:chgData name="J. Kyle Haugen" userId="4dfe70524682539d" providerId="LiveId" clId="{96FD79E8-18DB-4440-8760-6F8FF22CDD95}" dt="2022-07-31T23:49:47.224" v="16" actId="207"/>
          <ac:spMkLst>
            <pc:docMk/>
            <pc:sldMk cId="2141736672" sldId="265"/>
            <ac:spMk id="25" creationId="{095AA233-6B97-42E4-B5FA-6521F9A889CC}"/>
          </ac:spMkLst>
        </pc:spChg>
        <pc:picChg chg="del">
          <ac:chgData name="J. Kyle Haugen" userId="4dfe70524682539d" providerId="LiveId" clId="{96FD79E8-18DB-4440-8760-6F8FF22CDD95}" dt="2022-07-31T23:50:05.767" v="17" actId="478"/>
          <ac:picMkLst>
            <pc:docMk/>
            <pc:sldMk cId="2141736672" sldId="265"/>
            <ac:picMk id="13" creationId="{7A4061F4-264C-4291-9454-AA6AA5BC0613}"/>
          </ac:picMkLst>
        </pc:picChg>
        <pc:picChg chg="add mod">
          <ac:chgData name="J. Kyle Haugen" userId="4dfe70524682539d" providerId="LiveId" clId="{96FD79E8-18DB-4440-8760-6F8FF22CDD95}" dt="2022-07-31T23:50:12.870" v="19" actId="14100"/>
          <ac:picMkLst>
            <pc:docMk/>
            <pc:sldMk cId="2141736672" sldId="265"/>
            <ac:picMk id="18" creationId="{BC0102C8-E924-93D9-888C-665C3B61D4EA}"/>
          </ac:picMkLst>
        </pc:picChg>
      </pc:sldChg>
      <pc:sldChg chg="addSp delSp modSp mod">
        <pc:chgData name="J. Kyle Haugen" userId="4dfe70524682539d" providerId="LiveId" clId="{96FD79E8-18DB-4440-8760-6F8FF22CDD95}" dt="2022-08-04T01:43:10.792" v="119"/>
        <pc:sldMkLst>
          <pc:docMk/>
          <pc:sldMk cId="1773966032" sldId="266"/>
        </pc:sldMkLst>
        <pc:picChg chg="add mod">
          <ac:chgData name="J. Kyle Haugen" userId="4dfe70524682539d" providerId="LiveId" clId="{96FD79E8-18DB-4440-8760-6F8FF22CDD95}" dt="2022-08-04T01:43:10.792" v="119"/>
          <ac:picMkLst>
            <pc:docMk/>
            <pc:sldMk cId="1773966032" sldId="266"/>
            <ac:picMk id="6" creationId="{716AD431-CA6B-E870-A924-3654E81D8B00}"/>
          </ac:picMkLst>
        </pc:picChg>
        <pc:picChg chg="del">
          <ac:chgData name="J. Kyle Haugen" userId="4dfe70524682539d" providerId="LiveId" clId="{96FD79E8-18DB-4440-8760-6F8FF22CDD95}" dt="2022-08-04T01:43:10.412" v="118" actId="478"/>
          <ac:picMkLst>
            <pc:docMk/>
            <pc:sldMk cId="1773966032" sldId="266"/>
            <ac:picMk id="12" creationId="{43EF8677-3868-40DA-861F-3BCF49BBAD92}"/>
          </ac:picMkLst>
        </pc:picChg>
      </pc:sldChg>
      <pc:sldChg chg="add del">
        <pc:chgData name="J. Kyle Haugen" userId="4dfe70524682539d" providerId="LiveId" clId="{96FD79E8-18DB-4440-8760-6F8FF22CDD95}" dt="2022-08-04T01:40:20.075" v="37"/>
        <pc:sldMkLst>
          <pc:docMk/>
          <pc:sldMk cId="661490241" sldId="267"/>
        </pc:sldMkLst>
      </pc:sldChg>
      <pc:sldChg chg="addSp delSp modSp mod">
        <pc:chgData name="J. Kyle Haugen" userId="4dfe70524682539d" providerId="LiveId" clId="{96FD79E8-18DB-4440-8760-6F8FF22CDD95}" dt="2022-08-04T01:37:27.742" v="25"/>
        <pc:sldMkLst>
          <pc:docMk/>
          <pc:sldMk cId="3913828142" sldId="1209"/>
        </pc:sldMkLst>
        <pc:picChg chg="add mod">
          <ac:chgData name="J. Kyle Haugen" userId="4dfe70524682539d" providerId="LiveId" clId="{96FD79E8-18DB-4440-8760-6F8FF22CDD95}" dt="2022-08-04T01:37:27.742" v="25"/>
          <ac:picMkLst>
            <pc:docMk/>
            <pc:sldMk cId="3913828142" sldId="1209"/>
            <ac:picMk id="6" creationId="{69103946-3693-645F-598B-0E7589AE7E3C}"/>
          </ac:picMkLst>
        </pc:picChg>
        <pc:picChg chg="del">
          <ac:chgData name="J. Kyle Haugen" userId="4dfe70524682539d" providerId="LiveId" clId="{96FD79E8-18DB-4440-8760-6F8FF22CDD95}" dt="2022-08-04T01:37:26.892" v="24" actId="478"/>
          <ac:picMkLst>
            <pc:docMk/>
            <pc:sldMk cId="3913828142" sldId="1209"/>
            <ac:picMk id="12" creationId="{43EF8677-3868-40DA-861F-3BCF49BBAD92}"/>
          </ac:picMkLst>
        </pc:picChg>
      </pc:sldChg>
      <pc:sldChg chg="addSp delSp modSp add del mod">
        <pc:chgData name="J. Kyle Haugen" userId="4dfe70524682539d" providerId="LiveId" clId="{96FD79E8-18DB-4440-8760-6F8FF22CDD95}" dt="2022-08-04T01:39:40.291" v="35"/>
        <pc:sldMkLst>
          <pc:docMk/>
          <pc:sldMk cId="1374282738" sldId="1210"/>
        </pc:sldMkLst>
        <pc:picChg chg="add mod">
          <ac:chgData name="J. Kyle Haugen" userId="4dfe70524682539d" providerId="LiveId" clId="{96FD79E8-18DB-4440-8760-6F8FF22CDD95}" dt="2022-08-04T01:37:39.741" v="31"/>
          <ac:picMkLst>
            <pc:docMk/>
            <pc:sldMk cId="1374282738" sldId="1210"/>
            <ac:picMk id="6" creationId="{44F6B577-A8E1-CDC9-6F2D-EE64A171AB02}"/>
          </ac:picMkLst>
        </pc:picChg>
        <pc:picChg chg="del">
          <ac:chgData name="J. Kyle Haugen" userId="4dfe70524682539d" providerId="LiveId" clId="{96FD79E8-18DB-4440-8760-6F8FF22CDD95}" dt="2022-08-04T01:37:39.315" v="30" actId="478"/>
          <ac:picMkLst>
            <pc:docMk/>
            <pc:sldMk cId="1374282738" sldId="1210"/>
            <ac:picMk id="12" creationId="{43EF8677-3868-40DA-861F-3BCF49BBAD92}"/>
          </ac:picMkLst>
        </pc:picChg>
      </pc:sldChg>
      <pc:sldChg chg="addSp delSp modSp mod">
        <pc:chgData name="J. Kyle Haugen" userId="4dfe70524682539d" providerId="LiveId" clId="{96FD79E8-18DB-4440-8760-6F8FF22CDD95}" dt="2022-08-04T01:37:35.542" v="29"/>
        <pc:sldMkLst>
          <pc:docMk/>
          <pc:sldMk cId="498505660" sldId="1211"/>
        </pc:sldMkLst>
        <pc:picChg chg="add mod">
          <ac:chgData name="J. Kyle Haugen" userId="4dfe70524682539d" providerId="LiveId" clId="{96FD79E8-18DB-4440-8760-6F8FF22CDD95}" dt="2022-08-04T01:37:35.542" v="29"/>
          <ac:picMkLst>
            <pc:docMk/>
            <pc:sldMk cId="498505660" sldId="1211"/>
            <ac:picMk id="6" creationId="{51DE4ED5-E496-0A65-79B4-43244BAA7F22}"/>
          </ac:picMkLst>
        </pc:picChg>
        <pc:picChg chg="del">
          <ac:chgData name="J. Kyle Haugen" userId="4dfe70524682539d" providerId="LiveId" clId="{96FD79E8-18DB-4440-8760-6F8FF22CDD95}" dt="2022-08-04T01:37:35.075" v="28" actId="478"/>
          <ac:picMkLst>
            <pc:docMk/>
            <pc:sldMk cId="498505660" sldId="1211"/>
            <ac:picMk id="12" creationId="{43EF8677-3868-40DA-861F-3BCF49BBAD92}"/>
          </ac:picMkLst>
        </pc:picChg>
      </pc:sldChg>
      <pc:sldChg chg="addSp delSp modSp mod">
        <pc:chgData name="J. Kyle Haugen" userId="4dfe70524682539d" providerId="LiveId" clId="{96FD79E8-18DB-4440-8760-6F8FF22CDD95}" dt="2022-08-04T01:37:11.127" v="21"/>
        <pc:sldMkLst>
          <pc:docMk/>
          <pc:sldMk cId="1272428288" sldId="1212"/>
        </pc:sldMkLst>
        <pc:picChg chg="add mod">
          <ac:chgData name="J. Kyle Haugen" userId="4dfe70524682539d" providerId="LiveId" clId="{96FD79E8-18DB-4440-8760-6F8FF22CDD95}" dt="2022-08-04T01:37:11.127" v="21"/>
          <ac:picMkLst>
            <pc:docMk/>
            <pc:sldMk cId="1272428288" sldId="1212"/>
            <ac:picMk id="6" creationId="{F8E39DEF-5265-CEC7-0CCA-BA509063B5A5}"/>
          </ac:picMkLst>
        </pc:picChg>
        <pc:picChg chg="del">
          <ac:chgData name="J. Kyle Haugen" userId="4dfe70524682539d" providerId="LiveId" clId="{96FD79E8-18DB-4440-8760-6F8FF22CDD95}" dt="2022-08-04T01:37:06.008" v="20" actId="478"/>
          <ac:picMkLst>
            <pc:docMk/>
            <pc:sldMk cId="1272428288" sldId="1212"/>
            <ac:picMk id="12" creationId="{43EF8677-3868-40DA-861F-3BCF49BBAD92}"/>
          </ac:picMkLst>
        </pc:picChg>
      </pc:sldChg>
      <pc:sldChg chg="addSp delSp modSp mod modAnim">
        <pc:chgData name="J. Kyle Haugen" userId="4dfe70524682539d" providerId="LiveId" clId="{96FD79E8-18DB-4440-8760-6F8FF22CDD95}" dt="2022-08-04T01:48:31.408" v="267"/>
        <pc:sldMkLst>
          <pc:docMk/>
          <pc:sldMk cId="3117751321" sldId="1213"/>
        </pc:sldMkLst>
        <pc:spChg chg="mod">
          <ac:chgData name="J. Kyle Haugen" userId="4dfe70524682539d" providerId="LiveId" clId="{96FD79E8-18DB-4440-8760-6F8FF22CDD95}" dt="2022-08-04T01:45:45.780" v="252" actId="14100"/>
          <ac:spMkLst>
            <pc:docMk/>
            <pc:sldMk cId="3117751321" sldId="1213"/>
            <ac:spMk id="11" creationId="{3355D4A5-E794-4633-B12A-BBCB56FC6AAA}"/>
          </ac:spMkLst>
        </pc:spChg>
        <pc:picChg chg="add del mod">
          <ac:chgData name="J. Kyle Haugen" userId="4dfe70524682539d" providerId="LiveId" clId="{96FD79E8-18DB-4440-8760-6F8FF22CDD95}" dt="2022-08-04T01:46:13.542" v="254" actId="478"/>
          <ac:picMkLst>
            <pc:docMk/>
            <pc:sldMk cId="3117751321" sldId="1213"/>
            <ac:picMk id="3" creationId="{AF326AF3-821F-FE2A-B12D-3D79567F3143}"/>
          </ac:picMkLst>
        </pc:picChg>
        <pc:picChg chg="add del mod">
          <ac:chgData name="J. Kyle Haugen" userId="4dfe70524682539d" providerId="LiveId" clId="{96FD79E8-18DB-4440-8760-6F8FF22CDD95}" dt="2022-08-04T01:47:28.675" v="260" actId="478"/>
          <ac:picMkLst>
            <pc:docMk/>
            <pc:sldMk cId="3117751321" sldId="1213"/>
            <ac:picMk id="5" creationId="{EE0395FB-3B32-8A48-272B-BD51D8CE9B86}"/>
          </ac:picMkLst>
        </pc:picChg>
        <pc:picChg chg="add mod">
          <ac:chgData name="J. Kyle Haugen" userId="4dfe70524682539d" providerId="LiveId" clId="{96FD79E8-18DB-4440-8760-6F8FF22CDD95}" dt="2022-08-04T01:37:18.491" v="23"/>
          <ac:picMkLst>
            <pc:docMk/>
            <pc:sldMk cId="3117751321" sldId="1213"/>
            <ac:picMk id="6" creationId="{42ADE62C-4D58-1D7D-7406-5F569EECCDA2}"/>
          </ac:picMkLst>
        </pc:picChg>
        <pc:picChg chg="add mod">
          <ac:chgData name="J. Kyle Haugen" userId="4dfe70524682539d" providerId="LiveId" clId="{96FD79E8-18DB-4440-8760-6F8FF22CDD95}" dt="2022-08-04T01:47:46.134" v="265" actId="1076"/>
          <ac:picMkLst>
            <pc:docMk/>
            <pc:sldMk cId="3117751321" sldId="1213"/>
            <ac:picMk id="10" creationId="{0AD38542-AD4A-A441-1A39-F8A6BBD47C87}"/>
          </ac:picMkLst>
        </pc:picChg>
        <pc:picChg chg="del">
          <ac:chgData name="J. Kyle Haugen" userId="4dfe70524682539d" providerId="LiveId" clId="{96FD79E8-18DB-4440-8760-6F8FF22CDD95}" dt="2022-08-04T01:37:18.124" v="22" actId="478"/>
          <ac:picMkLst>
            <pc:docMk/>
            <pc:sldMk cId="3117751321" sldId="1213"/>
            <ac:picMk id="12" creationId="{43EF8677-3868-40DA-861F-3BCF49BBAD92}"/>
          </ac:picMkLst>
        </pc:picChg>
      </pc:sldChg>
      <pc:sldChg chg="del">
        <pc:chgData name="J. Kyle Haugen" userId="4dfe70524682539d" providerId="LiveId" clId="{96FD79E8-18DB-4440-8760-6F8FF22CDD95}" dt="2022-08-04T01:39:59.708" v="36" actId="47"/>
        <pc:sldMkLst>
          <pc:docMk/>
          <pc:sldMk cId="4087525768" sldId="1214"/>
        </pc:sldMkLst>
      </pc:sldChg>
      <pc:sldChg chg="addSp delSp modSp mod ord">
        <pc:chgData name="J. Kyle Haugen" userId="4dfe70524682539d" providerId="LiveId" clId="{96FD79E8-18DB-4440-8760-6F8FF22CDD95}" dt="2022-08-04T01:44:07.368" v="177"/>
        <pc:sldMkLst>
          <pc:docMk/>
          <pc:sldMk cId="2039716239" sldId="1215"/>
        </pc:sldMkLst>
        <pc:picChg chg="add mod">
          <ac:chgData name="J. Kyle Haugen" userId="4dfe70524682539d" providerId="LiveId" clId="{96FD79E8-18DB-4440-8760-6F8FF22CDD95}" dt="2022-08-04T01:43:15.208" v="121"/>
          <ac:picMkLst>
            <pc:docMk/>
            <pc:sldMk cId="2039716239" sldId="1215"/>
            <ac:picMk id="7" creationId="{614A811B-B4A7-0F6C-91FA-F299E3498A5A}"/>
          </ac:picMkLst>
        </pc:picChg>
        <pc:picChg chg="del">
          <ac:chgData name="J. Kyle Haugen" userId="4dfe70524682539d" providerId="LiveId" clId="{96FD79E8-18DB-4440-8760-6F8FF22CDD95}" dt="2022-08-04T01:43:14.825" v="120" actId="478"/>
          <ac:picMkLst>
            <pc:docMk/>
            <pc:sldMk cId="2039716239" sldId="1215"/>
            <ac:picMk id="12" creationId="{43EF8677-3868-40DA-861F-3BCF49BBAD92}"/>
          </ac:picMkLst>
        </pc:picChg>
      </pc:sldChg>
      <pc:sldChg chg="addSp delSp modSp mod">
        <pc:chgData name="J. Kyle Haugen" userId="4dfe70524682539d" providerId="LiveId" clId="{96FD79E8-18DB-4440-8760-6F8FF22CDD95}" dt="2022-08-04T01:43:07.058" v="117"/>
        <pc:sldMkLst>
          <pc:docMk/>
          <pc:sldMk cId="3726969032" sldId="1216"/>
        </pc:sldMkLst>
        <pc:picChg chg="add mod">
          <ac:chgData name="J. Kyle Haugen" userId="4dfe70524682539d" providerId="LiveId" clId="{96FD79E8-18DB-4440-8760-6F8FF22CDD95}" dt="2022-08-04T01:43:07.058" v="117"/>
          <ac:picMkLst>
            <pc:docMk/>
            <pc:sldMk cId="3726969032" sldId="1216"/>
            <ac:picMk id="10" creationId="{A6658C97-3D37-0ABC-3F99-9E2F6CE93098}"/>
          </ac:picMkLst>
        </pc:picChg>
        <pc:picChg chg="del">
          <ac:chgData name="J. Kyle Haugen" userId="4dfe70524682539d" providerId="LiveId" clId="{96FD79E8-18DB-4440-8760-6F8FF22CDD95}" dt="2022-08-04T01:43:06.709" v="116" actId="478"/>
          <ac:picMkLst>
            <pc:docMk/>
            <pc:sldMk cId="3726969032" sldId="1216"/>
            <ac:picMk id="12" creationId="{43EF8677-3868-40DA-861F-3BCF49BBAD92}"/>
          </ac:picMkLst>
        </pc:picChg>
      </pc:sldChg>
      <pc:sldChg chg="addSp delSp modSp mod">
        <pc:chgData name="J. Kyle Haugen" userId="4dfe70524682539d" providerId="LiveId" clId="{96FD79E8-18DB-4440-8760-6F8FF22CDD95}" dt="2022-08-04T01:42:56.492" v="113"/>
        <pc:sldMkLst>
          <pc:docMk/>
          <pc:sldMk cId="4281412398" sldId="1217"/>
        </pc:sldMkLst>
        <pc:spChg chg="mod">
          <ac:chgData name="J. Kyle Haugen" userId="4dfe70524682539d" providerId="LiveId" clId="{96FD79E8-18DB-4440-8760-6F8FF22CDD95}" dt="2022-08-04T01:41:58.175" v="107" actId="113"/>
          <ac:spMkLst>
            <pc:docMk/>
            <pc:sldMk cId="4281412398" sldId="1217"/>
            <ac:spMk id="7" creationId="{C8355F82-EDC7-4E15-B605-59B3155AB653}"/>
          </ac:spMkLst>
        </pc:spChg>
        <pc:spChg chg="mod">
          <ac:chgData name="J. Kyle Haugen" userId="4dfe70524682539d" providerId="LiveId" clId="{96FD79E8-18DB-4440-8760-6F8FF22CDD95}" dt="2022-08-04T01:41:12.775" v="52" actId="20577"/>
          <ac:spMkLst>
            <pc:docMk/>
            <pc:sldMk cId="4281412398" sldId="1217"/>
            <ac:spMk id="9" creationId="{F6229887-9D90-407E-BBBB-52045ED15A61}"/>
          </ac:spMkLst>
        </pc:spChg>
        <pc:picChg chg="add mod">
          <ac:chgData name="J. Kyle Haugen" userId="4dfe70524682539d" providerId="LiveId" clId="{96FD79E8-18DB-4440-8760-6F8FF22CDD95}" dt="2022-08-04T01:42:56.492" v="113"/>
          <ac:picMkLst>
            <pc:docMk/>
            <pc:sldMk cId="4281412398" sldId="1217"/>
            <ac:picMk id="10" creationId="{4285DB42-BA29-6A26-FC7A-2D9DE423E548}"/>
          </ac:picMkLst>
        </pc:picChg>
        <pc:picChg chg="del">
          <ac:chgData name="J. Kyle Haugen" userId="4dfe70524682539d" providerId="LiveId" clId="{96FD79E8-18DB-4440-8760-6F8FF22CDD95}" dt="2022-08-04T01:42:56.175" v="112" actId="478"/>
          <ac:picMkLst>
            <pc:docMk/>
            <pc:sldMk cId="4281412398" sldId="1217"/>
            <ac:picMk id="12" creationId="{43EF8677-3868-40DA-861F-3BCF49BBAD92}"/>
          </ac:picMkLst>
        </pc:picChg>
      </pc:sldChg>
      <pc:sldChg chg="del">
        <pc:chgData name="J. Kyle Haugen" userId="4dfe70524682539d" providerId="LiveId" clId="{96FD79E8-18DB-4440-8760-6F8FF22CDD95}" dt="2022-08-04T01:38:23.258" v="32" actId="47"/>
        <pc:sldMkLst>
          <pc:docMk/>
          <pc:sldMk cId="3947603942" sldId="1220"/>
        </pc:sldMkLst>
      </pc:sldChg>
      <pc:sldChg chg="add">
        <pc:chgData name="J. Kyle Haugen" userId="4dfe70524682539d" providerId="LiveId" clId="{96FD79E8-18DB-4440-8760-6F8FF22CDD95}" dt="2022-08-04T01:39:40.291" v="35"/>
        <pc:sldMkLst>
          <pc:docMk/>
          <pc:sldMk cId="4199510733" sldId="1220"/>
        </pc:sldMkLst>
      </pc:sldChg>
      <pc:sldChg chg="add">
        <pc:chgData name="J. Kyle Haugen" userId="4dfe70524682539d" providerId="LiveId" clId="{96FD79E8-18DB-4440-8760-6F8FF22CDD95}" dt="2022-08-04T01:39:40.291" v="35"/>
        <pc:sldMkLst>
          <pc:docMk/>
          <pc:sldMk cId="520420969" sldId="1221"/>
        </pc:sldMkLst>
      </pc:sldChg>
      <pc:sldChg chg="del">
        <pc:chgData name="J. Kyle Haugen" userId="4dfe70524682539d" providerId="LiveId" clId="{96FD79E8-18DB-4440-8760-6F8FF22CDD95}" dt="2022-08-04T01:38:33.875" v="33" actId="47"/>
        <pc:sldMkLst>
          <pc:docMk/>
          <pc:sldMk cId="558063275" sldId="1222"/>
        </pc:sldMkLst>
      </pc:sldChg>
      <pc:sldChg chg="add">
        <pc:chgData name="J. Kyle Haugen" userId="4dfe70524682539d" providerId="LiveId" clId="{96FD79E8-18DB-4440-8760-6F8FF22CDD95}" dt="2022-08-04T01:40:20.075" v="37"/>
        <pc:sldMkLst>
          <pc:docMk/>
          <pc:sldMk cId="1063412635" sldId="1222"/>
        </pc:sldMkLst>
      </pc:sldChg>
      <pc:sldChg chg="addSp delSp modSp add mod">
        <pc:chgData name="J. Kyle Haugen" userId="4dfe70524682539d" providerId="LiveId" clId="{96FD79E8-18DB-4440-8760-6F8FF22CDD95}" dt="2022-08-04T01:42:59.458" v="115"/>
        <pc:sldMkLst>
          <pc:docMk/>
          <pc:sldMk cId="3249189787" sldId="1223"/>
        </pc:sldMkLst>
        <pc:spChg chg="del mod">
          <ac:chgData name="J. Kyle Haugen" userId="4dfe70524682539d" providerId="LiveId" clId="{96FD79E8-18DB-4440-8760-6F8FF22CDD95}" dt="2022-08-04T01:42:11.090" v="110"/>
          <ac:spMkLst>
            <pc:docMk/>
            <pc:sldMk cId="3249189787" sldId="1223"/>
            <ac:spMk id="9" creationId="{F6229887-9D90-407E-BBBB-52045ED15A61}"/>
          </ac:spMkLst>
        </pc:spChg>
        <pc:picChg chg="add mod">
          <ac:chgData name="J. Kyle Haugen" userId="4dfe70524682539d" providerId="LiveId" clId="{96FD79E8-18DB-4440-8760-6F8FF22CDD95}" dt="2022-08-04T01:42:59.458" v="115"/>
          <ac:picMkLst>
            <pc:docMk/>
            <pc:sldMk cId="3249189787" sldId="1223"/>
            <ac:picMk id="10" creationId="{4845E55D-4BBB-F156-45E7-FF8539B1A0FE}"/>
          </ac:picMkLst>
        </pc:picChg>
        <pc:picChg chg="del">
          <ac:chgData name="J. Kyle Haugen" userId="4dfe70524682539d" providerId="LiveId" clId="{96FD79E8-18DB-4440-8760-6F8FF22CDD95}" dt="2022-08-04T01:42:59.075" v="114" actId="478"/>
          <ac:picMkLst>
            <pc:docMk/>
            <pc:sldMk cId="3249189787" sldId="1223"/>
            <ac:picMk id="12" creationId="{43EF8677-3868-40DA-861F-3BCF49BBAD92}"/>
          </ac:picMkLst>
        </pc:picChg>
      </pc:sldChg>
      <pc:sldChg chg="add">
        <pc:chgData name="J. Kyle Haugen" userId="4dfe70524682539d" providerId="LiveId" clId="{96FD79E8-18DB-4440-8760-6F8FF22CDD95}" dt="2022-08-04T01:42:47.725" v="111"/>
        <pc:sldMkLst>
          <pc:docMk/>
          <pc:sldMk cId="558063275" sldId="1224"/>
        </pc:sldMkLst>
      </pc:sldChg>
      <pc:sldChg chg="modSp add modAnim">
        <pc:chgData name="J. Kyle Haugen" userId="4dfe70524682539d" providerId="LiveId" clId="{96FD79E8-18DB-4440-8760-6F8FF22CDD95}" dt="2022-08-04T01:44:02.892" v="175" actId="20577"/>
        <pc:sldMkLst>
          <pc:docMk/>
          <pc:sldMk cId="1854027393" sldId="1225"/>
        </pc:sldMkLst>
        <pc:spChg chg="mod">
          <ac:chgData name="J. Kyle Haugen" userId="4dfe70524682539d" providerId="LiveId" clId="{96FD79E8-18DB-4440-8760-6F8FF22CDD95}" dt="2022-08-04T01:44:02.892" v="175" actId="20577"/>
          <ac:spMkLst>
            <pc:docMk/>
            <pc:sldMk cId="1854027393" sldId="1225"/>
            <ac:spMk id="11" creationId="{3355D4A5-E794-4633-B12A-BBCB56FC6AAA}"/>
          </ac:spMkLst>
        </pc:spChg>
      </pc:sldChg>
      <pc:sldChg chg="modSp add mod ord">
        <pc:chgData name="J. Kyle Haugen" userId="4dfe70524682539d" providerId="LiveId" clId="{96FD79E8-18DB-4440-8760-6F8FF22CDD95}" dt="2022-08-04T01:44:39.501" v="229" actId="404"/>
        <pc:sldMkLst>
          <pc:docMk/>
          <pc:sldMk cId="1188185673" sldId="1226"/>
        </pc:sldMkLst>
        <pc:spChg chg="mod">
          <ac:chgData name="J. Kyle Haugen" userId="4dfe70524682539d" providerId="LiveId" clId="{96FD79E8-18DB-4440-8760-6F8FF22CDD95}" dt="2022-08-04T01:44:39.501" v="229" actId="404"/>
          <ac:spMkLst>
            <pc:docMk/>
            <pc:sldMk cId="1188185673" sldId="1226"/>
            <ac:spMk id="7" creationId="{C8355F82-EDC7-4E15-B605-59B3155AB653}"/>
          </ac:spMkLst>
        </pc:spChg>
      </pc:sldChg>
      <pc:sldChg chg="modSp add mod">
        <pc:chgData name="J. Kyle Haugen" userId="4dfe70524682539d" providerId="LiveId" clId="{96FD79E8-18DB-4440-8760-6F8FF22CDD95}" dt="2022-08-04T01:50:27.208" v="281" actId="20577"/>
        <pc:sldMkLst>
          <pc:docMk/>
          <pc:sldMk cId="959973410" sldId="1227"/>
        </pc:sldMkLst>
        <pc:spChg chg="mod">
          <ac:chgData name="J. Kyle Haugen" userId="4dfe70524682539d" providerId="LiveId" clId="{96FD79E8-18DB-4440-8760-6F8FF22CDD95}" dt="2022-08-04T01:50:27.208" v="281" actId="20577"/>
          <ac:spMkLst>
            <pc:docMk/>
            <pc:sldMk cId="959973410" sldId="1227"/>
            <ac:spMk id="7" creationId="{C8355F82-EDC7-4E15-B605-59B3155AB653}"/>
          </ac:spMkLst>
        </pc:spChg>
      </pc:sldChg>
      <pc:sldChg chg="modSp add mod">
        <pc:chgData name="J. Kyle Haugen" userId="4dfe70524682539d" providerId="LiveId" clId="{96FD79E8-18DB-4440-8760-6F8FF22CDD95}" dt="2022-08-04T01:51:58.541" v="401" actId="1035"/>
        <pc:sldMkLst>
          <pc:docMk/>
          <pc:sldMk cId="2911052058" sldId="1228"/>
        </pc:sldMkLst>
        <pc:spChg chg="mod">
          <ac:chgData name="J. Kyle Haugen" userId="4dfe70524682539d" providerId="LiveId" clId="{96FD79E8-18DB-4440-8760-6F8FF22CDD95}" dt="2022-08-04T01:51:53.542" v="398" actId="1035"/>
          <ac:spMkLst>
            <pc:docMk/>
            <pc:sldMk cId="2911052058" sldId="1228"/>
            <ac:spMk id="7" creationId="{C8355F82-EDC7-4E15-B605-59B3155AB653}"/>
          </ac:spMkLst>
        </pc:spChg>
        <pc:spChg chg="mod">
          <ac:chgData name="J. Kyle Haugen" userId="4dfe70524682539d" providerId="LiveId" clId="{96FD79E8-18DB-4440-8760-6F8FF22CDD95}" dt="2022-08-04T01:50:41.363" v="291" actId="20577"/>
          <ac:spMkLst>
            <pc:docMk/>
            <pc:sldMk cId="2911052058" sldId="1228"/>
            <ac:spMk id="9" creationId="{F6229887-9D90-407E-BBBB-52045ED15A61}"/>
          </ac:spMkLst>
        </pc:spChg>
        <pc:picChg chg="mod">
          <ac:chgData name="J. Kyle Haugen" userId="4dfe70524682539d" providerId="LiveId" clId="{96FD79E8-18DB-4440-8760-6F8FF22CDD95}" dt="2022-08-04T01:51:58.541" v="401" actId="1035"/>
          <ac:picMkLst>
            <pc:docMk/>
            <pc:sldMk cId="2911052058" sldId="1228"/>
            <ac:picMk id="6" creationId="{6ABCC794-1332-4D6E-837D-903B71E4F3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72E7-9CC0-428B-A52E-4644BFE1092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B3B4-347B-4DDF-8BBF-1998054B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2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HIDE or DELETE THIS SLIDE AFTER YOU SELECT THE ARCs PHOTO NEEDED FOR THE MULTI-DISTRICT SESSION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122F1-C874-4EFB-B6AF-6B53FBBF4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1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5D23-E2A1-4B5A-BDE9-D0981048B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48C24-AFB1-4AB5-B998-8D626839F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DEEA-92FC-49DB-AEA5-514A9716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4F873-0BF9-43BF-BB4B-7625B6ED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BE5E7-2ACD-457E-9F57-0C8DFA4F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1719-EDCB-4CA9-80D9-3A7BB74B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28F41-4B74-43A5-A159-868D5338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BFBB3-0201-4E16-86CC-C0286623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DB5B-3090-406F-9517-A8C1742C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547AE-0170-45C8-9250-393D7FF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7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EC322-A516-4E60-AD85-74FDD6CF1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16844-BC3A-4315-A971-D001C39CB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133A5-E6C5-4135-B382-E836F11C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8794F-7CA6-43CE-8D75-67537AC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EE85-63A3-467F-A219-4C96FAC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81CD-D75E-4DD0-8BEF-B7A9CF0E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F6E7-C610-4B67-850F-7531E5651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02D49-F956-41D5-AA1D-4289E4EE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36E8-A044-46E9-A28B-A889DD06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97742-C126-4B9F-B9A0-9FBC34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577B-198D-4D1F-8039-BBC93CCC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6C82-89F6-4212-B1AA-1EB610F05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FA1F8-B60B-4BDD-8419-B0B7CEC2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09CAF-B81A-4376-942F-CDAE9A2B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EF5F-A311-4E8A-A814-EB8111B6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AB09-07D6-4D49-9F0C-CBA4983F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4E06-A572-4479-8DFE-5DD3307E6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77FC0-731C-41E7-AC39-937DEBB85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564A7-EFDD-473F-9FFB-50E6695E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B8BDA-DECA-43C0-AA01-EA1031C3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D920E-D4C2-4C2D-8F06-D211EAA6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7E60-4ADA-41DA-824B-DB364294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31F02-88E0-4957-AD93-FCEC9767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40A02-BB96-4FD8-8C2E-69F4ABFD0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663B-EA7F-401B-A134-DE21C8911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1B8A4-BBFB-4E78-8A96-C94B3D121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04E84-E492-4405-B5A6-787EB7DE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9149F-257B-4EC2-89BC-76D034DF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8DD2B-B313-4E20-8B50-4EF42E64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8955-FBF4-4EDE-8C50-48ACBD57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DA6A8-3756-46DA-B47A-7BA0EB9E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D4264-2AED-42AE-8499-392B60B7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7B9CB-66A8-4186-8299-8ECBBAC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2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2355D-4AE7-487F-B4D1-E3060AA0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D6EBC-286D-4F57-9188-845FBADE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ED515-AEB4-40C5-813E-B289C85A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C082-6E35-4413-9A31-4DFA84DE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2E9A-1FB2-4C5E-801E-B2BB8994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3382D-2113-4926-A476-2246DDDE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6AEC2-52CA-4FC3-891D-750DCD09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27CE-AABE-4D39-A2FB-C0246BD6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9E105-D66F-4598-BAAB-17BEF2F7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4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4174-CE58-4DB2-AC12-31D9D17B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BF392-1DAE-4FFF-B134-8F20924FE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CA48F-FA30-42FC-8538-5CA681124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EAC7C-2FDD-4AE0-899E-2BECEB6A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EAB3A-FDE1-4098-AEB9-FE3E56FE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D4EC-1946-4D3C-BF79-60A225B6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4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0FF8E-EECB-438C-9212-5A163E51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4F59-F7DB-4A78-A37F-4AFF2406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7B779-99AA-4489-8490-3C75C5A51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6FE1-B4B1-4F3E-B055-10C0F6E11A5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10992-279D-4076-AA57-083025B23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DF89-043D-49FE-A060-834C39A34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EF55-4CA5-43B5-B066-EF771DE6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kylehaugen@gmail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pharrisonrotary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10B309B-F974-4106-A210-50D5FC67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92"/>
            <a:ext cx="12192000" cy="3483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E4FC8-39C4-406D-BA54-1EF78D094308}"/>
              </a:ext>
            </a:extLst>
          </p:cNvPr>
          <p:cNvSpPr txBox="1"/>
          <p:nvPr/>
        </p:nvSpPr>
        <p:spPr>
          <a:xfrm>
            <a:off x="2475451" y="2683720"/>
            <a:ext cx="7241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District Public Image Leader Session</a:t>
            </a:r>
          </a:p>
          <a:p>
            <a:pPr algn="ctr"/>
            <a:endParaRPr lang="en-US" b="1" dirty="0">
              <a:solidFill>
                <a:srgbClr val="17458F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Facilitator:</a:t>
            </a: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Kyle Haugen</a:t>
            </a: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Rotary Public Image Coordinator, Zones 25B &amp; 29</a:t>
            </a:r>
          </a:p>
          <a:p>
            <a:pPr algn="ctr"/>
            <a:endParaRPr lang="en-US" b="1" dirty="0">
              <a:solidFill>
                <a:srgbClr val="17458F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b="1" dirty="0">
                <a:solidFill>
                  <a:srgbClr val="17458F"/>
                </a:solidFill>
                <a:latin typeface="Frutiger LT Std 45 Light" panose="020B0402020204020204" pitchFamily="34" charset="0"/>
              </a:rPr>
              <a:t>August 6,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8E39DEF-5265-CEC7-0CCA-BA509063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-14556" y="8901"/>
            <a:ext cx="12192000" cy="822960"/>
          </a:xfrm>
          <a:prstGeom prst="rect">
            <a:avLst/>
          </a:prstGeom>
          <a:solidFill>
            <a:srgbClr val="005D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1: PUBLIC IMAGE TEAM MAKE-UP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EE699-FFF9-4D40-9213-FDF634ABA516}"/>
              </a:ext>
            </a:extLst>
          </p:cNvPr>
          <p:cNvSpPr/>
          <p:nvPr/>
        </p:nvSpPr>
        <p:spPr>
          <a:xfrm>
            <a:off x="0" y="724224"/>
            <a:ext cx="12192000" cy="822960"/>
          </a:xfrm>
          <a:prstGeom prst="rect">
            <a:avLst/>
          </a:prstGeom>
          <a:solidFill>
            <a:srgbClr val="D51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A12CC-22C6-495A-A77E-8934396A3EC3}"/>
              </a:ext>
            </a:extLst>
          </p:cNvPr>
          <p:cNvSpPr/>
          <p:nvPr/>
        </p:nvSpPr>
        <p:spPr>
          <a:xfrm>
            <a:off x="0" y="1546278"/>
            <a:ext cx="12192000" cy="822960"/>
          </a:xfrm>
          <a:prstGeom prst="rect">
            <a:avLst/>
          </a:prstGeom>
          <a:solidFill>
            <a:srgbClr val="FC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39ED9-4520-4A7B-8ACB-5D762571DFF0}"/>
              </a:ext>
            </a:extLst>
          </p:cNvPr>
          <p:cNvSpPr/>
          <p:nvPr/>
        </p:nvSpPr>
        <p:spPr>
          <a:xfrm>
            <a:off x="0" y="2361281"/>
            <a:ext cx="12192000" cy="822960"/>
          </a:xfrm>
          <a:prstGeom prst="rect">
            <a:avLst/>
          </a:prstGeom>
          <a:solidFill>
            <a:srgbClr val="01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89B07-C979-41B1-925B-6B49CE9184C4}"/>
              </a:ext>
            </a:extLst>
          </p:cNvPr>
          <p:cNvSpPr/>
          <p:nvPr/>
        </p:nvSpPr>
        <p:spPr>
          <a:xfrm>
            <a:off x="0" y="3175441"/>
            <a:ext cx="12192000" cy="82296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F9F1B5-D5FC-4585-B0E4-CE08662B4098}"/>
              </a:ext>
            </a:extLst>
          </p:cNvPr>
          <p:cNvSpPr/>
          <p:nvPr/>
        </p:nvSpPr>
        <p:spPr>
          <a:xfrm>
            <a:off x="0" y="3998338"/>
            <a:ext cx="12192000" cy="822960"/>
          </a:xfrm>
          <a:prstGeom prst="rect">
            <a:avLst/>
          </a:prstGeom>
          <a:solidFill>
            <a:srgbClr val="8B2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946877-F208-4A26-ABD5-89DAD883EDD5}"/>
              </a:ext>
            </a:extLst>
          </p:cNvPr>
          <p:cNvSpPr/>
          <p:nvPr/>
        </p:nvSpPr>
        <p:spPr>
          <a:xfrm>
            <a:off x="0" y="4804604"/>
            <a:ext cx="12192000" cy="822960"/>
          </a:xfrm>
          <a:prstGeom prst="rect">
            <a:avLst/>
          </a:prstGeom>
          <a:solidFill>
            <a:srgbClr val="FF7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EDCFE-08DD-4818-BD5C-E70B0775488A}"/>
              </a:ext>
            </a:extLst>
          </p:cNvPr>
          <p:cNvSpPr txBox="1"/>
          <p:nvPr/>
        </p:nvSpPr>
        <p:spPr>
          <a:xfrm>
            <a:off x="5129" y="732548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2: TRAINING/COMMUNICATION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62F1D-D38D-4FEF-8000-5EA632726530}"/>
              </a:ext>
            </a:extLst>
          </p:cNvPr>
          <p:cNvSpPr txBox="1"/>
          <p:nvPr/>
        </p:nvSpPr>
        <p:spPr>
          <a:xfrm>
            <a:off x="-14556" y="4815399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7: OTHER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22946-7811-4EFA-95D2-994EDA8B98DE}"/>
              </a:ext>
            </a:extLst>
          </p:cNvPr>
          <p:cNvSpPr txBox="1"/>
          <p:nvPr/>
        </p:nvSpPr>
        <p:spPr>
          <a:xfrm>
            <a:off x="0" y="4009196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6: PARTNERSHIPS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82A61-9392-4410-B43C-F2AEF3304AB3}"/>
              </a:ext>
            </a:extLst>
          </p:cNvPr>
          <p:cNvSpPr txBox="1"/>
          <p:nvPr/>
        </p:nvSpPr>
        <p:spPr>
          <a:xfrm>
            <a:off x="14556" y="31862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5: COMMUNICATION WITH CLUBS/MEMBERS/PUBLIC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C9328E-F20B-4E52-8C1D-62BECF62CB7D}"/>
              </a:ext>
            </a:extLst>
          </p:cNvPr>
          <p:cNvSpPr txBox="1"/>
          <p:nvPr/>
        </p:nvSpPr>
        <p:spPr>
          <a:xfrm>
            <a:off x="-14556" y="2357879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4: SOCIAL MEDIA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5AA233-6B97-42E4-B5FA-6521F9A889CC}"/>
              </a:ext>
            </a:extLst>
          </p:cNvPr>
          <p:cNvSpPr txBox="1"/>
          <p:nvPr/>
        </p:nvSpPr>
        <p:spPr>
          <a:xfrm>
            <a:off x="-14556" y="1590191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3: BRAND CONSISTENCY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C0102C8-E924-93D9-888C-665C3B61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1: PUBLIC IMAGE TEAM MAKE-UP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0" y="10414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5DAA"/>
                </a:solidFill>
                <a:latin typeface="Frutiger LT Std 57 Cn" panose="020B0606020204020204" pitchFamily="34" charset="0"/>
              </a:rPr>
              <a:t>More hands make lighter work and allows for more to be accomplished. Creating a strong team will lead to success!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0" y="2241729"/>
            <a:ext cx="12192000" cy="37466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team of at least 5 members, identified by September 1 that meets quarterly or more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PI Team goals by September 1 that are clear and measurable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the PI Team, resources and activities on district website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roles/responsibilities of team members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succession plan for PI Team members to ensure continuity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&amp; innovative PI Team related initiatives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82AFCE1-995F-DE88-217D-207B2945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D51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2: TRAINING/COMMUNICATION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-1" y="104140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51F67"/>
                </a:solidFill>
                <a:latin typeface="Frutiger LT Std 57 Cn" panose="020B0606020204020204" pitchFamily="34" charset="0"/>
              </a:rPr>
              <a:t>The more you communicate with clubs and the more you assist in their learning and development, the more success you’ll have!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-1" y="2241729"/>
            <a:ext cx="12192000" cy="414852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75% of clubs have PI Team leader identified in </a:t>
            </a:r>
            <a:r>
              <a:rPr lang="en-US" sz="2800" dirty="0" err="1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MyRotary</a:t>
            </a:r>
            <a:endParaRPr lang="en-US" sz="2800" dirty="0">
              <a:solidFill>
                <a:srgbClr val="17458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at least two PI training seminars/workshops with different purposes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50% of clubs have a member complete a PI related course on Rotary’s Learning Center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PI Team leader, or other significant member, attends PI training session at RMDTI or Zone Institute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“New Year” checklist with activities/objectives clubs can accomplish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&amp; innovative training related initiatives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04BF760-2612-E2D9-D137-07FBABEDC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FC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3: BRAND CONSISTENCY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0" y="10414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7A81B"/>
                </a:solidFill>
                <a:latin typeface="Frutiger LT Std 57 Cn" panose="020B0606020204020204" pitchFamily="34" charset="0"/>
              </a:rPr>
              <a:t>Making Rotary memorable starts with brand consistency. Efforts to educate &amp; encourage clubs about proper use sets you on the right path.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0" y="2297043"/>
            <a:ext cx="12192000" cy="36069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brand compliant district website and social media sites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training for clubs highlighting importance of proper branding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audit of club websites &amp; social media sites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 or more of clubs have websites &amp; social media that adhere to brand standards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or more of clubs have websites &amp; social media that adhere to brand standards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&amp; innovative brand consistency related initiatives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8ABDD0-B30E-4ED1-A64A-F6C313588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Young boy holding sign smiling">
            <a:extLst>
              <a:ext uri="{FF2B5EF4-FFF2-40B4-BE49-F238E27FC236}">
                <a16:creationId xmlns:a16="http://schemas.microsoft.com/office/drawing/2014/main" id="{6ABCC794-1332-4D6E-837D-903B71E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2" y="1181101"/>
            <a:ext cx="4094234" cy="4975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55F82-EDC7-4E15-B605-59B3155AB653}"/>
              </a:ext>
            </a:extLst>
          </p:cNvPr>
          <p:cNvSpPr txBox="1"/>
          <p:nvPr/>
        </p:nvSpPr>
        <p:spPr>
          <a:xfrm>
            <a:off x="4279681" y="2314636"/>
            <a:ext cx="3632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Rotary International Director </a:t>
            </a:r>
          </a:p>
          <a:p>
            <a:pPr algn="ctr"/>
            <a:r>
              <a:rPr lang="en-US" sz="28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Pat </a:t>
            </a:r>
            <a:r>
              <a:rPr lang="en-US" sz="2800" b="1" dirty="0" err="1">
                <a:solidFill>
                  <a:srgbClr val="17458F"/>
                </a:solidFill>
                <a:latin typeface="Bradley Hand ITC" panose="03070402050302030203" pitchFamily="66" charset="0"/>
              </a:rPr>
              <a:t>Merryweather</a:t>
            </a:r>
            <a:endParaRPr lang="en-US" sz="36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29887-9D90-407E-BBBB-52045ED15A61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SPECIAL GUEST!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285DB42-BA29-6A26-FC7A-2D9DE423E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Young boy holding sign smiling">
            <a:extLst>
              <a:ext uri="{FF2B5EF4-FFF2-40B4-BE49-F238E27FC236}">
                <a16:creationId xmlns:a16="http://schemas.microsoft.com/office/drawing/2014/main" id="{6ABCC794-1332-4D6E-837D-903B71E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2" y="1181101"/>
            <a:ext cx="4094234" cy="4975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55F82-EDC7-4E15-B605-59B3155AB653}"/>
              </a:ext>
            </a:extLst>
          </p:cNvPr>
          <p:cNvSpPr txBox="1"/>
          <p:nvPr/>
        </p:nvSpPr>
        <p:spPr>
          <a:xfrm>
            <a:off x="4510479" y="2766979"/>
            <a:ext cx="317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See you after lunch!</a:t>
            </a:r>
            <a:endParaRPr lang="en-US" sz="36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845E55D-4BBB-F156-45E7-FF8539B1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Young boy holding sign smiling">
            <a:extLst>
              <a:ext uri="{FF2B5EF4-FFF2-40B4-BE49-F238E27FC236}">
                <a16:creationId xmlns:a16="http://schemas.microsoft.com/office/drawing/2014/main" id="{6ABCC794-1332-4D6E-837D-903B71E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2" y="1181101"/>
            <a:ext cx="4094234" cy="4975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55F82-EDC7-4E15-B605-59B3155AB653}"/>
              </a:ext>
            </a:extLst>
          </p:cNvPr>
          <p:cNvSpPr txBox="1"/>
          <p:nvPr/>
        </p:nvSpPr>
        <p:spPr>
          <a:xfrm>
            <a:off x="4510479" y="2766979"/>
            <a:ext cx="317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Welcome back!</a:t>
            </a:r>
            <a:endParaRPr lang="en-US" sz="36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845E55D-4BBB-F156-45E7-FF8539B1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4: DISTRICT SOCIAL MEDIA USAGE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0" y="10414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ABB9"/>
                </a:solidFill>
                <a:latin typeface="Frutiger LT Std 57 Cn" panose="020B0606020204020204" pitchFamily="34" charset="0"/>
              </a:rPr>
              <a:t>A great and inexpensive way to communicate with your members and the public. Are you taking advantage?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0" y="2241729"/>
            <a:ext cx="12192000" cy="37466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at least two district social media accounts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at least two district or club programs / projects each month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People of Action materials at least 10 times in social media posting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Develop, promote, and utilize at least one district hashtag on social media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and post at least two videos promoting a district project/initiative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&amp; innovative social media related initiatives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5E5CE51-E3AB-E1F1-7397-7A645B33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-1" y="-7946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5: DISTRICT COMMUNICATION WITH CLUBS/MEMBERS/PUBLIC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-1" y="100003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B4E7"/>
                </a:solidFill>
                <a:latin typeface="Frutiger LT Std 57 Cn" panose="020B0606020204020204" pitchFamily="34" charset="0"/>
              </a:rPr>
              <a:t>Having a clear path of consistent communication will pay dividends, but it doesn’t happen accidentally.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0" y="2264636"/>
            <a:ext cx="12192000" cy="372370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&amp; promote at least 50 club events on district website and/or social media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Rotary Showcase so at least 20 clubs enter a project on Showcase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at least three club or district events in local traditional media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press release template and have at least 50% of clubs submit a press release to local media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at least five press releases for club or district activities to media in district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and innovative communication related initiatives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7D4827-EF1D-5039-8769-62E19932D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8B2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6: PARTNERSHIPS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0" y="104140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B2991"/>
                </a:solidFill>
                <a:latin typeface="Frutiger LT Std 57 Cn" panose="020B0606020204020204" pitchFamily="34" charset="0"/>
              </a:rPr>
              <a:t>Acting individually reduces impact and creates redundancy… partnering increases our effectiveness and efficiency!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-1" y="2241729"/>
            <a:ext cx="12192001" cy="39764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another district in at least one Public Image initiative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another organization to leverage promotion of the Rotary District &amp; Clubs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district Membership team to feature at least 10 activities that engage members throughout district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district TRF, Polio Plus, and Membership teams to share at least five powerful stories of Rotary service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 in implementation of at least one “One Summit” training with TRF, EPN and membership teams to show importance of working together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&amp; innovative partnership related initiatives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F61B968-5854-1A62-5D20-1E1E0AC05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504DD2-2C3F-4172-9205-067FC3483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10090" r="141" b="23244"/>
          <a:stretch/>
        </p:blipFill>
        <p:spPr>
          <a:xfrm>
            <a:off x="7472956" y="1360757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C4A06-66B7-4F71-8778-ACB67607FCE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6" b="11046"/>
          <a:stretch/>
        </p:blipFill>
        <p:spPr>
          <a:xfrm>
            <a:off x="3042868" y="1397523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8E1E3-C9C1-4572-B590-3D2329BBE97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3" t="-668" r="-6499" b="23321"/>
          <a:stretch/>
        </p:blipFill>
        <p:spPr>
          <a:xfrm>
            <a:off x="9686863" y="1397523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D2C171-F72B-B744-B03D-3F65675EF79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76" y="3718481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0D5AE1-603E-6B48-A4A4-DC69085B4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/>
        </p:blipFill>
        <p:spPr>
          <a:xfrm>
            <a:off x="8612042" y="3758845"/>
            <a:ext cx="168984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23E060-5D27-7045-AD80-9F0C0A4D88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472" r="-279" b="33050"/>
          <a:stretch/>
        </p:blipFill>
        <p:spPr>
          <a:xfrm>
            <a:off x="820001" y="1397523"/>
            <a:ext cx="1687248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A343D-1A46-3842-AB59-094DBB2BD802}"/>
              </a:ext>
            </a:extLst>
          </p:cNvPr>
          <p:cNvSpPr txBox="1"/>
          <p:nvPr/>
        </p:nvSpPr>
        <p:spPr>
          <a:xfrm>
            <a:off x="8775510" y="4704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D1A2CB-06BC-7B46-BA6D-C0C5062155ED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r="-1" b="33378"/>
          <a:stretch/>
        </p:blipFill>
        <p:spPr>
          <a:xfrm>
            <a:off x="4011524" y="3718481"/>
            <a:ext cx="1657209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283384-F5EE-4D27-98C4-1D1EECE44E62}"/>
              </a:ext>
            </a:extLst>
          </p:cNvPr>
          <p:cNvSpPr txBox="1"/>
          <p:nvPr/>
        </p:nvSpPr>
        <p:spPr>
          <a:xfrm>
            <a:off x="790110" y="3080019"/>
            <a:ext cx="174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Kyle Haugen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PI Coordinator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B5DFA8-53A7-484F-AD89-16C6BD3906A6}"/>
              </a:ext>
            </a:extLst>
          </p:cNvPr>
          <p:cNvSpPr txBox="1"/>
          <p:nvPr/>
        </p:nvSpPr>
        <p:spPr>
          <a:xfrm>
            <a:off x="1523694" y="5474698"/>
            <a:ext cx="196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Gretchen </a:t>
            </a:r>
            <a:r>
              <a:rPr lang="en-US" sz="1600" dirty="0" err="1">
                <a:solidFill>
                  <a:srgbClr val="005DAA"/>
                </a:solidFill>
                <a:latin typeface="Frutiger LT Std 45 Light" panose="020B0402020204020204" pitchFamily="34" charset="0"/>
              </a:rPr>
              <a:t>Nollman</a:t>
            </a:r>
            <a:endParaRPr lang="en-US" sz="1600" dirty="0">
              <a:solidFill>
                <a:srgbClr val="005DAA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5650, 5970, 6000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71FD31-097A-496B-846D-BE1231C92AD9}"/>
              </a:ext>
            </a:extLst>
          </p:cNvPr>
          <p:cNvSpPr txBox="1"/>
          <p:nvPr/>
        </p:nvSpPr>
        <p:spPr>
          <a:xfrm>
            <a:off x="3865830" y="5474698"/>
            <a:ext cx="194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Amber Scarborough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5790, 5810, 5870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4AB8E9-806F-490A-830F-9F25221EF6E1}"/>
              </a:ext>
            </a:extLst>
          </p:cNvPr>
          <p:cNvSpPr txBox="1"/>
          <p:nvPr/>
        </p:nvSpPr>
        <p:spPr>
          <a:xfrm>
            <a:off x="6195445" y="5474865"/>
            <a:ext cx="188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Hunter Byington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6420, 6440, 6450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47C67E-9773-4AE1-9421-18545CAC9DFA}"/>
              </a:ext>
            </a:extLst>
          </p:cNvPr>
          <p:cNvSpPr txBox="1"/>
          <p:nvPr/>
        </p:nvSpPr>
        <p:spPr>
          <a:xfrm>
            <a:off x="8234427" y="5474698"/>
            <a:ext cx="244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Xavier </a:t>
            </a:r>
            <a:r>
              <a:rPr lang="en-US" sz="1600" dirty="0" err="1">
                <a:solidFill>
                  <a:srgbClr val="005DAA"/>
                </a:solidFill>
                <a:latin typeface="Frutiger LT Std 45 Light" panose="020B0402020204020204" pitchFamily="34" charset="0"/>
              </a:rPr>
              <a:t>Toson</a:t>
            </a:r>
            <a:endParaRPr lang="en-US" sz="1600" dirty="0">
              <a:solidFill>
                <a:srgbClr val="005DAA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5840, 5890, 5910, 5930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092F5D-4870-4A9C-93AC-25B07A35A792}"/>
              </a:ext>
            </a:extLst>
          </p:cNvPr>
          <p:cNvSpPr txBox="1"/>
          <p:nvPr/>
        </p:nvSpPr>
        <p:spPr>
          <a:xfrm>
            <a:off x="9305573" y="3097202"/>
            <a:ext cx="244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Scott McLaughlin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5610, 5630, 5680, 5710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31D641-C0CB-4FCE-9418-22D9EF5846B0}"/>
              </a:ext>
            </a:extLst>
          </p:cNvPr>
          <p:cNvSpPr txBox="1"/>
          <p:nvPr/>
        </p:nvSpPr>
        <p:spPr>
          <a:xfrm>
            <a:off x="5154924" y="3100051"/>
            <a:ext cx="18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Shawn Berry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5580, 5950, 5960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0C611-0676-46B1-BE7D-EBBCEB36168F}"/>
              </a:ext>
            </a:extLst>
          </p:cNvPr>
          <p:cNvSpPr txBox="1"/>
          <p:nvPr/>
        </p:nvSpPr>
        <p:spPr>
          <a:xfrm>
            <a:off x="7378403" y="3097202"/>
            <a:ext cx="1871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Julie Craig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6220, 6250, 6270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B6F2A-B515-44E3-8467-896EDF0C8206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0926DC-798E-422F-BCEA-1F5B0F073C57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2022-23 REGIONAL ROTARY PUBLIC IMAGE TEAM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A8F28B-BDF2-409C-8EEE-ACDE196CD40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4362"/>
          <a:stretch/>
        </p:blipFill>
        <p:spPr>
          <a:xfrm>
            <a:off x="5259050" y="1417555"/>
            <a:ext cx="1682496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039234-9B45-4C13-A2AB-6FE080BE2932}"/>
              </a:ext>
            </a:extLst>
          </p:cNvPr>
          <p:cNvSpPr txBox="1"/>
          <p:nvPr/>
        </p:nvSpPr>
        <p:spPr>
          <a:xfrm>
            <a:off x="2904893" y="3080018"/>
            <a:ext cx="18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DAA"/>
                </a:solidFill>
                <a:latin typeface="Frutiger LT Std 45 Light" panose="020B0402020204020204" pitchFamily="34" charset="0"/>
              </a:rPr>
              <a:t>Patrick Harrison</a:t>
            </a:r>
          </a:p>
          <a:p>
            <a:pPr algn="ctr"/>
            <a:r>
              <a:rPr lang="en-US" sz="1600" dirty="0">
                <a:solidFill>
                  <a:srgbClr val="F7A81B"/>
                </a:solidFill>
                <a:latin typeface="Frutiger LT Std 45 Light" panose="020B0402020204020204" pitchFamily="34" charset="0"/>
              </a:rPr>
              <a:t>PI Advisor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8CE850BE-04B6-46EE-94BF-36A151B1B2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88" y="6059473"/>
            <a:ext cx="1678409" cy="6964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2DACA5-0C89-E97B-D9EA-3E0FA589711A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773"/>
          <a:stretch/>
        </p:blipFill>
        <p:spPr>
          <a:xfrm>
            <a:off x="6311781" y="3735665"/>
            <a:ext cx="1657209" cy="1682496"/>
          </a:xfrm>
          <a:prstGeom prst="ellipse">
            <a:avLst/>
          </a:prstGeom>
          <a:ln w="50800">
            <a:solidFill>
              <a:srgbClr val="15458F">
                <a:alpha val="91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148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-1" y="0"/>
            <a:ext cx="12192000" cy="1041400"/>
          </a:xfrm>
          <a:prstGeom prst="rect">
            <a:avLst/>
          </a:prstGeom>
          <a:solidFill>
            <a:srgbClr val="FF7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CATEGORY 7: 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7940F-FC60-40E2-ABFA-758C888D7651}"/>
              </a:ext>
            </a:extLst>
          </p:cNvPr>
          <p:cNvSpPr txBox="1"/>
          <p:nvPr/>
        </p:nvSpPr>
        <p:spPr>
          <a:xfrm>
            <a:off x="0" y="105291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7501"/>
                </a:solidFill>
                <a:latin typeface="Frutiger LT Std 57 Cn" panose="020B0606020204020204" pitchFamily="34" charset="0"/>
              </a:rPr>
              <a:t>There are more activities you can do to promote Rotary’s image!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0" y="1837346"/>
            <a:ext cx="12192000" cy="403119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95% of clubs set Rotary PI goals in Rotary Club Central by September 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PI Team members deliver presentations to at least 40% of clubs regarding telling our story and providing actionable steps  to increase profile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district leaders to identify clubs that conduct Rotary Days of Service and help them comply with brand guidelines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World Polio Day so at least 10 clubs submit events to End Polio Now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support of Rotary’s commitment to DEI, work with district leaders to organize/conduct at least three inclusive virtual or in-person events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significant &amp; innovative initiatives that didn’t fit otherwise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68C9AC2-4F61-984F-8805-297D08E5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BREAK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Young boy holding sign smiling">
            <a:extLst>
              <a:ext uri="{FF2B5EF4-FFF2-40B4-BE49-F238E27FC236}">
                <a16:creationId xmlns:a16="http://schemas.microsoft.com/office/drawing/2014/main" id="{6ABCC794-1332-4D6E-837D-903B71E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2" y="1181101"/>
            <a:ext cx="4094234" cy="4975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55F82-EDC7-4E15-B605-59B3155AB653}"/>
              </a:ext>
            </a:extLst>
          </p:cNvPr>
          <p:cNvSpPr txBox="1"/>
          <p:nvPr/>
        </p:nvSpPr>
        <p:spPr>
          <a:xfrm>
            <a:off x="4510479" y="2766979"/>
            <a:ext cx="317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Please be back soon!</a:t>
            </a:r>
            <a:endParaRPr lang="en-US" sz="36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6658C97-3D37-0ABC-3F99-9E2F6CE9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DISCUSSION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excites you about this program?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think you can utilize this in your district? 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questions do you have?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16AD431-CA6B-E870-A924-3654E81D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PI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96849" y="1181101"/>
            <a:ext cx="11995151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35597-1C5F-47C3-8B8A-3B314C53753C}"/>
              </a:ext>
            </a:extLst>
          </p:cNvPr>
          <p:cNvSpPr/>
          <p:nvPr/>
        </p:nvSpPr>
        <p:spPr>
          <a:xfrm>
            <a:off x="98424" y="1231434"/>
            <a:ext cx="11995151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 Center &amp; </a:t>
            </a:r>
            <a:r>
              <a:rPr lang="en-US" sz="3600" b="1" dirty="0" err="1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MyRotary</a:t>
            </a:r>
            <a:endParaRPr lang="en-US" sz="3600" b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POAPhotos.com</a:t>
            </a:r>
          </a:p>
          <a:p>
            <a:pPr marR="0"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Zones 25B &amp; 29 Website</a:t>
            </a:r>
          </a:p>
          <a:p>
            <a:pPr marR="0"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Districts</a:t>
            </a:r>
          </a:p>
          <a:p>
            <a:pPr marR="0"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Public Image Team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14A811B-B4A7-0F6C-91FA-F299E3498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DISCUSSION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the Regional Public Image Team do for you?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16AD431-CA6B-E870-A924-3654E81D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Young boy holding sign smiling">
            <a:extLst>
              <a:ext uri="{FF2B5EF4-FFF2-40B4-BE49-F238E27FC236}">
                <a16:creationId xmlns:a16="http://schemas.microsoft.com/office/drawing/2014/main" id="{6ABCC794-1332-4D6E-837D-903B71E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2" y="1181101"/>
            <a:ext cx="4094234" cy="4975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55F82-EDC7-4E15-B605-59B3155AB653}"/>
              </a:ext>
            </a:extLst>
          </p:cNvPr>
          <p:cNvSpPr txBox="1"/>
          <p:nvPr/>
        </p:nvSpPr>
        <p:spPr>
          <a:xfrm>
            <a:off x="4279681" y="2314636"/>
            <a:ext cx="36326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Regional Rotary Foundation Coordinator</a:t>
            </a:r>
          </a:p>
          <a:p>
            <a:pPr algn="ctr"/>
            <a:r>
              <a:rPr lang="en-US" sz="28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Rich Kaye</a:t>
            </a:r>
            <a:endParaRPr lang="en-US" sz="36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29887-9D90-407E-BBBB-52045ED15A61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SPECIAL GUEST!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285DB42-BA29-6A26-FC7A-2D9DE423E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8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solidFill>
                <a:srgbClr val="01399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Young boy holding sign smiling">
            <a:extLst>
              <a:ext uri="{FF2B5EF4-FFF2-40B4-BE49-F238E27FC236}">
                <a16:creationId xmlns:a16="http://schemas.microsoft.com/office/drawing/2014/main" id="{6ABCC794-1332-4D6E-837D-903B71E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2" y="1172048"/>
            <a:ext cx="4094234" cy="4975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55F82-EDC7-4E15-B605-59B3155AB653}"/>
              </a:ext>
            </a:extLst>
          </p:cNvPr>
          <p:cNvSpPr txBox="1"/>
          <p:nvPr/>
        </p:nvSpPr>
        <p:spPr>
          <a:xfrm>
            <a:off x="4279681" y="2224106"/>
            <a:ext cx="3632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Kyle Haugen</a:t>
            </a:r>
          </a:p>
          <a:p>
            <a:pPr algn="ctr"/>
            <a:r>
              <a:rPr lang="en-US" sz="2000" b="1" dirty="0">
                <a:solidFill>
                  <a:srgbClr val="17458F"/>
                </a:solidFill>
                <a:latin typeface="Bradley Hand ITC" panose="03070402050302030203" pitchFamily="66" charset="0"/>
                <a:hlinkClick r:id="rId3"/>
              </a:rPr>
              <a:t>Jkylehaugen@gmail.com</a:t>
            </a:r>
            <a:endParaRPr lang="en-US" sz="32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36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Patrick Harrison</a:t>
            </a:r>
          </a:p>
          <a:p>
            <a:pPr algn="ctr"/>
            <a:r>
              <a:rPr lang="en-US" sz="2000" b="1" dirty="0">
                <a:solidFill>
                  <a:srgbClr val="17458F"/>
                </a:solidFill>
                <a:latin typeface="Bradley Hand ITC" panose="03070402050302030203" pitchFamily="66" charset="0"/>
                <a:hlinkClick r:id="rId4"/>
              </a:rPr>
              <a:t>pharrisonrotary@gmail.com</a:t>
            </a:r>
            <a:r>
              <a:rPr lang="en-US" sz="2000" b="1" dirty="0">
                <a:solidFill>
                  <a:srgbClr val="17458F"/>
                </a:solidFill>
                <a:latin typeface="Bradley Hand ITC" panose="03070402050302030203" pitchFamily="66" charset="0"/>
              </a:rPr>
              <a:t> </a:t>
            </a:r>
            <a:endParaRPr lang="en-US" sz="1400" b="1" dirty="0">
              <a:solidFill>
                <a:srgbClr val="17458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29887-9D90-407E-BBBB-52045ED15A61}"/>
              </a:ext>
            </a:extLst>
          </p:cNvPr>
          <p:cNvSpPr txBox="1"/>
          <p:nvPr/>
        </p:nvSpPr>
        <p:spPr>
          <a:xfrm>
            <a:off x="0" y="139700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WRAP-UP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285DB42-BA29-6A26-FC7A-2D9DE423E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5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INTRODUCTIONS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6095999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 in Rotary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Area of Focus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2ADE62C-4D58-1D7D-7406-5F569EECC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AD38542-AD4A-A441-1A39-F8A6BBD47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05" y="1673918"/>
            <a:ext cx="4145570" cy="4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ROTARY PUBLIC IMAGE GOALS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96849" y="1181101"/>
            <a:ext cx="11995151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742950" marR="0" lvl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Elevate Rotary’s global profile as people of influence, people of purpose and people of action through six of your communications</a:t>
            </a:r>
          </a:p>
          <a:p>
            <a:pPr marL="742950" marR="0" lvl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 stories of effective club, district, and international programs and projects, particularly in Rotary’s areas of focus, to four target audiences</a:t>
            </a:r>
          </a:p>
          <a:p>
            <a:pPr marL="742950" marR="0" lvl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Rotary’s role in eradicating polio in six of your communications</a:t>
            </a:r>
          </a:p>
          <a:p>
            <a:pPr marL="742950" marR="0" lvl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100% of your district public image chairs complete their learning plan in the Learning Center and offer two region-specific brand training sessions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103946-3693-645F-598B-0E7589AE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GROUP DISCUSSION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help us towards these goals?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do well in your district?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ideas you could implement?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D84BB1-4CBE-C675-7722-90445AC1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13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B29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ROTARY PUBLIC IMAGE TACTICS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96849" y="1181101"/>
            <a:ext cx="11995151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742950" marR="0" lvl="0" indent="-7429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encouragement of telling our Rotary stories!</a:t>
            </a:r>
          </a:p>
          <a:p>
            <a:pPr marL="742950" marR="0" lvl="0" indent="-7429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build “Resource Library”</a:t>
            </a:r>
          </a:p>
          <a:p>
            <a:pPr marL="742950" marR="0" lvl="0" indent="-7429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webinars with Membership, TRF, Polio Plus</a:t>
            </a:r>
          </a:p>
          <a:p>
            <a:pPr marL="742950" marR="0" lvl="0" indent="-7429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dialogue with district leaders</a:t>
            </a:r>
          </a:p>
          <a:p>
            <a:pPr marL="742950" marR="0" lvl="0" indent="-7429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dirty="0">
                <a:solidFill>
                  <a:srgbClr val="01399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Challenge program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1DE4ED5-E496-0A65-79B4-43244BAA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dirty="0">
                <a:solidFill>
                  <a:prstClr val="white"/>
                </a:solidFill>
                <a:latin typeface="Frutiger LT Std 57 Cn" panose="020B0606020204020204" pitchFamily="34" charset="0"/>
              </a:rPr>
              <a:t>REGIONAL ROTARY 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8A512-465C-4AB2-140A-E7691CFDA865}"/>
              </a:ext>
            </a:extLst>
          </p:cNvPr>
          <p:cNvSpPr txBox="1"/>
          <p:nvPr/>
        </p:nvSpPr>
        <p:spPr>
          <a:xfrm>
            <a:off x="0" y="1041400"/>
            <a:ext cx="6096000" cy="2286000"/>
          </a:xfrm>
          <a:prstGeom prst="rect">
            <a:avLst/>
          </a:prstGeom>
          <a:solidFill>
            <a:srgbClr val="01B4E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MEMBERSHIP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046F1-AC41-F0DF-7923-44E2A956FB30}"/>
              </a:ext>
            </a:extLst>
          </p:cNvPr>
          <p:cNvSpPr txBox="1"/>
          <p:nvPr/>
        </p:nvSpPr>
        <p:spPr>
          <a:xfrm>
            <a:off x="6096000" y="1041400"/>
            <a:ext cx="6096000" cy="2286000"/>
          </a:xfrm>
          <a:prstGeom prst="rect">
            <a:avLst/>
          </a:prstGeom>
          <a:solidFill>
            <a:srgbClr val="F7A81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PUBLIC IMAGE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7CC98-95A9-32DB-A9AA-FE9BA0809A01}"/>
              </a:ext>
            </a:extLst>
          </p:cNvPr>
          <p:cNvSpPr txBox="1"/>
          <p:nvPr/>
        </p:nvSpPr>
        <p:spPr>
          <a:xfrm>
            <a:off x="6096000" y="3327400"/>
            <a:ext cx="6096000" cy="2286000"/>
          </a:xfrm>
          <a:prstGeom prst="rect">
            <a:avLst/>
          </a:prstGeom>
          <a:solidFill>
            <a:srgbClr val="0099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ROTARY FOUNDATION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17EE1-D8C6-692E-C580-DF9E263248AF}"/>
              </a:ext>
            </a:extLst>
          </p:cNvPr>
          <p:cNvSpPr txBox="1"/>
          <p:nvPr/>
        </p:nvSpPr>
        <p:spPr>
          <a:xfrm>
            <a:off x="0" y="3323709"/>
            <a:ext cx="6096000" cy="2286000"/>
          </a:xfrm>
          <a:prstGeom prst="rect">
            <a:avLst/>
          </a:prstGeom>
          <a:solidFill>
            <a:srgbClr val="D91B5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END POLIO NOW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A8AFB1E-24DD-89DB-D70D-DB5FE4B4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7BAEBD-5CF1-7D64-3DB4-B4CBAAD9C1FF}"/>
              </a:ext>
            </a:extLst>
          </p:cNvPr>
          <p:cNvSpPr txBox="1"/>
          <p:nvPr/>
        </p:nvSpPr>
        <p:spPr>
          <a:xfrm>
            <a:off x="0" y="1031973"/>
            <a:ext cx="3044952" cy="548640"/>
          </a:xfrm>
          <a:prstGeom prst="rect">
            <a:avLst/>
          </a:prstGeom>
          <a:solidFill>
            <a:srgbClr val="01B4E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MEMBERSHIP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D15F8-33B3-3C8A-2F44-E36F75290F42}"/>
              </a:ext>
            </a:extLst>
          </p:cNvPr>
          <p:cNvSpPr txBox="1"/>
          <p:nvPr/>
        </p:nvSpPr>
        <p:spPr>
          <a:xfrm>
            <a:off x="3038948" y="1041754"/>
            <a:ext cx="3044952" cy="548640"/>
          </a:xfrm>
          <a:prstGeom prst="rect">
            <a:avLst/>
          </a:prstGeom>
          <a:solidFill>
            <a:srgbClr val="D91B5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Frutiger LT Std 57 Cn" panose="020B0606020204020204" pitchFamily="34" charset="0"/>
              </a:rPr>
              <a:t>END POLIO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0C313-9C0C-744A-C028-4451DC19CF1D}"/>
              </a:ext>
            </a:extLst>
          </p:cNvPr>
          <p:cNvSpPr txBox="1"/>
          <p:nvPr/>
        </p:nvSpPr>
        <p:spPr>
          <a:xfrm>
            <a:off x="6077146" y="1031973"/>
            <a:ext cx="3054096" cy="548640"/>
          </a:xfrm>
          <a:prstGeom prst="rect">
            <a:avLst/>
          </a:prstGeom>
          <a:solidFill>
            <a:srgbClr val="F7A81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PUBLIC IMAGE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74997-5207-22A3-D86A-F92C48FAE162}"/>
              </a:ext>
            </a:extLst>
          </p:cNvPr>
          <p:cNvSpPr txBox="1"/>
          <p:nvPr/>
        </p:nvSpPr>
        <p:spPr>
          <a:xfrm>
            <a:off x="9131524" y="1036598"/>
            <a:ext cx="3060475" cy="548640"/>
          </a:xfrm>
          <a:prstGeom prst="rect">
            <a:avLst/>
          </a:prstGeom>
          <a:solidFill>
            <a:srgbClr val="0099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ROTARY FOUNDATION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B29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3DA5CB-8966-C026-85DB-0C31C2B0A9D5}"/>
              </a:ext>
            </a:extLst>
          </p:cNvPr>
          <p:cNvSpPr/>
          <p:nvPr/>
        </p:nvSpPr>
        <p:spPr>
          <a:xfrm>
            <a:off x="1" y="1181101"/>
            <a:ext cx="12192000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activities per section: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(Area) Citation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noProof="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Citation in all </a:t>
            </a:r>
            <a:r>
              <a:rPr lang="en-US" sz="3600" b="1" i="1" noProof="0" dirty="0">
                <a:solidFill>
                  <a:srgbClr val="D91B5C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i="1" noProof="0" dirty="0">
                <a:solidFill>
                  <a:srgbClr val="D91B5C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noProof="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areas: </a:t>
            </a:r>
            <a:r>
              <a:rPr lang="en-US" sz="3600" b="1" i="1" noProof="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Star District</a:t>
            </a:r>
            <a:endParaRPr lang="en-US" sz="3600" i="1" noProof="0" dirty="0">
              <a:solidFill>
                <a:srgbClr val="17458F"/>
              </a:solidFill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noProof="0" dirty="0">
                <a:solidFill>
                  <a:srgbClr val="D91B5C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US" sz="3600" i="1" noProof="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activities completed: </a:t>
            </a:r>
            <a:r>
              <a:rPr lang="en-US" sz="3600" b="1" i="1" noProof="0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(Area) District of the Year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</a:t>
            </a:r>
            <a:r>
              <a:rPr kumimoji="0" lang="en-US" sz="3600" b="1" i="1" u="none" strike="noStrike" kern="1200" cap="none" spc="0" normalizeH="0" baseline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cumulative</a:t>
            </a:r>
            <a:r>
              <a:rPr kumimoji="0" lang="en-US" sz="3600" i="1" u="none" strike="noStrike" kern="1200" cap="none" spc="0" normalizeH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performance: </a:t>
            </a:r>
            <a:r>
              <a:rPr lang="en-US" sz="3600" b="1" i="1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District of the Year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41A92-58CF-ED47-BA8E-31AA84AD8A79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dirty="0">
                <a:solidFill>
                  <a:prstClr val="white"/>
                </a:solidFill>
                <a:latin typeface="Frutiger LT Std 57 Cn" panose="020B0606020204020204" pitchFamily="34" charset="0"/>
              </a:rPr>
              <a:t>REGIONAL ROTARY 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CHALLENGE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74AF613-4D3E-E19C-F596-9857A93EB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1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99E5-904A-4409-8D2E-7E9619964BEC}"/>
              </a:ext>
            </a:extLst>
          </p:cNvPr>
          <p:cNvSpPr/>
          <p:nvPr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B29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D3451-7BA2-4672-8BF1-8C8CA056E906}"/>
              </a:ext>
            </a:extLst>
          </p:cNvPr>
          <p:cNvSpPr txBox="1"/>
          <p:nvPr/>
        </p:nvSpPr>
        <p:spPr>
          <a:xfrm>
            <a:off x="0" y="190034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100" dirty="0">
                <a:solidFill>
                  <a:prstClr val="white"/>
                </a:solidFill>
                <a:latin typeface="Frutiger LT Std 57 Cn" panose="020B0606020204020204" pitchFamily="34" charset="0"/>
              </a:rPr>
              <a:t>REGIONAL ROTARY 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7 Cn" panose="020B0606020204020204" pitchFamily="34" charset="0"/>
                <a:ea typeface="+mn-ea"/>
                <a:cs typeface="+mn-cs"/>
              </a:rPr>
              <a:t>CHALLENGE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D4A5-E794-4633-B12A-BBCB56FC6AAA}"/>
              </a:ext>
            </a:extLst>
          </p:cNvPr>
          <p:cNvSpPr/>
          <p:nvPr/>
        </p:nvSpPr>
        <p:spPr>
          <a:xfrm>
            <a:off x="196849" y="1045306"/>
            <a:ext cx="11995151" cy="5037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 Map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Habits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Teamwork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Ideas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rgbClr val="17458F"/>
                </a:solidFill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Record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17458F"/>
              </a:solidFill>
              <a:effectLst/>
              <a:uLnTx/>
              <a:uFillTx/>
              <a:latin typeface="Frutiger LT Std 45 Light" panose="020B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 Competition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Frutiger LT Std 45 Light" panose="020B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FUN!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CE02022-CE9E-443C-E8DC-A3C46E672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6040870"/>
            <a:ext cx="3535110" cy="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:\Dropbox\Rotary\ARPIC\New folder\Presentation\ARPIC Slides July 14.potx" id="{4F8F5A7E-EED6-4C8B-8C37-1CFDFC0DCD03}" vid="{839F0B83-2AB8-41DF-9FCF-8B11AC55D6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ARPIC Slides July 14 (2)</Template>
  <TotalTime>465</TotalTime>
  <Words>1239</Words>
  <Application>Microsoft Office PowerPoint</Application>
  <PresentationFormat>Widescreen</PresentationFormat>
  <Paragraphs>162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Bradley Hand ITC</vt:lpstr>
      <vt:lpstr>Arial</vt:lpstr>
      <vt:lpstr>Calibri</vt:lpstr>
      <vt:lpstr>Frutiger LT Std 45 Light</vt:lpstr>
      <vt:lpstr>Symbol</vt:lpstr>
      <vt:lpstr>Frutiger LT Std 57 Cn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Haugen</dc:creator>
  <cp:lastModifiedBy>J. Kyle Haugen</cp:lastModifiedBy>
  <cp:revision>25</cp:revision>
  <dcterms:created xsi:type="dcterms:W3CDTF">2021-07-13T15:35:21Z</dcterms:created>
  <dcterms:modified xsi:type="dcterms:W3CDTF">2022-08-04T01:52:12Z</dcterms:modified>
</cp:coreProperties>
</file>