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4"/>
  </p:sldMasterIdLst>
  <p:notesMasterIdLst>
    <p:notesMasterId r:id="rId19"/>
  </p:notesMasterIdLst>
  <p:handoutMasterIdLst>
    <p:handoutMasterId r:id="rId20"/>
  </p:handoutMasterIdLst>
  <p:sldIdLst>
    <p:sldId id="256" r:id="rId5"/>
    <p:sldId id="278" r:id="rId6"/>
    <p:sldId id="258" r:id="rId7"/>
    <p:sldId id="281" r:id="rId8"/>
    <p:sldId id="282" r:id="rId9"/>
    <p:sldId id="284" r:id="rId10"/>
    <p:sldId id="285" r:id="rId11"/>
    <p:sldId id="271" r:id="rId12"/>
    <p:sldId id="286" r:id="rId13"/>
    <p:sldId id="287" r:id="rId14"/>
    <p:sldId id="288" r:id="rId15"/>
    <p:sldId id="289" r:id="rId16"/>
    <p:sldId id="291" r:id="rId17"/>
    <p:sldId id="29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06" autoAdjust="0"/>
    <p:restoredTop sz="90655" autoAdjust="0"/>
  </p:normalViewPr>
  <p:slideViewPr>
    <p:cSldViewPr snapToGrid="0">
      <p:cViewPr varScale="1">
        <p:scale>
          <a:sx n="75" d="100"/>
          <a:sy n="75" d="100"/>
        </p:scale>
        <p:origin x="139" y="48"/>
      </p:cViewPr>
      <p:guideLst/>
    </p:cSldViewPr>
  </p:slideViewPr>
  <p:outlineViewPr>
    <p:cViewPr>
      <p:scale>
        <a:sx n="33" d="100"/>
        <a:sy n="33" d="100"/>
      </p:scale>
      <p:origin x="0" y="-28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03" y="29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5T15:12:38.7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6427 454 24575,'-1'-3'0,"1"1"0,0 0 0,-1 0 0,1-1 0,-1 1 0,1 0 0,-1 0 0,0 0 0,0 0 0,0 0 0,0 0 0,-1 0 0,1 0 0,0 0 0,-1 1 0,1-1 0,-1 0 0,0 1 0,1 0 0,-1-1 0,0 1 0,0 0 0,0 0 0,0 0 0,0 0 0,0 0 0,0 0 0,0 0 0,-3 0 0,-10-2 0,1 0 0,-1 1 0,-23-1 0,9 1 0,-430-97 0,122 20 0,-540-38 0,765 107 0,-66-7 0,68 7 0,-168 8 0,150 3 0,-582-17 0,314 4 0,-90-5 0,-138 4 0,411 15 0,149 0 0,-1 3 0,-104 21 0,-124 48 0,14-3 0,234-62 0,17-4 0,0 1 0,-37 13 0,57-16 0,0 0 0,1 0 0,-1 1 0,1 1 0,0-1 0,0 1 0,0 0 0,1 1 0,0 0 0,0 0 0,0 0 0,-7 10 0,-3 12 0,-23 53 0,2-4 0,16-40 0,1 1 0,3 1 0,0 0 0,3 2 0,-18 80 0,31-116 0,-6 32 0,1 0 0,2 1 0,2-1 0,4 65 0,2-74 0,0 0 0,2-1 0,1 1 0,1-1 0,2 0 0,0-1 0,2 0 0,1-1 0,26 40 0,250 318 0,-29-116 0,-232-242 0,2-2 0,0-1 0,1-1 0,1-1 0,0-2 0,2-2 0,0-1 0,1-1 0,66 16 0,160 50 0,-184-53 0,-14-8 0,0-2 0,81 9 0,133 3 0,-176-21 0,691 9 0,-514-19 0,-241 1 0,675 28 0,715 149 0,-1347-167 0,311 44 0,-67-7 0,459-16 0,-638-29 0,186-5 0,-323 4 0,0-1 0,0 0 0,0 0 0,0-1 0,0 0 0,0-1 0,-1 0 0,1 0 0,-1 0 0,0-1 0,0 0 0,0-1 0,0 1 0,-1-1 0,0-1 0,0 1 0,0-1 0,-1 0 0,10-13 0,1-1 0,53-66 0,83-134 0,-116 157 0,-3-2 0,-4-1 0,33-105 0,-61 170 0,59-214 0,-48 160 0,10-112 0,-18 96 0,-3 0 0,-9-74 0,3 111 0,0 1 0,-2 0 0,-2 0 0,-1 0 0,-1 1 0,-24-45 0,5 22 0,-2 1 0,-57-70 0,62 92 0,-1 1 0,-2 1 0,-1 1 0,-55-39 0,51 46 0,0 1 0,-2 2 0,-45-17 0,-119-29 0,119 37 0,61 20 0,-1 0 0,1 2 0,-2 0 0,-35-4 0,-296 7 0,180 5 0,102-2-1365,42 0-5461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5T15:12:44.3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28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522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954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326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9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465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A12B3-52DF-F7CA-FE5F-6CD680B0D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126185-E51D-A8CC-94F2-63A4FBAFAA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11EAE8-53D7-89D0-6897-D1F0B8C390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3AEF18-05D7-EFC7-57E1-5D1A26C6ED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082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83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39473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2447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22432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1918" y="3329790"/>
            <a:ext cx="4941771" cy="3200400"/>
          </a:xfrm>
        </p:spPr>
        <p:txBody>
          <a:bodyPr anchor="ctr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05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018"/>
            <a:ext cx="4179570" cy="3377354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96E214-6A61-C8A7-B1DB-C8C260C13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557818" cy="6858000"/>
            <a:chOff x="0" y="0"/>
            <a:chExt cx="4762501" cy="518636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18BC1BC-99D6-D9F4-19F9-AAE722E2AE6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816F797-248B-2C75-29B9-DB65A809D47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5651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318" y="268360"/>
            <a:ext cx="7288282" cy="212117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AC9D25F-5B3D-F5B2-5D02-C6BC6AA898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322388" y="2763078"/>
            <a:ext cx="7288212" cy="3407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1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E16CF1-2502-F2F0-2C27-2DD797903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96374" y="-25401"/>
            <a:ext cx="3095625" cy="6883401"/>
            <a:chOff x="9096375" y="-25401"/>
            <a:chExt cx="3095625" cy="68834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22A6FB-333C-65AE-23D8-08BCEA174D43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2BB247-4598-A983-DEBF-6F042C1DB0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381744" y="-25401"/>
              <a:ext cx="2810256" cy="6883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E84FEE-D475-A71D-7996-5925602EC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-1" y="-25403"/>
            <a:ext cx="1210573" cy="2048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459776D-4049-CB00-C321-0627C169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DE114AF-34C6-A062-7340-858BC27D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162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55F7B05-9431-1FBA-415D-6CF2DF56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093633" cy="3912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568961"/>
            <a:ext cx="8420100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97255"/>
            <a:ext cx="3924300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7FF22E3-5928-787E-B062-FA18127D3BD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933700" y="3251596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97255"/>
            <a:ext cx="3943627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78E4D0B-96F1-45F3-6B2A-5FA31A37257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10173" y="3251595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F41582C-9AD2-F126-40F3-D43E77D1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926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41F76B1-7BEF-7A88-1394-1164BFF0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195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558801"/>
            <a:ext cx="9953308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217F83-0BDB-C70B-29FE-2651DE19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29817" y="0"/>
            <a:ext cx="7762183" cy="2754814"/>
            <a:chOff x="7334250" y="0"/>
            <a:chExt cx="4857750" cy="172402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C62368-3F79-C078-7086-B23D2F5A09F8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09BDD71-BF2E-BDB0-A625-D8371AEA1C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3354B96-CD25-BE1C-8CA2-3825F820B7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2960877"/>
            <a:ext cx="2722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DD81865-54C7-7674-4B2E-041D05C1D14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341120" y="3392035"/>
            <a:ext cx="2722880" cy="2907164"/>
          </a:xfrm>
        </p:spPr>
        <p:txBody>
          <a:bodyPr tIns="0">
            <a:normAutofit/>
          </a:bodyPr>
          <a:lstStyle>
            <a:lvl1pPr marL="283464" indent="-283464">
              <a:lnSpc>
                <a:spcPct val="100000"/>
              </a:lnSpc>
              <a:buFont typeface="+mj-lt"/>
              <a:buAutoNum type="arabicPeriod"/>
              <a:defRPr sz="1800" b="0" spc="50" baseline="0"/>
            </a:lvl1pPr>
            <a:lvl2pPr marL="566928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sz="1800" spc="50" baseline="0"/>
            </a:lvl2pPr>
            <a:lvl3pPr marL="850392" indent="-342900">
              <a:lnSpc>
                <a:spcPct val="100000"/>
              </a:lnSpc>
              <a:spcBef>
                <a:spcPts val="1000"/>
              </a:spcBef>
              <a:buFont typeface="+mj-lt"/>
              <a:buAutoNum type="arabicParenR"/>
              <a:defRPr sz="1800" spc="50" baseline="0"/>
            </a:lvl3pPr>
            <a:lvl4pPr marL="1042416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arenR"/>
              <a:defRPr sz="1800" spc="50" baseline="0"/>
            </a:lvl4pPr>
            <a:lvl5pPr marL="1074420" indent="-400050">
              <a:lnSpc>
                <a:spcPct val="100000"/>
              </a:lnSpc>
              <a:spcBef>
                <a:spcPts val="1000"/>
              </a:spcBef>
              <a:buFont typeface="+mj-lt"/>
              <a:buAutoNum type="romanLcPeriod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F39BA57-7F1C-623F-BC7F-B689C5AC33E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754881" y="2960877"/>
            <a:ext cx="5516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4BF07A4-5A33-0B3C-A378-AB2435F1D5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54881" y="3324859"/>
            <a:ext cx="5506720" cy="303148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3DC63A6-41FE-6C2D-9A53-0AE4A6DBF3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B5130EC-B05B-5489-FBEC-DBEB6D1E73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725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192"/>
            <a:ext cx="5655197" cy="199786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705177"/>
            <a:ext cx="5733772" cy="448990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199" y="3154166"/>
            <a:ext cx="5733773" cy="3032733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887108" y="2705177"/>
            <a:ext cx="3943627" cy="448989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20DFF5-B64A-9744-4500-1D7BBA19B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87107" y="3164867"/>
            <a:ext cx="3943627" cy="3032733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986" y="6356350"/>
            <a:ext cx="411480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0588715-35AD-8BE1-A5FC-E28BDD38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645" t="319" r="28732" b="73496"/>
          <a:stretch/>
        </p:blipFill>
        <p:spPr>
          <a:xfrm rot="10800000" flipH="1">
            <a:off x="6308436" y="-11"/>
            <a:ext cx="5883564" cy="23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57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680"/>
            <a:ext cx="4179570" cy="337669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8E94DD-0F7B-3F92-58EA-5F06D557B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90667" y="0"/>
            <a:ext cx="1126278" cy="25122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9F5397-34DB-BC88-ADF5-AA470A06FE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5080"/>
            <a:ext cx="6576291" cy="6872605"/>
          </a:xfrm>
          <a:custGeom>
            <a:avLst/>
            <a:gdLst>
              <a:gd name="connsiteX0" fmla="*/ 0 w 6576291"/>
              <a:gd name="connsiteY0" fmla="*/ 0 h 6867525"/>
              <a:gd name="connsiteX1" fmla="*/ 6576291 w 6576291"/>
              <a:gd name="connsiteY1" fmla="*/ 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044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  <a:gd name="connsiteX0" fmla="*/ 0 w 6576291"/>
              <a:gd name="connsiteY0" fmla="*/ 0 h 6867525"/>
              <a:gd name="connsiteX1" fmla="*/ 3624811 w 6576291"/>
              <a:gd name="connsiteY1" fmla="*/ 1016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298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6291" h="6872605">
                <a:moveTo>
                  <a:pt x="0" y="5080"/>
                </a:moveTo>
                <a:lnTo>
                  <a:pt x="3629891" y="0"/>
                </a:lnTo>
                <a:lnTo>
                  <a:pt x="6576291" y="6872605"/>
                </a:lnTo>
                <a:lnTo>
                  <a:pt x="0" y="6872605"/>
                </a:lnTo>
                <a:lnTo>
                  <a:pt x="0" y="5080"/>
                </a:lnTo>
                <a:close/>
              </a:path>
            </a:pathLst>
          </a:custGeom>
        </p:spPr>
        <p:txBody>
          <a:bodyPr lIns="182880" tIns="182880" bIns="9144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18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06400"/>
            <a:ext cx="4179570" cy="345797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E045004-3604-59DC-13E0-7A0B2DF78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29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80135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CC92D-F90A-CB67-4860-D6939AC2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094182" y="0"/>
            <a:ext cx="1745673" cy="3897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4" y="1671639"/>
            <a:ext cx="5884027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C376638-5C5B-8E5B-0C26-8F63B98EA4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8230" y="-9144"/>
            <a:ext cx="5481955" cy="6876288"/>
          </a:xfrm>
          <a:custGeom>
            <a:avLst/>
            <a:gdLst>
              <a:gd name="connsiteX0" fmla="*/ 0 w 5476875"/>
              <a:gd name="connsiteY0" fmla="*/ 0 h 6858000"/>
              <a:gd name="connsiteX1" fmla="*/ 547687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0 w 5476875"/>
              <a:gd name="connsiteY0" fmla="*/ 0 h 6858000"/>
              <a:gd name="connsiteX1" fmla="*/ 252031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5080 w 5481955"/>
              <a:gd name="connsiteY0" fmla="*/ 0 h 6858000"/>
              <a:gd name="connsiteX1" fmla="*/ 2525395 w 5481955"/>
              <a:gd name="connsiteY1" fmla="*/ 0 h 6858000"/>
              <a:gd name="connsiteX2" fmla="*/ 5481955 w 5481955"/>
              <a:gd name="connsiteY2" fmla="*/ 6858000 h 6858000"/>
              <a:gd name="connsiteX3" fmla="*/ 5080 w 5481955"/>
              <a:gd name="connsiteY3" fmla="*/ 6858000 h 6858000"/>
              <a:gd name="connsiteX4" fmla="*/ 0 w 5481955"/>
              <a:gd name="connsiteY4" fmla="*/ 4805680 h 6858000"/>
              <a:gd name="connsiteX5" fmla="*/ 5080 w 5481955"/>
              <a:gd name="connsiteY5" fmla="*/ 0 h 685800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1955" h="6863080">
                <a:moveTo>
                  <a:pt x="5080" y="0"/>
                </a:moveTo>
                <a:lnTo>
                  <a:pt x="2525395" y="0"/>
                </a:lnTo>
                <a:lnTo>
                  <a:pt x="5481955" y="6858000"/>
                </a:lnTo>
                <a:lnTo>
                  <a:pt x="899160" y="6863080"/>
                </a:lnTo>
                <a:cubicBezTo>
                  <a:pt x="506307" y="5933440"/>
                  <a:pt x="413173" y="5720080"/>
                  <a:pt x="0" y="4759960"/>
                </a:cubicBezTo>
                <a:cubicBezTo>
                  <a:pt x="1693" y="3158067"/>
                  <a:pt x="3387" y="1601893"/>
                  <a:pt x="5080" y="0"/>
                </a:cubicBezTo>
                <a:close/>
              </a:path>
            </a:pathLst>
          </a:custGeom>
        </p:spPr>
        <p:txBody>
          <a:bodyPr lIns="274320" tIns="91440" b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4569D00-2037-2A8D-943B-22FAC1C0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5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967A9D-0B53-4F3F-0872-495C23A3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43B0E9A-A777-8745-6A36-0A79CB5E036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453725" y="3660774"/>
            <a:ext cx="5907176" cy="2536826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95350"/>
            <a:ext cx="3247662" cy="1917700"/>
          </a:xfrm>
        </p:spPr>
        <p:txBody>
          <a:bodyPr>
            <a:normAutofit/>
          </a:bodyPr>
          <a:lstStyle>
            <a:lvl1pPr algn="l">
              <a:defRPr lang="en-US" sz="24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14C3057-3BCC-F9A2-98D8-17DDB36F182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8200" y="2813049"/>
            <a:ext cx="3247662" cy="323849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216396" y="895927"/>
            <a:ext cx="7137404" cy="511588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F91997C-538B-C8B9-14D7-31A1932F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15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F777EF4-982E-9337-7E82-31DC723C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4303BA-AFB6-0E22-486F-785994E3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327564" cy="1505528"/>
            <a:chOff x="0" y="0"/>
            <a:chExt cx="2238376" cy="31051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6E3A08-02EB-7B54-5089-E7A7F19FD72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14F9BE5-00B2-ADDF-771C-AB098B36C82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808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44E9C70-0200-3C21-7766-CB9EA5FBF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5E4B16-2071-DEE9-BE53-F35AFBEFCA5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B2B071-0355-D550-18A8-9D515CA1698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3550"/>
            <a:ext cx="105156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57096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B554B2-4C33-2975-9F27-94B8AE71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3C6776-E983-2BA3-1054-75996FE0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13375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8679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91783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0699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79766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9342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52571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820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70" r:id="rId18"/>
    <p:sldLayoutId id="2147483671" r:id="rId19"/>
    <p:sldLayoutId id="2147483664" r:id="rId20"/>
    <p:sldLayoutId id="2147483674" r:id="rId21"/>
    <p:sldLayoutId id="2147483667" r:id="rId22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rsadmin.com/gen/EventPlanner/EventEdit.aspx?aid=10189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customXml" Target="../ink/ink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png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411DB08-1669-426B-BBEB-FAD285EF8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9E4219-121F-4CD1-AA58-24746CD29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6" y="640080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Club Runner and you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2F50912-06FD-4216-BAD3-21050F595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Run">
            <a:extLst>
              <a:ext uri="{FF2B5EF4-FFF2-40B4-BE49-F238E27FC236}">
                <a16:creationId xmlns:a16="http://schemas.microsoft.com/office/drawing/2014/main" id="{5DB93F74-67A6-A344-2BB5-0F37743ED0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0" y="699753"/>
            <a:ext cx="5459470" cy="5459470"/>
          </a:xfrm>
          <a:prstGeom prst="rect">
            <a:avLst/>
          </a:prstGeom>
        </p:spPr>
      </p:pic>
      <p:pic>
        <p:nvPicPr>
          <p:cNvPr id="1026" name="Picture 2" descr="Clubrunner explained | Rotary Club of Morphett Vale">
            <a:extLst>
              <a:ext uri="{FF2B5EF4-FFF2-40B4-BE49-F238E27FC236}">
                <a16:creationId xmlns:a16="http://schemas.microsoft.com/office/drawing/2014/main" id="{06A7EE3F-7547-031C-1A4F-83B1CF5F9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904" y="328708"/>
            <a:ext cx="194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219AE-FBB4-BA8E-8698-FAAC1C5FB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Member log in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9385BE9-2866-4B0F-79D9-6B3221F00C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7785" y="2286000"/>
            <a:ext cx="7392568" cy="40227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BDC38-F4AE-F377-C9E7-137C139EF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24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D67497-85DC-CDCA-5E50-8F5AC9FA3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Landing page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604E975-DED5-79F8-3163-25E8F85D4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5CD0EF3-DDF7-B86E-FCFB-CDD39EC84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409" y="1903713"/>
            <a:ext cx="8536431" cy="456699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A264F-7E8B-7C5C-9059-5CF25B7F4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CC3626-6034-7291-D12D-417BA97867FB}"/>
              </a:ext>
            </a:extLst>
          </p:cNvPr>
          <p:cNvSpPr txBox="1"/>
          <p:nvPr/>
        </p:nvSpPr>
        <p:spPr>
          <a:xfrm>
            <a:off x="9362440" y="2743544"/>
            <a:ext cx="276352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/>
          </a:p>
          <a:p>
            <a:pPr>
              <a:spcAft>
                <a:spcPts val="600"/>
              </a:spcAf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9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BDDD243-ED5F-4896-B18B-ABCF4B7E1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9E6BB3-DF2B-4751-97C5-B3DB949AE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8"/>
            <a:ext cx="12188952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731A36-48F0-62AA-E603-013BDCC42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911819"/>
            <a:ext cx="9720072" cy="14996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Create an event 	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4D36084-0CFD-5571-33AC-C814633642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963" y="1081564"/>
            <a:ext cx="5584609" cy="2116147"/>
          </a:xfr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7282477-EBD6-CC26-7C1B-F5AF05B8E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243" y="670249"/>
            <a:ext cx="5804794" cy="3373431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61721DD-D110-44EE-82A7-D56AB687E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5204427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199C7-A307-7AE7-5845-2B44C27A7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6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362B1F-6E6A-EC11-0156-76F027DED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1555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Fill in details 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3614617-22D2-AB78-F212-584C3460C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2286000"/>
            <a:ext cx="4358639" cy="39319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-Complete the name </a:t>
            </a:r>
          </a:p>
          <a:p>
            <a:r>
              <a:rPr lang="en-US" dirty="0">
                <a:solidFill>
                  <a:schemeClr val="bg1"/>
                </a:solidFill>
              </a:rPr>
              <a:t>-Skip event code</a:t>
            </a:r>
          </a:p>
          <a:p>
            <a:r>
              <a:rPr lang="en-US" dirty="0">
                <a:solidFill>
                  <a:schemeClr val="bg1"/>
                </a:solidFill>
              </a:rPr>
              <a:t>-Use drop down to select event type </a:t>
            </a:r>
          </a:p>
          <a:p>
            <a:r>
              <a:rPr lang="en-US" dirty="0">
                <a:solidFill>
                  <a:schemeClr val="bg1"/>
                </a:solidFill>
              </a:rPr>
              <a:t>-Add in a description</a:t>
            </a:r>
          </a:p>
          <a:p>
            <a:r>
              <a:rPr lang="en-US" dirty="0">
                <a:solidFill>
                  <a:schemeClr val="bg1"/>
                </a:solidFill>
              </a:rPr>
              <a:t>-Enable registration (especially for offsite or special events</a:t>
            </a:r>
          </a:p>
          <a:p>
            <a:r>
              <a:rPr lang="en-US" dirty="0">
                <a:solidFill>
                  <a:schemeClr val="bg1"/>
                </a:solidFill>
              </a:rPr>
              <a:t>-Add Address </a:t>
            </a:r>
          </a:p>
          <a:p>
            <a:r>
              <a:rPr lang="en-US" dirty="0">
                <a:solidFill>
                  <a:schemeClr val="bg1"/>
                </a:solidFill>
              </a:rPr>
              <a:t>-Adjust final settings and save!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824F374-83BD-8002-D164-7148DA3779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624" t="14971" r="647" b="2060"/>
          <a:stretch/>
        </p:blipFill>
        <p:spPr>
          <a:xfrm>
            <a:off x="5577840" y="206564"/>
            <a:ext cx="6410010" cy="342563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25CC9-132E-BCB6-2571-84959B3B5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08491F-9079-9633-71D4-827D95EC3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749" y="3519224"/>
            <a:ext cx="5500173" cy="322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27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D4C22-0A54-1BCD-07C9-4817C29F5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Walkthrough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F5054-9E80-AC72-94E3-E8316125F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https://www.crsadmin.com/gen/EventPlanner/EventEdit.aspx?aid=101899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2D1419-54C1-0335-AE29-632B8995A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554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8DBD1-DB29-D44F-FD5A-3071BB37E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3110" y="1990698"/>
            <a:ext cx="4179570" cy="4257702"/>
          </a:xfrm>
        </p:spPr>
        <p:txBody>
          <a:bodyPr/>
          <a:lstStyle/>
          <a:p>
            <a:r>
              <a:rPr lang="en-US" dirty="0"/>
              <a:t>We will explore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bg1"/>
                </a:solidFill>
              </a:rPr>
              <a:t>-How to access and use the app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-How to access member side of Kiwanis website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-How to use and create “events”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796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App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Log in credential’s were emailed after the website transition and yesterday. </a:t>
            </a:r>
          </a:p>
          <a:p>
            <a:endParaRPr lang="en-US" sz="2000" dirty="0"/>
          </a:p>
          <a:p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Your login username is... FirstName.LastName.101899 (remember to put in the periods) and password of your choice.</a:t>
            </a:r>
            <a:r>
              <a:rPr lang="en-US" sz="2000" dirty="0"/>
              <a:t> </a:t>
            </a:r>
          </a:p>
          <a:p>
            <a:r>
              <a:rPr lang="en-US" sz="2000" dirty="0"/>
              <a:t>*if it does not work with periods, try without them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CE635A2-70B8-3EAB-6A18-952B02EB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E2E6A-35EC-1B8E-0FD7-8C67870AC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100" y="676281"/>
            <a:ext cx="3924300" cy="464500"/>
          </a:xfrm>
        </p:spPr>
        <p:txBody>
          <a:bodyPr/>
          <a:lstStyle/>
          <a:p>
            <a:r>
              <a:rPr lang="en-US" dirty="0"/>
              <a:t>Go To app store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54B61B9-26F6-B304-92CD-03053DAAF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3460" y="1140781"/>
            <a:ext cx="3924300" cy="464499"/>
          </a:xfrm>
        </p:spPr>
        <p:txBody>
          <a:bodyPr/>
          <a:lstStyle/>
          <a:p>
            <a:r>
              <a:rPr lang="en-US" dirty="0"/>
              <a:t>Type in Club Runner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B9F9E8B-42CD-AC26-AFC9-F1F6669569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10173" y="1234719"/>
            <a:ext cx="3943627" cy="464499"/>
          </a:xfrm>
        </p:spPr>
        <p:txBody>
          <a:bodyPr/>
          <a:lstStyle/>
          <a:p>
            <a:r>
              <a:rPr lang="en-US" dirty="0"/>
              <a:t>Type in your log in info </a:t>
            </a:r>
          </a:p>
        </p:txBody>
      </p:sp>
      <p:pic>
        <p:nvPicPr>
          <p:cNvPr id="6" name="Content Placeholder 5" descr="A screenshot of a login screen&#10;&#10;Description automatically generated">
            <a:extLst>
              <a:ext uri="{FF2B5EF4-FFF2-40B4-BE49-F238E27FC236}">
                <a16:creationId xmlns:a16="http://schemas.microsoft.com/office/drawing/2014/main" id="{D182FD27-759B-239D-2E1B-4F104B109A34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3"/>
          <a:stretch>
            <a:fillRect/>
          </a:stretch>
        </p:blipFill>
        <p:spPr>
          <a:xfrm>
            <a:off x="7410173" y="1590992"/>
            <a:ext cx="2266950" cy="4914611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44A959-C2BB-9170-C99C-1A2EDB71B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1" name="Content Placeholder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8C497C4C-8801-D5FF-B7C5-CEA94C3C2DB0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4"/>
          <a:stretch>
            <a:fillRect/>
          </a:stretch>
        </p:blipFill>
        <p:spPr>
          <a:xfrm>
            <a:off x="2283460" y="1590992"/>
            <a:ext cx="2266950" cy="4914611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A5797D7-20AC-A193-509D-919748CCCEB0}"/>
                  </a:ext>
                </a:extLst>
              </p14:cNvPr>
              <p14:cNvContentPartPr/>
              <p14:nvPr/>
            </p14:nvContentPartPr>
            <p14:xfrm>
              <a:off x="2065640" y="4378240"/>
              <a:ext cx="2874600" cy="9979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A5797D7-20AC-A193-509D-919748CCCEB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9520" y="4372120"/>
                <a:ext cx="2886840" cy="101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458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7D9B3-B64F-656A-0D99-161A6C0F5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480" y="416559"/>
            <a:ext cx="3616960" cy="642941"/>
          </a:xfrm>
        </p:spPr>
        <p:txBody>
          <a:bodyPr/>
          <a:lstStyle/>
          <a:p>
            <a:r>
              <a:rPr lang="en-US" dirty="0"/>
              <a:t>Home page and features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E5B6E40-3A7D-ACF7-AA38-25977D322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9371" y="1059500"/>
            <a:ext cx="2722880" cy="351284"/>
          </a:xfrm>
        </p:spPr>
        <p:txBody>
          <a:bodyPr/>
          <a:lstStyle/>
          <a:p>
            <a:r>
              <a:rPr lang="en-US" dirty="0"/>
              <a:t>Home Page </a:t>
            </a:r>
          </a:p>
        </p:txBody>
      </p:sp>
      <p:pic>
        <p:nvPicPr>
          <p:cNvPr id="5" name="Content Placeholder 4" descr="A screenshot of a phone&#10;&#10;Description automatically generated">
            <a:extLst>
              <a:ext uri="{FF2B5EF4-FFF2-40B4-BE49-F238E27FC236}">
                <a16:creationId xmlns:a16="http://schemas.microsoft.com/office/drawing/2014/main" id="{5AC92782-37C7-EE41-7CFC-5950737A63BD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1229371" y="1554543"/>
            <a:ext cx="2245027" cy="4867082"/>
          </a:xfr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536BD54-EFA1-25A2-9F04-4F22C36E2A5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947921" y="1235142"/>
            <a:ext cx="1371599" cy="351284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/>
              <a:t>Members List</a:t>
            </a:r>
          </a:p>
          <a:p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112969F-EB84-49D5-7100-1FB28870FB3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947921" y="3429000"/>
            <a:ext cx="5506720" cy="303148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AA0ACADD-CC4E-851C-DA07-C22DB97FA23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309147-3416-95AF-172F-D7AA1745951C}"/>
                  </a:ext>
                </a:extLst>
              </p14:cNvPr>
              <p14:cNvContentPartPr/>
              <p14:nvPr/>
            </p14:nvContentPartPr>
            <p14:xfrm>
              <a:off x="4114400" y="1981000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309147-3416-95AF-172F-D7AA1745951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08280" y="1974880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1547C61E-1B95-EDA1-8FB8-0C4C18158A0A}"/>
              </a:ext>
            </a:extLst>
          </p:cNvPr>
          <p:cNvSpPr txBox="1">
            <a:spLocks/>
          </p:cNvSpPr>
          <p:nvPr/>
        </p:nvSpPr>
        <p:spPr>
          <a:xfrm>
            <a:off x="8381999" y="1029687"/>
            <a:ext cx="1371599" cy="351284"/>
          </a:xfrm>
          <a:prstGeom prst="rect">
            <a:avLst/>
          </a:prstGeom>
        </p:spPr>
        <p:txBody>
          <a:bodyPr vert="horz" lIns="45720" tIns="45720" rIns="45720" bIns="45720" rtlCol="0" anchor="t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Executives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EEF054F-F179-B9E0-561A-4F740FF960D5}"/>
              </a:ext>
            </a:extLst>
          </p:cNvPr>
          <p:cNvSpPr txBox="1">
            <a:spLocks/>
          </p:cNvSpPr>
          <p:nvPr/>
        </p:nvSpPr>
        <p:spPr>
          <a:xfrm>
            <a:off x="5059682" y="2726432"/>
            <a:ext cx="1371599" cy="351284"/>
          </a:xfrm>
          <a:prstGeom prst="rect">
            <a:avLst/>
          </a:prstGeom>
        </p:spPr>
        <p:txBody>
          <a:bodyPr vert="horz" lIns="45720" tIns="45720" rIns="45720" bIns="45720" rtlCol="0" anchor="t">
            <a:normAutofit fontScale="3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/>
              <a:t>Events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00FE5A26-650B-1986-A37F-62DD309599A7}"/>
              </a:ext>
            </a:extLst>
          </p:cNvPr>
          <p:cNvSpPr txBox="1">
            <a:spLocks/>
          </p:cNvSpPr>
          <p:nvPr/>
        </p:nvSpPr>
        <p:spPr>
          <a:xfrm>
            <a:off x="8636000" y="2726432"/>
            <a:ext cx="1371599" cy="351284"/>
          </a:xfrm>
          <a:prstGeom prst="rect">
            <a:avLst/>
          </a:prstGeom>
        </p:spPr>
        <p:txBody>
          <a:bodyPr vert="horz" lIns="45720" tIns="45720" rIns="45720" bIns="45720" rtlCol="0" anchor="t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dirty="0"/>
              <a:t>Menu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929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09140014-73D5-419B-8867-972BB18D5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548640"/>
            <a:ext cx="2666999" cy="782320"/>
          </a:xfrm>
        </p:spPr>
        <p:txBody>
          <a:bodyPr anchor="b"/>
          <a:lstStyle/>
          <a:p>
            <a:r>
              <a:rPr lang="en-US" dirty="0"/>
              <a:t>Members Page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2E1CF79-4FDC-8CAF-CC16-E309A2C49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9561" y="1310973"/>
            <a:ext cx="1630680" cy="459690"/>
          </a:xfrm>
        </p:spPr>
        <p:txBody>
          <a:bodyPr/>
          <a:lstStyle/>
          <a:p>
            <a:r>
              <a:rPr lang="en-US" dirty="0"/>
              <a:t>Bottom Corner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AE07A905-8B37-D13F-25D3-1D3BCDB86B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screenshot of a phone&#10;&#10;Description automatically generated">
            <a:extLst>
              <a:ext uri="{FF2B5EF4-FFF2-40B4-BE49-F238E27FC236}">
                <a16:creationId xmlns:a16="http://schemas.microsoft.com/office/drawing/2014/main" id="{6157B48C-CEB6-A460-C38A-649A02CAA564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3"/>
          <a:stretch>
            <a:fillRect/>
          </a:stretch>
        </p:blipFill>
        <p:spPr>
          <a:xfrm>
            <a:off x="4854028" y="461648"/>
            <a:ext cx="2666999" cy="5781892"/>
          </a:xfr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96FFDC-ADE8-4009-A466-A81787258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1" name="Content Placeholder 10" descr="A screenshot of a phone&#10;&#10;Description automatically generated">
            <a:extLst>
              <a:ext uri="{FF2B5EF4-FFF2-40B4-BE49-F238E27FC236}">
                <a16:creationId xmlns:a16="http://schemas.microsoft.com/office/drawing/2014/main" id="{A5211534-0DED-2621-AD6B-3787F043E3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56640" y="1842747"/>
            <a:ext cx="1966135" cy="4262461"/>
          </a:xfrm>
        </p:spPr>
      </p:pic>
    </p:spTree>
    <p:extLst>
      <p:ext uri="{BB962C8B-B14F-4D97-AF65-F5344CB8AC3E}">
        <p14:creationId xmlns:p14="http://schemas.microsoft.com/office/powerpoint/2010/main" val="2403577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C082A-8DFB-609A-34B8-16CE09298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3FE0B10E-2EE8-9DC5-1290-D60F28D7F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548640"/>
            <a:ext cx="2666999" cy="782320"/>
          </a:xfrm>
        </p:spPr>
        <p:txBody>
          <a:bodyPr anchor="b"/>
          <a:lstStyle/>
          <a:p>
            <a:r>
              <a:rPr lang="en-US" dirty="0"/>
              <a:t>Events Page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BE7CD0-0F90-3CF9-BE6C-9EC3F6524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9561" y="1310973"/>
            <a:ext cx="1630680" cy="459690"/>
          </a:xfrm>
        </p:spPr>
        <p:txBody>
          <a:bodyPr/>
          <a:lstStyle/>
          <a:p>
            <a:r>
              <a:rPr lang="en-US" dirty="0"/>
              <a:t>Calendar icon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E672F658-B7E8-A2D9-0BAD-4E45C34135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B46F65-C8E1-E0DD-A37B-11C447300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Content Placeholder 6" descr="A screenshot of a phone&#10;&#10;Description automatically generated">
            <a:extLst>
              <a:ext uri="{FF2B5EF4-FFF2-40B4-BE49-F238E27FC236}">
                <a16:creationId xmlns:a16="http://schemas.microsoft.com/office/drawing/2014/main" id="{70D3C49B-D6B6-FE60-A149-E7370E4451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199932" y="1770663"/>
            <a:ext cx="2138855" cy="4636910"/>
          </a:xfrm>
        </p:spPr>
      </p:pic>
      <p:pic>
        <p:nvPicPr>
          <p:cNvPr id="13" name="Content Placeholder 12" descr="A screenshot of a phone&#10;&#10;Description automatically generated">
            <a:extLst>
              <a:ext uri="{FF2B5EF4-FFF2-40B4-BE49-F238E27FC236}">
                <a16:creationId xmlns:a16="http://schemas.microsoft.com/office/drawing/2014/main" id="{0339A295-8771-A397-16A1-216BB31A4B23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4"/>
          <a:stretch>
            <a:fillRect/>
          </a:stretch>
        </p:blipFill>
        <p:spPr>
          <a:xfrm>
            <a:off x="4507177" y="548640"/>
            <a:ext cx="2736904" cy="5933440"/>
          </a:xfrm>
        </p:spPr>
      </p:pic>
    </p:spTree>
    <p:extLst>
      <p:ext uri="{BB962C8B-B14F-4D97-AF65-F5344CB8AC3E}">
        <p14:creationId xmlns:p14="http://schemas.microsoft.com/office/powerpoint/2010/main" val="4155087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https://aurorakiwanis.org/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Let’s go to the website!!!!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87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FCC42-51AD-129E-A13B-C1774E953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6AFD478-D6C2-CD68-7137-C51FE7677D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0766" y="2286000"/>
            <a:ext cx="8826606" cy="40227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540578-01E5-3870-1DC6-FF2F54433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3941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168DCE-134F-4610-A6AA-88CEBE8D71D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CABF691C-888B-4061-8A6F-D5CE84A025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DE3176-A15D-46A3-BDDB-64A0D73632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3236</TotalTime>
  <Words>228</Words>
  <Application>Microsoft Office PowerPoint</Application>
  <PresentationFormat>Widescreen</PresentationFormat>
  <Paragraphs>55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Tw Cen MT</vt:lpstr>
      <vt:lpstr>Tw Cen MT Condensed</vt:lpstr>
      <vt:lpstr>Wingdings 3</vt:lpstr>
      <vt:lpstr>Integral</vt:lpstr>
      <vt:lpstr>Club Runner and you </vt:lpstr>
      <vt:lpstr>We will explore  -How to access and use the app -How to access member side of Kiwanis website -How to use and create “events”  </vt:lpstr>
      <vt:lpstr>Using the App </vt:lpstr>
      <vt:lpstr>Go To app store</vt:lpstr>
      <vt:lpstr>Home page and features </vt:lpstr>
      <vt:lpstr>Members Page</vt:lpstr>
      <vt:lpstr>Events Page</vt:lpstr>
      <vt:lpstr>https://aurorakiwanis.org/</vt:lpstr>
      <vt:lpstr>PowerPoint Presentation</vt:lpstr>
      <vt:lpstr>Member log in</vt:lpstr>
      <vt:lpstr>Landing page </vt:lpstr>
      <vt:lpstr>Create an event  </vt:lpstr>
      <vt:lpstr>Fill in details </vt:lpstr>
      <vt:lpstr>Walkthrough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 Haughee</dc:creator>
  <cp:lastModifiedBy>Alex Haughee</cp:lastModifiedBy>
  <cp:revision>3</cp:revision>
  <dcterms:created xsi:type="dcterms:W3CDTF">2024-11-05T14:55:23Z</dcterms:created>
  <dcterms:modified xsi:type="dcterms:W3CDTF">2024-11-07T20:52:07Z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